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53.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7" r:id="rId3"/>
    <p:sldMasterId id="2147483683" r:id="rId4"/>
  </p:sldMasterIdLst>
  <p:notesMasterIdLst>
    <p:notesMasterId r:id="rId66"/>
  </p:notesMasterIdLst>
  <p:sldIdLst>
    <p:sldId id="259" r:id="rId5"/>
    <p:sldId id="261" r:id="rId6"/>
    <p:sldId id="262" r:id="rId7"/>
    <p:sldId id="263" r:id="rId8"/>
    <p:sldId id="264" r:id="rId9"/>
    <p:sldId id="265" r:id="rId10"/>
    <p:sldId id="266" r:id="rId11"/>
    <p:sldId id="605" r:id="rId12"/>
    <p:sldId id="561" r:id="rId13"/>
    <p:sldId id="577" r:id="rId14"/>
    <p:sldId id="650" r:id="rId15"/>
    <p:sldId id="639" r:id="rId16"/>
    <p:sldId id="270" r:id="rId17"/>
    <p:sldId id="630" r:id="rId18"/>
    <p:sldId id="596" r:id="rId19"/>
    <p:sldId id="634" r:id="rId20"/>
    <p:sldId id="624" r:id="rId21"/>
    <p:sldId id="271" r:id="rId22"/>
    <p:sldId id="272" r:id="rId23"/>
    <p:sldId id="311" r:id="rId24"/>
    <p:sldId id="640" r:id="rId25"/>
    <p:sldId id="641" r:id="rId26"/>
    <p:sldId id="642" r:id="rId27"/>
    <p:sldId id="275" r:id="rId28"/>
    <p:sldId id="643" r:id="rId29"/>
    <p:sldId id="647" r:id="rId30"/>
    <p:sldId id="276" r:id="rId31"/>
    <p:sldId id="645" r:id="rId32"/>
    <p:sldId id="277" r:id="rId33"/>
    <p:sldId id="622" r:id="rId34"/>
    <p:sldId id="659" r:id="rId35"/>
    <p:sldId id="662" r:id="rId36"/>
    <p:sldId id="671" r:id="rId37"/>
    <p:sldId id="666" r:id="rId38"/>
    <p:sldId id="672" r:id="rId39"/>
    <p:sldId id="668" r:id="rId40"/>
    <p:sldId id="673" r:id="rId41"/>
    <p:sldId id="257" r:id="rId42"/>
    <p:sldId id="674" r:id="rId43"/>
    <p:sldId id="675" r:id="rId44"/>
    <p:sldId id="260" r:id="rId45"/>
    <p:sldId id="676" r:id="rId46"/>
    <p:sldId id="677" r:id="rId47"/>
    <p:sldId id="678" r:id="rId48"/>
    <p:sldId id="679" r:id="rId49"/>
    <p:sldId id="680" r:id="rId50"/>
    <p:sldId id="302" r:id="rId51"/>
    <p:sldId id="446" r:id="rId52"/>
    <p:sldId id="456" r:id="rId53"/>
    <p:sldId id="319" r:id="rId54"/>
    <p:sldId id="320" r:id="rId55"/>
    <p:sldId id="321" r:id="rId56"/>
    <p:sldId id="322" r:id="rId57"/>
    <p:sldId id="681" r:id="rId58"/>
    <p:sldId id="450" r:id="rId59"/>
    <p:sldId id="478" r:id="rId60"/>
    <p:sldId id="453" r:id="rId61"/>
    <p:sldId id="454" r:id="rId62"/>
    <p:sldId id="455" r:id="rId63"/>
    <p:sldId id="682" r:id="rId64"/>
    <p:sldId id="347" r:id="rId65"/>
  </p:sldIdLst>
  <p:sldSz cx="9144000" cy="5143500" type="screen16x9"/>
  <p:notesSz cx="9144000" cy="51435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204F6-4DD1-4285-914D-ECE545C0D1C9}" v="71" dt="2020-11-25T08:53:27.5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658"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i Synelnyk" userId="0a9a5f289238c356" providerId="LiveId" clId="{331204F6-4DD1-4285-914D-ECE545C0D1C9}"/>
    <pc:docChg chg="undo custSel addSld delSld modSld sldOrd delMainMaster">
      <pc:chgData name="Sergii Synelnyk" userId="0a9a5f289238c356" providerId="LiveId" clId="{331204F6-4DD1-4285-914D-ECE545C0D1C9}" dt="2020-11-25T09:27:38.025" v="438" actId="20577"/>
      <pc:docMkLst>
        <pc:docMk/>
      </pc:docMkLst>
      <pc:sldChg chg="addSp modSp mod">
        <pc:chgData name="Sergii Synelnyk" userId="0a9a5f289238c356" providerId="LiveId" clId="{331204F6-4DD1-4285-914D-ECE545C0D1C9}" dt="2020-11-25T08:45:47.508" v="214" actId="1076"/>
        <pc:sldMkLst>
          <pc:docMk/>
          <pc:sldMk cId="0" sldId="256"/>
        </pc:sldMkLst>
        <pc:spChg chg="mod">
          <ac:chgData name="Sergii Synelnyk" userId="0a9a5f289238c356" providerId="LiveId" clId="{331204F6-4DD1-4285-914D-ECE545C0D1C9}" dt="2020-11-25T08:29:25.641" v="74" actId="2710"/>
          <ac:spMkLst>
            <pc:docMk/>
            <pc:sldMk cId="0" sldId="256"/>
            <ac:spMk id="6" creationId="{00000000-0000-0000-0000-000000000000}"/>
          </ac:spMkLst>
        </pc:spChg>
        <pc:spChg chg="mod">
          <ac:chgData name="Sergii Synelnyk" userId="0a9a5f289238c356" providerId="LiveId" clId="{331204F6-4DD1-4285-914D-ECE545C0D1C9}" dt="2020-11-25T08:29:14.243" v="73" actId="20577"/>
          <ac:spMkLst>
            <pc:docMk/>
            <pc:sldMk cId="0" sldId="256"/>
            <ac:spMk id="7" creationId="{00000000-0000-0000-0000-000000000000}"/>
          </ac:spMkLst>
        </pc:spChg>
        <pc:picChg chg="add mod">
          <ac:chgData name="Sergii Synelnyk" userId="0a9a5f289238c356" providerId="LiveId" clId="{331204F6-4DD1-4285-914D-ECE545C0D1C9}" dt="2020-11-25T08:45:47.508" v="214" actId="1076"/>
          <ac:picMkLst>
            <pc:docMk/>
            <pc:sldMk cId="0" sldId="256"/>
            <ac:picMk id="8" creationId="{002E5C52-761E-400E-AEAD-5D73B2E1D2EB}"/>
          </ac:picMkLst>
        </pc:picChg>
      </pc:sldChg>
      <pc:sldChg chg="addSp modSp del">
        <pc:chgData name="Sergii Synelnyk" userId="0a9a5f289238c356" providerId="LiveId" clId="{331204F6-4DD1-4285-914D-ECE545C0D1C9}" dt="2020-11-25T08:52:28.182" v="290"/>
        <pc:sldMkLst>
          <pc:docMk/>
          <pc:sldMk cId="0" sldId="257"/>
        </pc:sldMkLst>
        <pc:picChg chg="add mod">
          <ac:chgData name="Sergii Synelnyk" userId="0a9a5f289238c356" providerId="LiveId" clId="{331204F6-4DD1-4285-914D-ECE545C0D1C9}" dt="2020-11-25T08:52:28.182" v="290"/>
          <ac:picMkLst>
            <pc:docMk/>
            <pc:sldMk cId="0" sldId="257"/>
            <ac:picMk id="5" creationId="{B80BC565-6849-44D5-86FC-884D390EC96F}"/>
          </ac:picMkLst>
        </pc:picChg>
      </pc:sldChg>
      <pc:sldChg chg="addSp modSp mod">
        <pc:chgData name="Sergii Synelnyk" userId="0a9a5f289238c356" providerId="LiveId" clId="{331204F6-4DD1-4285-914D-ECE545C0D1C9}" dt="2020-11-25T08:45:50.357" v="215"/>
        <pc:sldMkLst>
          <pc:docMk/>
          <pc:sldMk cId="0" sldId="258"/>
        </pc:sldMkLst>
        <pc:spChg chg="mod">
          <ac:chgData name="Sergii Synelnyk" userId="0a9a5f289238c356" providerId="LiveId" clId="{331204F6-4DD1-4285-914D-ECE545C0D1C9}" dt="2020-11-25T08:31:04.713" v="168" actId="20577"/>
          <ac:spMkLst>
            <pc:docMk/>
            <pc:sldMk cId="0" sldId="258"/>
            <ac:spMk id="4" creationId="{00000000-0000-0000-0000-000000000000}"/>
          </ac:spMkLst>
        </pc:spChg>
        <pc:picChg chg="add mod">
          <ac:chgData name="Sergii Synelnyk" userId="0a9a5f289238c356" providerId="LiveId" clId="{331204F6-4DD1-4285-914D-ECE545C0D1C9}" dt="2020-11-25T08:45:50.357" v="215"/>
          <ac:picMkLst>
            <pc:docMk/>
            <pc:sldMk cId="0" sldId="258"/>
            <ac:picMk id="5" creationId="{1926A2E0-17A7-452F-B345-DA1DE2796CEF}"/>
          </ac:picMkLst>
        </pc:picChg>
      </pc:sldChg>
      <pc:sldChg chg="addSp modSp">
        <pc:chgData name="Sergii Synelnyk" userId="0a9a5f289238c356" providerId="LiveId" clId="{331204F6-4DD1-4285-914D-ECE545C0D1C9}" dt="2020-11-25T08:45:53.781" v="216"/>
        <pc:sldMkLst>
          <pc:docMk/>
          <pc:sldMk cId="0" sldId="259"/>
        </pc:sldMkLst>
        <pc:picChg chg="add mod">
          <ac:chgData name="Sergii Synelnyk" userId="0a9a5f289238c356" providerId="LiveId" clId="{331204F6-4DD1-4285-914D-ECE545C0D1C9}" dt="2020-11-25T08:45:53.781" v="216"/>
          <ac:picMkLst>
            <pc:docMk/>
            <pc:sldMk cId="0" sldId="259"/>
            <ac:picMk id="4" creationId="{A3A3FCE7-DC8B-434C-A8A2-B9864E114341}"/>
          </ac:picMkLst>
        </pc:picChg>
      </pc:sldChg>
      <pc:sldChg chg="addSp modSp del">
        <pc:chgData name="Sergii Synelnyk" userId="0a9a5f289238c356" providerId="LiveId" clId="{331204F6-4DD1-4285-914D-ECE545C0D1C9}" dt="2020-11-25T08:52:35.053" v="293"/>
        <pc:sldMkLst>
          <pc:docMk/>
          <pc:sldMk cId="0" sldId="260"/>
        </pc:sldMkLst>
        <pc:picChg chg="add mod">
          <ac:chgData name="Sergii Synelnyk" userId="0a9a5f289238c356" providerId="LiveId" clId="{331204F6-4DD1-4285-914D-ECE545C0D1C9}" dt="2020-11-25T08:52:35.053" v="293"/>
          <ac:picMkLst>
            <pc:docMk/>
            <pc:sldMk cId="0" sldId="260"/>
            <ac:picMk id="6" creationId="{44BE7D2D-7C60-4053-9CBB-1D96830371A6}"/>
          </ac:picMkLst>
        </pc:picChg>
      </pc:sldChg>
      <pc:sldChg chg="addSp modSp">
        <pc:chgData name="Sergii Synelnyk" userId="0a9a5f289238c356" providerId="LiveId" clId="{331204F6-4DD1-4285-914D-ECE545C0D1C9}" dt="2020-11-25T08:45:56.576" v="217"/>
        <pc:sldMkLst>
          <pc:docMk/>
          <pc:sldMk cId="0" sldId="261"/>
        </pc:sldMkLst>
        <pc:picChg chg="add mod">
          <ac:chgData name="Sergii Synelnyk" userId="0a9a5f289238c356" providerId="LiveId" clId="{331204F6-4DD1-4285-914D-ECE545C0D1C9}" dt="2020-11-25T08:45:56.576" v="217"/>
          <ac:picMkLst>
            <pc:docMk/>
            <pc:sldMk cId="0" sldId="261"/>
            <ac:picMk id="23" creationId="{29AC9BAC-44DD-48CF-B613-9CB717985B6F}"/>
          </ac:picMkLst>
        </pc:picChg>
      </pc:sldChg>
      <pc:sldChg chg="addSp delSp modSp mod">
        <pc:chgData name="Sergii Synelnyk" userId="0a9a5f289238c356" providerId="LiveId" clId="{331204F6-4DD1-4285-914D-ECE545C0D1C9}" dt="2020-11-25T08:45:58.529" v="218"/>
        <pc:sldMkLst>
          <pc:docMk/>
          <pc:sldMk cId="0" sldId="262"/>
        </pc:sldMkLst>
        <pc:spChg chg="del mod">
          <ac:chgData name="Sergii Synelnyk" userId="0a9a5f289238c356" providerId="LiveId" clId="{331204F6-4DD1-4285-914D-ECE545C0D1C9}" dt="2020-11-25T08:14:46.782" v="35" actId="478"/>
          <ac:spMkLst>
            <pc:docMk/>
            <pc:sldMk cId="0" sldId="262"/>
            <ac:spMk id="3" creationId="{00000000-0000-0000-0000-000000000000}"/>
          </ac:spMkLst>
        </pc:spChg>
        <pc:spChg chg="del">
          <ac:chgData name="Sergii Synelnyk" userId="0a9a5f289238c356" providerId="LiveId" clId="{331204F6-4DD1-4285-914D-ECE545C0D1C9}" dt="2020-11-25T08:14:48.600" v="36" actId="478"/>
          <ac:spMkLst>
            <pc:docMk/>
            <pc:sldMk cId="0" sldId="262"/>
            <ac:spMk id="4" creationId="{00000000-0000-0000-0000-000000000000}"/>
          </ac:spMkLst>
        </pc:spChg>
        <pc:spChg chg="del">
          <ac:chgData name="Sergii Synelnyk" userId="0a9a5f289238c356" providerId="LiveId" clId="{331204F6-4DD1-4285-914D-ECE545C0D1C9}" dt="2020-11-25T08:14:49.934" v="37" actId="478"/>
          <ac:spMkLst>
            <pc:docMk/>
            <pc:sldMk cId="0" sldId="262"/>
            <ac:spMk id="5" creationId="{00000000-0000-0000-0000-000000000000}"/>
          </ac:spMkLst>
        </pc:spChg>
        <pc:spChg chg="del">
          <ac:chgData name="Sergii Synelnyk" userId="0a9a5f289238c356" providerId="LiveId" clId="{331204F6-4DD1-4285-914D-ECE545C0D1C9}" dt="2020-11-25T08:14:52.175" v="39" actId="478"/>
          <ac:spMkLst>
            <pc:docMk/>
            <pc:sldMk cId="0" sldId="262"/>
            <ac:spMk id="6" creationId="{00000000-0000-0000-0000-000000000000}"/>
          </ac:spMkLst>
        </pc:spChg>
        <pc:spChg chg="del">
          <ac:chgData name="Sergii Synelnyk" userId="0a9a5f289238c356" providerId="LiveId" clId="{331204F6-4DD1-4285-914D-ECE545C0D1C9}" dt="2020-11-25T08:14:51.142" v="38" actId="478"/>
          <ac:spMkLst>
            <pc:docMk/>
            <pc:sldMk cId="0" sldId="262"/>
            <ac:spMk id="7" creationId="{00000000-0000-0000-0000-000000000000}"/>
          </ac:spMkLst>
        </pc:spChg>
        <pc:picChg chg="add mod">
          <ac:chgData name="Sergii Synelnyk" userId="0a9a5f289238c356" providerId="LiveId" clId="{331204F6-4DD1-4285-914D-ECE545C0D1C9}" dt="2020-11-25T08:45:58.529" v="218"/>
          <ac:picMkLst>
            <pc:docMk/>
            <pc:sldMk cId="0" sldId="262"/>
            <ac:picMk id="10" creationId="{CA10FEBA-7FE0-4DDB-A8CA-D18EAC086099}"/>
          </ac:picMkLst>
        </pc:picChg>
      </pc:sldChg>
      <pc:sldChg chg="addSp modSp">
        <pc:chgData name="Sergii Synelnyk" userId="0a9a5f289238c356" providerId="LiveId" clId="{331204F6-4DD1-4285-914D-ECE545C0D1C9}" dt="2020-11-25T08:46:00.341" v="219"/>
        <pc:sldMkLst>
          <pc:docMk/>
          <pc:sldMk cId="0" sldId="263"/>
        </pc:sldMkLst>
        <pc:picChg chg="add mod">
          <ac:chgData name="Sergii Synelnyk" userId="0a9a5f289238c356" providerId="LiveId" clId="{331204F6-4DD1-4285-914D-ECE545C0D1C9}" dt="2020-11-25T08:46:00.341" v="219"/>
          <ac:picMkLst>
            <pc:docMk/>
            <pc:sldMk cId="0" sldId="263"/>
            <ac:picMk id="5" creationId="{8929C23C-FE85-489E-9C0D-265BEAEBA8F1}"/>
          </ac:picMkLst>
        </pc:picChg>
      </pc:sldChg>
      <pc:sldChg chg="addSp modSp">
        <pc:chgData name="Sergii Synelnyk" userId="0a9a5f289238c356" providerId="LiveId" clId="{331204F6-4DD1-4285-914D-ECE545C0D1C9}" dt="2020-11-25T08:46:02.401" v="220"/>
        <pc:sldMkLst>
          <pc:docMk/>
          <pc:sldMk cId="0" sldId="264"/>
        </pc:sldMkLst>
        <pc:picChg chg="add mod">
          <ac:chgData name="Sergii Synelnyk" userId="0a9a5f289238c356" providerId="LiveId" clId="{331204F6-4DD1-4285-914D-ECE545C0D1C9}" dt="2020-11-25T08:46:02.401" v="220"/>
          <ac:picMkLst>
            <pc:docMk/>
            <pc:sldMk cId="0" sldId="264"/>
            <ac:picMk id="6" creationId="{262CA8BD-76B8-4E48-8F2A-42A3FD1B5BCA}"/>
          </ac:picMkLst>
        </pc:picChg>
      </pc:sldChg>
      <pc:sldChg chg="addSp modSp">
        <pc:chgData name="Sergii Synelnyk" userId="0a9a5f289238c356" providerId="LiveId" clId="{331204F6-4DD1-4285-914D-ECE545C0D1C9}" dt="2020-11-25T08:46:04.686" v="221"/>
        <pc:sldMkLst>
          <pc:docMk/>
          <pc:sldMk cId="0" sldId="265"/>
        </pc:sldMkLst>
        <pc:picChg chg="add mod">
          <ac:chgData name="Sergii Synelnyk" userId="0a9a5f289238c356" providerId="LiveId" clId="{331204F6-4DD1-4285-914D-ECE545C0D1C9}" dt="2020-11-25T08:46:04.686" v="221"/>
          <ac:picMkLst>
            <pc:docMk/>
            <pc:sldMk cId="0" sldId="265"/>
            <ac:picMk id="26" creationId="{3B637803-2025-4504-882A-7265200A8DBD}"/>
          </ac:picMkLst>
        </pc:picChg>
      </pc:sldChg>
      <pc:sldChg chg="addSp modSp">
        <pc:chgData name="Sergii Synelnyk" userId="0a9a5f289238c356" providerId="LiveId" clId="{331204F6-4DD1-4285-914D-ECE545C0D1C9}" dt="2020-11-25T08:46:07.383" v="222"/>
        <pc:sldMkLst>
          <pc:docMk/>
          <pc:sldMk cId="0" sldId="266"/>
        </pc:sldMkLst>
        <pc:picChg chg="add mod">
          <ac:chgData name="Sergii Synelnyk" userId="0a9a5f289238c356" providerId="LiveId" clId="{331204F6-4DD1-4285-914D-ECE545C0D1C9}" dt="2020-11-25T08:46:07.383" v="222"/>
          <ac:picMkLst>
            <pc:docMk/>
            <pc:sldMk cId="0" sldId="266"/>
            <ac:picMk id="13" creationId="{CE942D82-AE66-4631-9A2C-01ABCEA729EE}"/>
          </ac:picMkLst>
        </pc:picChg>
      </pc:sldChg>
      <pc:sldChg chg="del">
        <pc:chgData name="Sergii Synelnyk" userId="0a9a5f289238c356" providerId="LiveId" clId="{331204F6-4DD1-4285-914D-ECE545C0D1C9}" dt="2020-11-25T08:36:24.075" v="179" actId="47"/>
        <pc:sldMkLst>
          <pc:docMk/>
          <pc:sldMk cId="0" sldId="267"/>
        </pc:sldMkLst>
      </pc:sldChg>
      <pc:sldChg chg="del">
        <pc:chgData name="Sergii Synelnyk" userId="0a9a5f289238c356" providerId="LiveId" clId="{331204F6-4DD1-4285-914D-ECE545C0D1C9}" dt="2020-11-25T08:36:25.142" v="180" actId="47"/>
        <pc:sldMkLst>
          <pc:docMk/>
          <pc:sldMk cId="0" sldId="268"/>
        </pc:sldMkLst>
      </pc:sldChg>
      <pc:sldChg chg="del">
        <pc:chgData name="Sergii Synelnyk" userId="0a9a5f289238c356" providerId="LiveId" clId="{331204F6-4DD1-4285-914D-ECE545C0D1C9}" dt="2020-11-25T08:36:26.812" v="181" actId="47"/>
        <pc:sldMkLst>
          <pc:docMk/>
          <pc:sldMk cId="0" sldId="269"/>
        </pc:sldMkLst>
      </pc:sldChg>
      <pc:sldChg chg="addSp modSp mod ord">
        <pc:chgData name="Sergii Synelnyk" userId="0a9a5f289238c356" providerId="LiveId" clId="{331204F6-4DD1-4285-914D-ECE545C0D1C9}" dt="2020-11-25T09:27:38.025" v="438" actId="20577"/>
        <pc:sldMkLst>
          <pc:docMk/>
          <pc:sldMk cId="0" sldId="270"/>
        </pc:sldMkLst>
        <pc:spChg chg="mod">
          <ac:chgData name="Sergii Synelnyk" userId="0a9a5f289238c356" providerId="LiveId" clId="{331204F6-4DD1-4285-914D-ECE545C0D1C9}" dt="2020-11-25T08:47:35.001" v="236" actId="1076"/>
          <ac:spMkLst>
            <pc:docMk/>
            <pc:sldMk cId="0" sldId="270"/>
            <ac:spMk id="15" creationId="{00000000-0000-0000-0000-000000000000}"/>
          </ac:spMkLst>
        </pc:spChg>
        <pc:spChg chg="mod">
          <ac:chgData name="Sergii Synelnyk" userId="0a9a5f289238c356" providerId="LiveId" clId="{331204F6-4DD1-4285-914D-ECE545C0D1C9}" dt="2020-11-25T09:27:38.025" v="438" actId="20577"/>
          <ac:spMkLst>
            <pc:docMk/>
            <pc:sldMk cId="0" sldId="270"/>
            <ac:spMk id="42" creationId="{00000000-0000-0000-0000-000000000000}"/>
          </ac:spMkLst>
        </pc:spChg>
        <pc:picChg chg="add mod">
          <ac:chgData name="Sergii Synelnyk" userId="0a9a5f289238c356" providerId="LiveId" clId="{331204F6-4DD1-4285-914D-ECE545C0D1C9}" dt="2020-11-25T08:47:28.948" v="235" actId="1036"/>
          <ac:picMkLst>
            <pc:docMk/>
            <pc:sldMk cId="0" sldId="270"/>
            <ac:picMk id="45" creationId="{83C240FB-C916-4768-B717-7FA7C6E7D45F}"/>
          </ac:picMkLst>
        </pc:picChg>
      </pc:sldChg>
      <pc:sldChg chg="addSp modSp ord">
        <pc:chgData name="Sergii Synelnyk" userId="0a9a5f289238c356" providerId="LiveId" clId="{331204F6-4DD1-4285-914D-ECE545C0D1C9}" dt="2020-11-25T08:47:50.638" v="241"/>
        <pc:sldMkLst>
          <pc:docMk/>
          <pc:sldMk cId="0" sldId="271"/>
        </pc:sldMkLst>
        <pc:picChg chg="add mod">
          <ac:chgData name="Sergii Synelnyk" userId="0a9a5f289238c356" providerId="LiveId" clId="{331204F6-4DD1-4285-914D-ECE545C0D1C9}" dt="2020-11-25T08:47:50.638" v="241"/>
          <ac:picMkLst>
            <pc:docMk/>
            <pc:sldMk cId="0" sldId="271"/>
            <ac:picMk id="33" creationId="{63B093E3-4AF8-40E3-B0FD-010B42EE36AE}"/>
          </ac:picMkLst>
        </pc:picChg>
      </pc:sldChg>
      <pc:sldChg chg="addSp modSp mod ord">
        <pc:chgData name="Sergii Synelnyk" userId="0a9a5f289238c356" providerId="LiveId" clId="{331204F6-4DD1-4285-914D-ECE545C0D1C9}" dt="2020-11-25T09:22:53.437" v="431" actId="255"/>
        <pc:sldMkLst>
          <pc:docMk/>
          <pc:sldMk cId="0" sldId="272"/>
        </pc:sldMkLst>
        <pc:spChg chg="mod">
          <ac:chgData name="Sergii Synelnyk" userId="0a9a5f289238c356" providerId="LiveId" clId="{331204F6-4DD1-4285-914D-ECE545C0D1C9}" dt="2020-11-25T09:22:53.437" v="431" actId="255"/>
          <ac:spMkLst>
            <pc:docMk/>
            <pc:sldMk cId="0" sldId="272"/>
            <ac:spMk id="20" creationId="{00000000-0000-0000-0000-000000000000}"/>
          </ac:spMkLst>
        </pc:spChg>
        <pc:picChg chg="add mod">
          <ac:chgData name="Sergii Synelnyk" userId="0a9a5f289238c356" providerId="LiveId" clId="{331204F6-4DD1-4285-914D-ECE545C0D1C9}" dt="2020-11-25T08:47:53.003" v="242"/>
          <ac:picMkLst>
            <pc:docMk/>
            <pc:sldMk cId="0" sldId="272"/>
            <ac:picMk id="25" creationId="{1B5AF069-F90A-4CC8-8868-2DAE6F5402B5}"/>
          </ac:picMkLst>
        </pc:picChg>
      </pc:sldChg>
      <pc:sldChg chg="del">
        <pc:chgData name="Sergii Synelnyk" userId="0a9a5f289238c356" providerId="LiveId" clId="{331204F6-4DD1-4285-914D-ECE545C0D1C9}" dt="2020-11-25T08:37:13" v="186" actId="47"/>
        <pc:sldMkLst>
          <pc:docMk/>
          <pc:sldMk cId="0" sldId="273"/>
        </pc:sldMkLst>
      </pc:sldChg>
      <pc:sldChg chg="del">
        <pc:chgData name="Sergii Synelnyk" userId="0a9a5f289238c356" providerId="LiveId" clId="{331204F6-4DD1-4285-914D-ECE545C0D1C9}" dt="2020-11-25T08:37:16.113" v="187" actId="47"/>
        <pc:sldMkLst>
          <pc:docMk/>
          <pc:sldMk cId="0" sldId="274"/>
        </pc:sldMkLst>
      </pc:sldChg>
      <pc:sldChg chg="addSp modSp ord">
        <pc:chgData name="Sergii Synelnyk" userId="0a9a5f289238c356" providerId="LiveId" clId="{331204F6-4DD1-4285-914D-ECE545C0D1C9}" dt="2020-11-25T08:48:21.331" v="250"/>
        <pc:sldMkLst>
          <pc:docMk/>
          <pc:sldMk cId="0" sldId="275"/>
        </pc:sldMkLst>
        <pc:picChg chg="add mod">
          <ac:chgData name="Sergii Synelnyk" userId="0a9a5f289238c356" providerId="LiveId" clId="{331204F6-4DD1-4285-914D-ECE545C0D1C9}" dt="2020-11-25T08:48:21.331" v="250"/>
          <ac:picMkLst>
            <pc:docMk/>
            <pc:sldMk cId="0" sldId="275"/>
            <ac:picMk id="8" creationId="{D0957E6A-7F3C-4E4C-8DEB-8A6C1FAC45D0}"/>
          </ac:picMkLst>
        </pc:picChg>
      </pc:sldChg>
      <pc:sldChg chg="addSp modSp ord">
        <pc:chgData name="Sergii Synelnyk" userId="0a9a5f289238c356" providerId="LiveId" clId="{331204F6-4DD1-4285-914D-ECE545C0D1C9}" dt="2020-11-25T08:48:35.506" v="254"/>
        <pc:sldMkLst>
          <pc:docMk/>
          <pc:sldMk cId="0" sldId="276"/>
        </pc:sldMkLst>
        <pc:picChg chg="add mod">
          <ac:chgData name="Sergii Synelnyk" userId="0a9a5f289238c356" providerId="LiveId" clId="{331204F6-4DD1-4285-914D-ECE545C0D1C9}" dt="2020-11-25T08:48:35.506" v="254"/>
          <ac:picMkLst>
            <pc:docMk/>
            <pc:sldMk cId="0" sldId="276"/>
            <ac:picMk id="9" creationId="{4BFB29EE-7F64-4790-851B-BD5766E99615}"/>
          </ac:picMkLst>
        </pc:picChg>
      </pc:sldChg>
      <pc:sldChg chg="addSp modSp">
        <pc:chgData name="Sergii Synelnyk" userId="0a9a5f289238c356" providerId="LiveId" clId="{331204F6-4DD1-4285-914D-ECE545C0D1C9}" dt="2020-11-25T08:48:46.275" v="257"/>
        <pc:sldMkLst>
          <pc:docMk/>
          <pc:sldMk cId="0" sldId="277"/>
        </pc:sldMkLst>
        <pc:picChg chg="add mod">
          <ac:chgData name="Sergii Synelnyk" userId="0a9a5f289238c356" providerId="LiveId" clId="{331204F6-4DD1-4285-914D-ECE545C0D1C9}" dt="2020-11-25T08:48:46.275" v="257"/>
          <ac:picMkLst>
            <pc:docMk/>
            <pc:sldMk cId="0" sldId="277"/>
            <ac:picMk id="5" creationId="{D1AC4C33-6B49-4F7B-9E45-B8031147EE97}"/>
          </ac:picMkLst>
        </pc:picChg>
      </pc:sldChg>
      <pc:sldChg chg="del">
        <pc:chgData name="Sergii Synelnyk" userId="0a9a5f289238c356" providerId="LiveId" clId="{331204F6-4DD1-4285-914D-ECE545C0D1C9}" dt="2020-11-25T08:13:52.123" v="32" actId="47"/>
        <pc:sldMkLst>
          <pc:docMk/>
          <pc:sldMk cId="0" sldId="278"/>
        </pc:sldMkLst>
      </pc:sldChg>
      <pc:sldChg chg="del">
        <pc:chgData name="Sergii Synelnyk" userId="0a9a5f289238c356" providerId="LiveId" clId="{331204F6-4DD1-4285-914D-ECE545C0D1C9}" dt="2020-11-25T08:13:52.123" v="32" actId="47"/>
        <pc:sldMkLst>
          <pc:docMk/>
          <pc:sldMk cId="0" sldId="279"/>
        </pc:sldMkLst>
      </pc:sldChg>
      <pc:sldChg chg="del">
        <pc:chgData name="Sergii Synelnyk" userId="0a9a5f289238c356" providerId="LiveId" clId="{331204F6-4DD1-4285-914D-ECE545C0D1C9}" dt="2020-11-25T08:13:52.123" v="32" actId="47"/>
        <pc:sldMkLst>
          <pc:docMk/>
          <pc:sldMk cId="0" sldId="280"/>
        </pc:sldMkLst>
      </pc:sldChg>
      <pc:sldChg chg="del">
        <pc:chgData name="Sergii Synelnyk" userId="0a9a5f289238c356" providerId="LiveId" clId="{331204F6-4DD1-4285-914D-ECE545C0D1C9}" dt="2020-11-25T08:13:52.123" v="32" actId="47"/>
        <pc:sldMkLst>
          <pc:docMk/>
          <pc:sldMk cId="0" sldId="281"/>
        </pc:sldMkLst>
      </pc:sldChg>
      <pc:sldChg chg="del">
        <pc:chgData name="Sergii Synelnyk" userId="0a9a5f289238c356" providerId="LiveId" clId="{331204F6-4DD1-4285-914D-ECE545C0D1C9}" dt="2020-11-25T08:13:52.123" v="32" actId="47"/>
        <pc:sldMkLst>
          <pc:docMk/>
          <pc:sldMk cId="0" sldId="282"/>
        </pc:sldMkLst>
      </pc:sldChg>
      <pc:sldChg chg="del">
        <pc:chgData name="Sergii Synelnyk" userId="0a9a5f289238c356" providerId="LiveId" clId="{331204F6-4DD1-4285-914D-ECE545C0D1C9}" dt="2020-11-25T08:13:52.123" v="32" actId="47"/>
        <pc:sldMkLst>
          <pc:docMk/>
          <pc:sldMk cId="0" sldId="283"/>
        </pc:sldMkLst>
      </pc:sldChg>
      <pc:sldChg chg="del">
        <pc:chgData name="Sergii Synelnyk" userId="0a9a5f289238c356" providerId="LiveId" clId="{331204F6-4DD1-4285-914D-ECE545C0D1C9}" dt="2020-11-25T08:13:52.123" v="32" actId="47"/>
        <pc:sldMkLst>
          <pc:docMk/>
          <pc:sldMk cId="0" sldId="284"/>
        </pc:sldMkLst>
      </pc:sldChg>
      <pc:sldChg chg="del">
        <pc:chgData name="Sergii Synelnyk" userId="0a9a5f289238c356" providerId="LiveId" clId="{331204F6-4DD1-4285-914D-ECE545C0D1C9}" dt="2020-11-25T08:13:52.123" v="32" actId="47"/>
        <pc:sldMkLst>
          <pc:docMk/>
          <pc:sldMk cId="0" sldId="285"/>
        </pc:sldMkLst>
      </pc:sldChg>
      <pc:sldChg chg="del">
        <pc:chgData name="Sergii Synelnyk" userId="0a9a5f289238c356" providerId="LiveId" clId="{331204F6-4DD1-4285-914D-ECE545C0D1C9}" dt="2020-11-25T08:13:52.123" v="32" actId="47"/>
        <pc:sldMkLst>
          <pc:docMk/>
          <pc:sldMk cId="0" sldId="286"/>
        </pc:sldMkLst>
      </pc:sldChg>
      <pc:sldChg chg="del">
        <pc:chgData name="Sergii Synelnyk" userId="0a9a5f289238c356" providerId="LiveId" clId="{331204F6-4DD1-4285-914D-ECE545C0D1C9}" dt="2020-11-25T08:13:52.123" v="32" actId="47"/>
        <pc:sldMkLst>
          <pc:docMk/>
          <pc:sldMk cId="0" sldId="287"/>
        </pc:sldMkLst>
      </pc:sldChg>
      <pc:sldChg chg="del">
        <pc:chgData name="Sergii Synelnyk" userId="0a9a5f289238c356" providerId="LiveId" clId="{331204F6-4DD1-4285-914D-ECE545C0D1C9}" dt="2020-11-25T08:13:52.123" v="32" actId="47"/>
        <pc:sldMkLst>
          <pc:docMk/>
          <pc:sldMk cId="0" sldId="288"/>
        </pc:sldMkLst>
      </pc:sldChg>
      <pc:sldChg chg="del">
        <pc:chgData name="Sergii Synelnyk" userId="0a9a5f289238c356" providerId="LiveId" clId="{331204F6-4DD1-4285-914D-ECE545C0D1C9}" dt="2020-11-25T08:13:52.123" v="32" actId="47"/>
        <pc:sldMkLst>
          <pc:docMk/>
          <pc:sldMk cId="0" sldId="289"/>
        </pc:sldMkLst>
      </pc:sldChg>
      <pc:sldChg chg="del">
        <pc:chgData name="Sergii Synelnyk" userId="0a9a5f289238c356" providerId="LiveId" clId="{331204F6-4DD1-4285-914D-ECE545C0D1C9}" dt="2020-11-25T08:13:52.123" v="32" actId="47"/>
        <pc:sldMkLst>
          <pc:docMk/>
          <pc:sldMk cId="0" sldId="290"/>
        </pc:sldMkLst>
      </pc:sldChg>
      <pc:sldChg chg="del">
        <pc:chgData name="Sergii Synelnyk" userId="0a9a5f289238c356" providerId="LiveId" clId="{331204F6-4DD1-4285-914D-ECE545C0D1C9}" dt="2020-11-25T08:13:52.123" v="32" actId="47"/>
        <pc:sldMkLst>
          <pc:docMk/>
          <pc:sldMk cId="0" sldId="291"/>
        </pc:sldMkLst>
      </pc:sldChg>
      <pc:sldChg chg="del">
        <pc:chgData name="Sergii Synelnyk" userId="0a9a5f289238c356" providerId="LiveId" clId="{331204F6-4DD1-4285-914D-ECE545C0D1C9}" dt="2020-11-25T08:13:52.123" v="32" actId="47"/>
        <pc:sldMkLst>
          <pc:docMk/>
          <pc:sldMk cId="0" sldId="292"/>
        </pc:sldMkLst>
      </pc:sldChg>
      <pc:sldChg chg="del">
        <pc:chgData name="Sergii Synelnyk" userId="0a9a5f289238c356" providerId="LiveId" clId="{331204F6-4DD1-4285-914D-ECE545C0D1C9}" dt="2020-11-25T08:13:52.123" v="32" actId="47"/>
        <pc:sldMkLst>
          <pc:docMk/>
          <pc:sldMk cId="0" sldId="293"/>
        </pc:sldMkLst>
      </pc:sldChg>
      <pc:sldChg chg="del">
        <pc:chgData name="Sergii Synelnyk" userId="0a9a5f289238c356" providerId="LiveId" clId="{331204F6-4DD1-4285-914D-ECE545C0D1C9}" dt="2020-11-25T08:13:52.123" v="32" actId="47"/>
        <pc:sldMkLst>
          <pc:docMk/>
          <pc:sldMk cId="0" sldId="294"/>
        </pc:sldMkLst>
      </pc:sldChg>
      <pc:sldChg chg="del">
        <pc:chgData name="Sergii Synelnyk" userId="0a9a5f289238c356" providerId="LiveId" clId="{331204F6-4DD1-4285-914D-ECE545C0D1C9}" dt="2020-11-25T08:13:52.123" v="32" actId="47"/>
        <pc:sldMkLst>
          <pc:docMk/>
          <pc:sldMk cId="0" sldId="295"/>
        </pc:sldMkLst>
      </pc:sldChg>
      <pc:sldChg chg="del">
        <pc:chgData name="Sergii Synelnyk" userId="0a9a5f289238c356" providerId="LiveId" clId="{331204F6-4DD1-4285-914D-ECE545C0D1C9}" dt="2020-11-25T08:13:52.123" v="32" actId="47"/>
        <pc:sldMkLst>
          <pc:docMk/>
          <pc:sldMk cId="0" sldId="296"/>
        </pc:sldMkLst>
      </pc:sldChg>
      <pc:sldChg chg="del">
        <pc:chgData name="Sergii Synelnyk" userId="0a9a5f289238c356" providerId="LiveId" clId="{331204F6-4DD1-4285-914D-ECE545C0D1C9}" dt="2020-11-25T08:13:52.123" v="32" actId="47"/>
        <pc:sldMkLst>
          <pc:docMk/>
          <pc:sldMk cId="0" sldId="297"/>
        </pc:sldMkLst>
      </pc:sldChg>
      <pc:sldChg chg="del">
        <pc:chgData name="Sergii Synelnyk" userId="0a9a5f289238c356" providerId="LiveId" clId="{331204F6-4DD1-4285-914D-ECE545C0D1C9}" dt="2020-11-25T08:13:52.123" v="32" actId="47"/>
        <pc:sldMkLst>
          <pc:docMk/>
          <pc:sldMk cId="0" sldId="298"/>
        </pc:sldMkLst>
      </pc:sldChg>
      <pc:sldChg chg="del">
        <pc:chgData name="Sergii Synelnyk" userId="0a9a5f289238c356" providerId="LiveId" clId="{331204F6-4DD1-4285-914D-ECE545C0D1C9}" dt="2020-11-25T08:13:52.123" v="32" actId="47"/>
        <pc:sldMkLst>
          <pc:docMk/>
          <pc:sldMk cId="0" sldId="299"/>
        </pc:sldMkLst>
      </pc:sldChg>
      <pc:sldChg chg="del">
        <pc:chgData name="Sergii Synelnyk" userId="0a9a5f289238c356" providerId="LiveId" clId="{331204F6-4DD1-4285-914D-ECE545C0D1C9}" dt="2020-11-25T08:13:52.123" v="32" actId="47"/>
        <pc:sldMkLst>
          <pc:docMk/>
          <pc:sldMk cId="0" sldId="300"/>
        </pc:sldMkLst>
      </pc:sldChg>
      <pc:sldChg chg="del">
        <pc:chgData name="Sergii Synelnyk" userId="0a9a5f289238c356" providerId="LiveId" clId="{331204F6-4DD1-4285-914D-ECE545C0D1C9}" dt="2020-11-25T08:13:52.123" v="32" actId="47"/>
        <pc:sldMkLst>
          <pc:docMk/>
          <pc:sldMk cId="0" sldId="301"/>
        </pc:sldMkLst>
      </pc:sldChg>
      <pc:sldChg chg="del">
        <pc:chgData name="Sergii Synelnyk" userId="0a9a5f289238c356" providerId="LiveId" clId="{331204F6-4DD1-4285-914D-ECE545C0D1C9}" dt="2020-11-25T08:13:52.123" v="32" actId="47"/>
        <pc:sldMkLst>
          <pc:docMk/>
          <pc:sldMk cId="1370780438" sldId="302"/>
        </pc:sldMkLst>
        <pc:spChg chg="mod">
          <ac:chgData name="Sergii Synelnyk" userId="0a9a5f289238c356" providerId="LiveId" clId="{331204F6-4DD1-4285-914D-ECE545C0D1C9}" dt="2020-11-25T08:58:02.422" v="382" actId="20577"/>
          <ac:spMkLst>
            <pc:docMk/>
            <pc:sldMk cId="1370780438" sldId="302"/>
            <ac:spMk id="2" creationId="{00000000-0000-0000-0000-000000000000}"/>
          </ac:spMkLst>
        </pc:spChg>
        <pc:picChg chg="add mod">
          <ac:chgData name="Sergii Synelnyk" userId="0a9a5f289238c356" providerId="LiveId" clId="{331204F6-4DD1-4285-914D-ECE545C0D1C9}" dt="2020-11-25T08:52:56.803" v="299"/>
          <ac:picMkLst>
            <pc:docMk/>
            <pc:sldMk cId="1370780438" sldId="302"/>
            <ac:picMk id="3" creationId="{3716493E-1AA1-46CD-86D2-CFB786A48CF0}"/>
          </ac:picMkLst>
        </pc:picChg>
      </pc:sldChg>
      <pc:sldChg chg="del">
        <pc:chgData name="Sergii Synelnyk" userId="0a9a5f289238c356" providerId="LiveId" clId="{331204F6-4DD1-4285-914D-ECE545C0D1C9}" dt="2020-11-25T08:13:52.123" v="32" actId="47"/>
        <pc:sldMkLst>
          <pc:docMk/>
          <pc:sldMk cId="0" sldId="303"/>
        </pc:sldMkLst>
      </pc:sldChg>
      <pc:sldChg chg="del">
        <pc:chgData name="Sergii Synelnyk" userId="0a9a5f289238c356" providerId="LiveId" clId="{331204F6-4DD1-4285-914D-ECE545C0D1C9}" dt="2020-11-25T08:14:14.306" v="33" actId="47"/>
        <pc:sldMkLst>
          <pc:docMk/>
          <pc:sldMk cId="0" sldId="304"/>
        </pc:sldMkLst>
      </pc:sldChg>
      <pc:sldChg chg="del">
        <pc:chgData name="Sergii Synelnyk" userId="0a9a5f289238c356" providerId="LiveId" clId="{331204F6-4DD1-4285-914D-ECE545C0D1C9}" dt="2020-11-25T08:14:14.306" v="33" actId="47"/>
        <pc:sldMkLst>
          <pc:docMk/>
          <pc:sldMk cId="0" sldId="305"/>
        </pc:sldMkLst>
      </pc:sldChg>
      <pc:sldChg chg="del">
        <pc:chgData name="Sergii Synelnyk" userId="0a9a5f289238c356" providerId="LiveId" clId="{331204F6-4DD1-4285-914D-ECE545C0D1C9}" dt="2020-11-25T08:14:14.306" v="33" actId="47"/>
        <pc:sldMkLst>
          <pc:docMk/>
          <pc:sldMk cId="0" sldId="306"/>
        </pc:sldMkLst>
      </pc:sldChg>
      <pc:sldChg chg="del">
        <pc:chgData name="Sergii Synelnyk" userId="0a9a5f289238c356" providerId="LiveId" clId="{331204F6-4DD1-4285-914D-ECE545C0D1C9}" dt="2020-11-25T08:14:14.306" v="33" actId="47"/>
        <pc:sldMkLst>
          <pc:docMk/>
          <pc:sldMk cId="0" sldId="307"/>
        </pc:sldMkLst>
      </pc:sldChg>
      <pc:sldChg chg="del">
        <pc:chgData name="Sergii Synelnyk" userId="0a9a5f289238c356" providerId="LiveId" clId="{331204F6-4DD1-4285-914D-ECE545C0D1C9}" dt="2020-11-25T08:14:14.306" v="33" actId="47"/>
        <pc:sldMkLst>
          <pc:docMk/>
          <pc:sldMk cId="0" sldId="308"/>
        </pc:sldMkLst>
      </pc:sldChg>
      <pc:sldChg chg="del">
        <pc:chgData name="Sergii Synelnyk" userId="0a9a5f289238c356" providerId="LiveId" clId="{331204F6-4DD1-4285-914D-ECE545C0D1C9}" dt="2020-11-25T08:14:14.306" v="33" actId="47"/>
        <pc:sldMkLst>
          <pc:docMk/>
          <pc:sldMk cId="0" sldId="309"/>
        </pc:sldMkLst>
      </pc:sldChg>
      <pc:sldChg chg="del">
        <pc:chgData name="Sergii Synelnyk" userId="0a9a5f289238c356" providerId="LiveId" clId="{331204F6-4DD1-4285-914D-ECE545C0D1C9}" dt="2020-11-25T08:39:31.429" v="199" actId="47"/>
        <pc:sldMkLst>
          <pc:docMk/>
          <pc:sldMk cId="0" sldId="310"/>
        </pc:sldMkLst>
      </pc:sldChg>
      <pc:sldChg chg="addSp modSp mod ord">
        <pc:chgData name="Sergii Synelnyk" userId="0a9a5f289238c356" providerId="LiveId" clId="{331204F6-4DD1-4285-914D-ECE545C0D1C9}" dt="2020-11-25T09:22:29.766" v="428" actId="255"/>
        <pc:sldMkLst>
          <pc:docMk/>
          <pc:sldMk cId="0" sldId="311"/>
        </pc:sldMkLst>
        <pc:spChg chg="mod">
          <ac:chgData name="Sergii Synelnyk" userId="0a9a5f289238c356" providerId="LiveId" clId="{331204F6-4DD1-4285-914D-ECE545C0D1C9}" dt="2020-11-25T09:22:04.445" v="424" actId="14100"/>
          <ac:spMkLst>
            <pc:docMk/>
            <pc:sldMk cId="0" sldId="311"/>
            <ac:spMk id="33" creationId="{00000000-0000-0000-0000-000000000000}"/>
          </ac:spMkLst>
        </pc:spChg>
        <pc:spChg chg="mod">
          <ac:chgData name="Sergii Synelnyk" userId="0a9a5f289238c356" providerId="LiveId" clId="{331204F6-4DD1-4285-914D-ECE545C0D1C9}" dt="2020-11-25T09:22:29.766" v="428" actId="255"/>
          <ac:spMkLst>
            <pc:docMk/>
            <pc:sldMk cId="0" sldId="311"/>
            <ac:spMk id="69" creationId="{00000000-0000-0000-0000-000000000000}"/>
          </ac:spMkLst>
        </pc:spChg>
        <pc:picChg chg="add mod">
          <ac:chgData name="Sergii Synelnyk" userId="0a9a5f289238c356" providerId="LiveId" clId="{331204F6-4DD1-4285-914D-ECE545C0D1C9}" dt="2020-11-25T08:47:55.533" v="243"/>
          <ac:picMkLst>
            <pc:docMk/>
            <pc:sldMk cId="0" sldId="311"/>
            <ac:picMk id="70" creationId="{01DF91BC-FEB1-4D93-8D5D-6FE9BDB6DCAF}"/>
          </ac:picMkLst>
        </pc:picChg>
      </pc:sldChg>
      <pc:sldChg chg="del">
        <pc:chgData name="Sergii Synelnyk" userId="0a9a5f289238c356" providerId="LiveId" clId="{331204F6-4DD1-4285-914D-ECE545C0D1C9}" dt="2020-11-25T08:12:58.573" v="30" actId="47"/>
        <pc:sldMkLst>
          <pc:docMk/>
          <pc:sldMk cId="0" sldId="312"/>
        </pc:sldMkLst>
      </pc:sldChg>
      <pc:sldChg chg="del">
        <pc:chgData name="Sergii Synelnyk" userId="0a9a5f289238c356" providerId="LiveId" clId="{331204F6-4DD1-4285-914D-ECE545C0D1C9}" dt="2020-11-25T08:38:56.202" v="196" actId="47"/>
        <pc:sldMkLst>
          <pc:docMk/>
          <pc:sldMk cId="0" sldId="313"/>
        </pc:sldMkLst>
      </pc:sldChg>
      <pc:sldChg chg="del">
        <pc:chgData name="Sergii Synelnyk" userId="0a9a5f289238c356" providerId="LiveId" clId="{331204F6-4DD1-4285-914D-ECE545C0D1C9}" dt="2020-11-25T08:38:22.272" v="195" actId="47"/>
        <pc:sldMkLst>
          <pc:docMk/>
          <pc:sldMk cId="0" sldId="314"/>
        </pc:sldMkLst>
      </pc:sldChg>
      <pc:sldChg chg="del">
        <pc:chgData name="Sergii Synelnyk" userId="0a9a5f289238c356" providerId="LiveId" clId="{331204F6-4DD1-4285-914D-ECE545C0D1C9}" dt="2020-11-25T08:38:15.719" v="194" actId="47"/>
        <pc:sldMkLst>
          <pc:docMk/>
          <pc:sldMk cId="0" sldId="315"/>
        </pc:sldMkLst>
      </pc:sldChg>
      <pc:sldChg chg="del">
        <pc:chgData name="Sergii Synelnyk" userId="0a9a5f289238c356" providerId="LiveId" clId="{331204F6-4DD1-4285-914D-ECE545C0D1C9}" dt="2020-11-25T08:13:14.364" v="31" actId="47"/>
        <pc:sldMkLst>
          <pc:docMk/>
          <pc:sldMk cId="0" sldId="316"/>
        </pc:sldMkLst>
      </pc:sldChg>
      <pc:sldChg chg="del">
        <pc:chgData name="Sergii Synelnyk" userId="0a9a5f289238c356" providerId="LiveId" clId="{331204F6-4DD1-4285-914D-ECE545C0D1C9}" dt="2020-11-25T08:38:03.435" v="192" actId="47"/>
        <pc:sldMkLst>
          <pc:docMk/>
          <pc:sldMk cId="0" sldId="317"/>
        </pc:sldMkLst>
      </pc:sldChg>
      <pc:sldChg chg="del">
        <pc:chgData name="Sergii Synelnyk" userId="0a9a5f289238c356" providerId="LiveId" clId="{331204F6-4DD1-4285-914D-ECE545C0D1C9}" dt="2020-11-25T08:38:05.497" v="193" actId="47"/>
        <pc:sldMkLst>
          <pc:docMk/>
          <pc:sldMk cId="0" sldId="318"/>
        </pc:sldMkLst>
      </pc:sldChg>
      <pc:sldChg chg="addSp modSp ord">
        <pc:chgData name="Sergii Synelnyk" userId="0a9a5f289238c356" providerId="LiveId" clId="{331204F6-4DD1-4285-914D-ECE545C0D1C9}" dt="2020-11-25T08:53:02.784" v="302"/>
        <pc:sldMkLst>
          <pc:docMk/>
          <pc:sldMk cId="0" sldId="319"/>
        </pc:sldMkLst>
        <pc:picChg chg="add mod">
          <ac:chgData name="Sergii Synelnyk" userId="0a9a5f289238c356" providerId="LiveId" clId="{331204F6-4DD1-4285-914D-ECE545C0D1C9}" dt="2020-11-25T08:53:02.784" v="302"/>
          <ac:picMkLst>
            <pc:docMk/>
            <pc:sldMk cId="0" sldId="319"/>
            <ac:picMk id="13" creationId="{3165B4D3-0547-4B86-8D94-E0186D49ABAB}"/>
          </ac:picMkLst>
        </pc:picChg>
      </pc:sldChg>
      <pc:sldChg chg="addSp modSp ord">
        <pc:chgData name="Sergii Synelnyk" userId="0a9a5f289238c356" providerId="LiveId" clId="{331204F6-4DD1-4285-914D-ECE545C0D1C9}" dt="2020-11-25T08:53:04.391" v="303"/>
        <pc:sldMkLst>
          <pc:docMk/>
          <pc:sldMk cId="0" sldId="320"/>
        </pc:sldMkLst>
        <pc:picChg chg="add mod">
          <ac:chgData name="Sergii Synelnyk" userId="0a9a5f289238c356" providerId="LiveId" clId="{331204F6-4DD1-4285-914D-ECE545C0D1C9}" dt="2020-11-25T08:53:04.391" v="303"/>
          <ac:picMkLst>
            <pc:docMk/>
            <pc:sldMk cId="0" sldId="320"/>
            <ac:picMk id="43" creationId="{386C12DC-0A79-4FDB-AA42-3B7BD080DFEA}"/>
          </ac:picMkLst>
        </pc:picChg>
      </pc:sldChg>
      <pc:sldChg chg="addSp modSp ord">
        <pc:chgData name="Sergii Synelnyk" userId="0a9a5f289238c356" providerId="LiveId" clId="{331204F6-4DD1-4285-914D-ECE545C0D1C9}" dt="2020-11-25T08:53:06.497" v="304"/>
        <pc:sldMkLst>
          <pc:docMk/>
          <pc:sldMk cId="0" sldId="321"/>
        </pc:sldMkLst>
        <pc:picChg chg="add mod">
          <ac:chgData name="Sergii Synelnyk" userId="0a9a5f289238c356" providerId="LiveId" clId="{331204F6-4DD1-4285-914D-ECE545C0D1C9}" dt="2020-11-25T08:53:06.497" v="304"/>
          <ac:picMkLst>
            <pc:docMk/>
            <pc:sldMk cId="0" sldId="321"/>
            <ac:picMk id="7" creationId="{B851968F-E616-45CB-90A8-A8BFE33ED5BD}"/>
          </ac:picMkLst>
        </pc:picChg>
      </pc:sldChg>
      <pc:sldChg chg="addSp modSp ord">
        <pc:chgData name="Sergii Synelnyk" userId="0a9a5f289238c356" providerId="LiveId" clId="{331204F6-4DD1-4285-914D-ECE545C0D1C9}" dt="2020-11-25T08:53:08.791" v="305"/>
        <pc:sldMkLst>
          <pc:docMk/>
          <pc:sldMk cId="0" sldId="322"/>
        </pc:sldMkLst>
        <pc:picChg chg="add mod">
          <ac:chgData name="Sergii Synelnyk" userId="0a9a5f289238c356" providerId="LiveId" clId="{331204F6-4DD1-4285-914D-ECE545C0D1C9}" dt="2020-11-25T08:53:08.791" v="305"/>
          <ac:picMkLst>
            <pc:docMk/>
            <pc:sldMk cId="0" sldId="322"/>
            <ac:picMk id="21" creationId="{753B5C39-8DE3-434A-B4AA-44F0BAB3E574}"/>
          </ac:picMkLst>
        </pc:picChg>
      </pc:sldChg>
      <pc:sldChg chg="del">
        <pc:chgData name="Sergii Synelnyk" userId="0a9a5f289238c356" providerId="LiveId" clId="{331204F6-4DD1-4285-914D-ECE545C0D1C9}" dt="2020-11-25T08:12:33.293" v="28" actId="47"/>
        <pc:sldMkLst>
          <pc:docMk/>
          <pc:sldMk cId="0" sldId="323"/>
        </pc:sldMkLst>
      </pc:sldChg>
      <pc:sldChg chg="del">
        <pc:chgData name="Sergii Synelnyk" userId="0a9a5f289238c356" providerId="LiveId" clId="{331204F6-4DD1-4285-914D-ECE545C0D1C9}" dt="2020-11-25T08:12:42.390" v="29" actId="47"/>
        <pc:sldMkLst>
          <pc:docMk/>
          <pc:sldMk cId="0" sldId="324"/>
        </pc:sldMkLst>
      </pc:sldChg>
      <pc:sldChg chg="del">
        <pc:chgData name="Sergii Synelnyk" userId="0a9a5f289238c356" providerId="LiveId" clId="{331204F6-4DD1-4285-914D-ECE545C0D1C9}" dt="2020-11-25T08:11:53.364" v="18" actId="47"/>
        <pc:sldMkLst>
          <pc:docMk/>
          <pc:sldMk cId="0" sldId="325"/>
        </pc:sldMkLst>
      </pc:sldChg>
      <pc:sldChg chg="del">
        <pc:chgData name="Sergii Synelnyk" userId="0a9a5f289238c356" providerId="LiveId" clId="{331204F6-4DD1-4285-914D-ECE545C0D1C9}" dt="2020-11-25T08:11:54.636" v="19" actId="47"/>
        <pc:sldMkLst>
          <pc:docMk/>
          <pc:sldMk cId="0" sldId="326"/>
        </pc:sldMkLst>
      </pc:sldChg>
      <pc:sldChg chg="del">
        <pc:chgData name="Sergii Synelnyk" userId="0a9a5f289238c356" providerId="LiveId" clId="{331204F6-4DD1-4285-914D-ECE545C0D1C9}" dt="2020-11-25T08:11:57.232" v="20" actId="47"/>
        <pc:sldMkLst>
          <pc:docMk/>
          <pc:sldMk cId="0" sldId="327"/>
        </pc:sldMkLst>
      </pc:sldChg>
      <pc:sldChg chg="del">
        <pc:chgData name="Sergii Synelnyk" userId="0a9a5f289238c356" providerId="LiveId" clId="{331204F6-4DD1-4285-914D-ECE545C0D1C9}" dt="2020-11-25T08:11:58.895" v="21" actId="47"/>
        <pc:sldMkLst>
          <pc:docMk/>
          <pc:sldMk cId="0" sldId="328"/>
        </pc:sldMkLst>
      </pc:sldChg>
      <pc:sldChg chg="del">
        <pc:chgData name="Sergii Synelnyk" userId="0a9a5f289238c356" providerId="LiveId" clId="{331204F6-4DD1-4285-914D-ECE545C0D1C9}" dt="2020-11-25T08:11:59.965" v="22" actId="47"/>
        <pc:sldMkLst>
          <pc:docMk/>
          <pc:sldMk cId="0" sldId="329"/>
        </pc:sldMkLst>
      </pc:sldChg>
      <pc:sldChg chg="del">
        <pc:chgData name="Sergii Synelnyk" userId="0a9a5f289238c356" providerId="LiveId" clId="{331204F6-4DD1-4285-914D-ECE545C0D1C9}" dt="2020-11-25T08:12:01.326" v="23" actId="47"/>
        <pc:sldMkLst>
          <pc:docMk/>
          <pc:sldMk cId="0" sldId="330"/>
        </pc:sldMkLst>
      </pc:sldChg>
      <pc:sldChg chg="del">
        <pc:chgData name="Sergii Synelnyk" userId="0a9a5f289238c356" providerId="LiveId" clId="{331204F6-4DD1-4285-914D-ECE545C0D1C9}" dt="2020-11-25T08:12:02.069" v="24" actId="47"/>
        <pc:sldMkLst>
          <pc:docMk/>
          <pc:sldMk cId="0" sldId="331"/>
        </pc:sldMkLst>
      </pc:sldChg>
      <pc:sldChg chg="del">
        <pc:chgData name="Sergii Synelnyk" userId="0a9a5f289238c356" providerId="LiveId" clId="{331204F6-4DD1-4285-914D-ECE545C0D1C9}" dt="2020-11-25T08:12:03.871" v="25" actId="47"/>
        <pc:sldMkLst>
          <pc:docMk/>
          <pc:sldMk cId="0" sldId="332"/>
        </pc:sldMkLst>
      </pc:sldChg>
      <pc:sldChg chg="del">
        <pc:chgData name="Sergii Synelnyk" userId="0a9a5f289238c356" providerId="LiveId" clId="{331204F6-4DD1-4285-914D-ECE545C0D1C9}" dt="2020-11-25T08:12:04.862" v="26" actId="47"/>
        <pc:sldMkLst>
          <pc:docMk/>
          <pc:sldMk cId="0" sldId="333"/>
        </pc:sldMkLst>
      </pc:sldChg>
      <pc:sldChg chg="del">
        <pc:chgData name="Sergii Synelnyk" userId="0a9a5f289238c356" providerId="LiveId" clId="{331204F6-4DD1-4285-914D-ECE545C0D1C9}" dt="2020-11-25T08:12:06.641" v="27" actId="47"/>
        <pc:sldMkLst>
          <pc:docMk/>
          <pc:sldMk cId="0" sldId="334"/>
        </pc:sldMkLst>
      </pc:sldChg>
      <pc:sldChg chg="del">
        <pc:chgData name="Sergii Synelnyk" userId="0a9a5f289238c356" providerId="LiveId" clId="{331204F6-4DD1-4285-914D-ECE545C0D1C9}" dt="2020-11-25T08:11:42.938" v="17" actId="47"/>
        <pc:sldMkLst>
          <pc:docMk/>
          <pc:sldMk cId="0" sldId="335"/>
        </pc:sldMkLst>
      </pc:sldChg>
      <pc:sldChg chg="del">
        <pc:chgData name="Sergii Synelnyk" userId="0a9a5f289238c356" providerId="LiveId" clId="{331204F6-4DD1-4285-914D-ECE545C0D1C9}" dt="2020-11-25T08:11:41.787" v="16" actId="47"/>
        <pc:sldMkLst>
          <pc:docMk/>
          <pc:sldMk cId="0" sldId="336"/>
        </pc:sldMkLst>
      </pc:sldChg>
      <pc:sldChg chg="del">
        <pc:chgData name="Sergii Synelnyk" userId="0a9a5f289238c356" providerId="LiveId" clId="{331204F6-4DD1-4285-914D-ECE545C0D1C9}" dt="2020-11-25T08:11:40.526" v="15" actId="47"/>
        <pc:sldMkLst>
          <pc:docMk/>
          <pc:sldMk cId="0" sldId="337"/>
        </pc:sldMkLst>
      </pc:sldChg>
      <pc:sldChg chg="del">
        <pc:chgData name="Sergii Synelnyk" userId="0a9a5f289238c356" providerId="LiveId" clId="{331204F6-4DD1-4285-914D-ECE545C0D1C9}" dt="2020-11-25T08:11:36.852" v="14" actId="47"/>
        <pc:sldMkLst>
          <pc:docMk/>
          <pc:sldMk cId="0" sldId="338"/>
        </pc:sldMkLst>
      </pc:sldChg>
      <pc:sldChg chg="del">
        <pc:chgData name="Sergii Synelnyk" userId="0a9a5f289238c356" providerId="LiveId" clId="{331204F6-4DD1-4285-914D-ECE545C0D1C9}" dt="2020-11-25T08:11:35.032" v="13" actId="47"/>
        <pc:sldMkLst>
          <pc:docMk/>
          <pc:sldMk cId="0" sldId="339"/>
        </pc:sldMkLst>
      </pc:sldChg>
      <pc:sldChg chg="del">
        <pc:chgData name="Sergii Synelnyk" userId="0a9a5f289238c356" providerId="LiveId" clId="{331204F6-4DD1-4285-914D-ECE545C0D1C9}" dt="2020-11-25T08:11:32.932" v="12" actId="47"/>
        <pc:sldMkLst>
          <pc:docMk/>
          <pc:sldMk cId="0" sldId="340"/>
        </pc:sldMkLst>
      </pc:sldChg>
      <pc:sldChg chg="del">
        <pc:chgData name="Sergii Synelnyk" userId="0a9a5f289238c356" providerId="LiveId" clId="{331204F6-4DD1-4285-914D-ECE545C0D1C9}" dt="2020-11-25T08:11:31.530" v="11" actId="47"/>
        <pc:sldMkLst>
          <pc:docMk/>
          <pc:sldMk cId="0" sldId="341"/>
        </pc:sldMkLst>
      </pc:sldChg>
      <pc:sldChg chg="del">
        <pc:chgData name="Sergii Synelnyk" userId="0a9a5f289238c356" providerId="LiveId" clId="{331204F6-4DD1-4285-914D-ECE545C0D1C9}" dt="2020-11-25T08:11:30.106" v="10" actId="47"/>
        <pc:sldMkLst>
          <pc:docMk/>
          <pc:sldMk cId="0" sldId="342"/>
        </pc:sldMkLst>
      </pc:sldChg>
      <pc:sldChg chg="del">
        <pc:chgData name="Sergii Synelnyk" userId="0a9a5f289238c356" providerId="LiveId" clId="{331204F6-4DD1-4285-914D-ECE545C0D1C9}" dt="2020-11-25T08:11:28.611" v="9" actId="47"/>
        <pc:sldMkLst>
          <pc:docMk/>
          <pc:sldMk cId="0" sldId="343"/>
        </pc:sldMkLst>
      </pc:sldChg>
      <pc:sldChg chg="del">
        <pc:chgData name="Sergii Synelnyk" userId="0a9a5f289238c356" providerId="LiveId" clId="{331204F6-4DD1-4285-914D-ECE545C0D1C9}" dt="2020-11-25T08:11:25.863" v="8" actId="47"/>
        <pc:sldMkLst>
          <pc:docMk/>
          <pc:sldMk cId="0" sldId="344"/>
        </pc:sldMkLst>
      </pc:sldChg>
      <pc:sldChg chg="del">
        <pc:chgData name="Sergii Synelnyk" userId="0a9a5f289238c356" providerId="LiveId" clId="{331204F6-4DD1-4285-914D-ECE545C0D1C9}" dt="2020-11-25T08:11:24.716" v="7" actId="47"/>
        <pc:sldMkLst>
          <pc:docMk/>
          <pc:sldMk cId="0" sldId="345"/>
        </pc:sldMkLst>
      </pc:sldChg>
      <pc:sldChg chg="del">
        <pc:chgData name="Sergii Synelnyk" userId="0a9a5f289238c356" providerId="LiveId" clId="{331204F6-4DD1-4285-914D-ECE545C0D1C9}" dt="2020-11-25T08:11:21.746" v="6" actId="47"/>
        <pc:sldMkLst>
          <pc:docMk/>
          <pc:sldMk cId="0" sldId="346"/>
        </pc:sldMkLst>
      </pc:sldChg>
      <pc:sldChg chg="addSp modSp">
        <pc:chgData name="Sergii Synelnyk" userId="0a9a5f289238c356" providerId="LiveId" clId="{331204F6-4DD1-4285-914D-ECE545C0D1C9}" dt="2020-11-25T08:53:27.567" v="314"/>
        <pc:sldMkLst>
          <pc:docMk/>
          <pc:sldMk cId="0" sldId="347"/>
        </pc:sldMkLst>
        <pc:picChg chg="add mod">
          <ac:chgData name="Sergii Synelnyk" userId="0a9a5f289238c356" providerId="LiveId" clId="{331204F6-4DD1-4285-914D-ECE545C0D1C9}" dt="2020-11-25T08:53:27.567" v="314"/>
          <ac:picMkLst>
            <pc:docMk/>
            <pc:sldMk cId="0" sldId="347"/>
            <ac:picMk id="4" creationId="{C2B2E2FD-03A2-423A-83AF-A0CB8379687F}"/>
          </ac:picMkLst>
        </pc:picChg>
      </pc:sldChg>
      <pc:sldChg chg="addSp modSp mod">
        <pc:chgData name="Sergii Synelnyk" userId="0a9a5f289238c356" providerId="LiveId" clId="{331204F6-4DD1-4285-914D-ECE545C0D1C9}" dt="2020-11-25T08:59:05.168" v="383"/>
        <pc:sldMkLst>
          <pc:docMk/>
          <pc:sldMk cId="27251407" sldId="446"/>
        </pc:sldMkLst>
        <pc:spChg chg="mod">
          <ac:chgData name="Sergii Synelnyk" userId="0a9a5f289238c356" providerId="LiveId" clId="{331204F6-4DD1-4285-914D-ECE545C0D1C9}" dt="2020-11-25T08:59:05.168" v="383"/>
          <ac:spMkLst>
            <pc:docMk/>
            <pc:sldMk cId="27251407" sldId="446"/>
            <ac:spMk id="3" creationId="{00000000-0000-0000-0000-000000000000}"/>
          </ac:spMkLst>
        </pc:spChg>
        <pc:picChg chg="add mod">
          <ac:chgData name="Sergii Synelnyk" userId="0a9a5f289238c356" providerId="LiveId" clId="{331204F6-4DD1-4285-914D-ECE545C0D1C9}" dt="2020-11-25T08:52:58.416" v="300"/>
          <ac:picMkLst>
            <pc:docMk/>
            <pc:sldMk cId="27251407" sldId="446"/>
            <ac:picMk id="9" creationId="{E05A7C91-18E3-4199-980C-84DDF37DFEEA}"/>
          </ac:picMkLst>
        </pc:picChg>
      </pc:sldChg>
      <pc:sldChg chg="addSp modSp">
        <pc:chgData name="Sergii Synelnyk" userId="0a9a5f289238c356" providerId="LiveId" clId="{331204F6-4DD1-4285-914D-ECE545C0D1C9}" dt="2020-11-25T08:53:13.033" v="307"/>
        <pc:sldMkLst>
          <pc:docMk/>
          <pc:sldMk cId="3409714048" sldId="450"/>
        </pc:sldMkLst>
        <pc:picChg chg="add mod">
          <ac:chgData name="Sergii Synelnyk" userId="0a9a5f289238c356" providerId="LiveId" clId="{331204F6-4DD1-4285-914D-ECE545C0D1C9}" dt="2020-11-25T08:53:13.033" v="307"/>
          <ac:picMkLst>
            <pc:docMk/>
            <pc:sldMk cId="3409714048" sldId="450"/>
            <ac:picMk id="8" creationId="{68D8D724-3BB0-4F80-B02C-2F93937809BC}"/>
          </ac:picMkLst>
        </pc:picChg>
      </pc:sldChg>
      <pc:sldChg chg="addSp modSp del">
        <pc:chgData name="Sergii Synelnyk" userId="0a9a5f289238c356" providerId="LiveId" clId="{331204F6-4DD1-4285-914D-ECE545C0D1C9}" dt="2020-11-25T09:06:47.901" v="410" actId="47"/>
        <pc:sldMkLst>
          <pc:docMk/>
          <pc:sldMk cId="66535647" sldId="452"/>
        </pc:sldMkLst>
        <pc:picChg chg="add mod">
          <ac:chgData name="Sergii Synelnyk" userId="0a9a5f289238c356" providerId="LiveId" clId="{331204F6-4DD1-4285-914D-ECE545C0D1C9}" dt="2020-11-25T08:53:18.522" v="310"/>
          <ac:picMkLst>
            <pc:docMk/>
            <pc:sldMk cId="66535647" sldId="452"/>
            <ac:picMk id="152" creationId="{61AA666E-057F-4BAD-A849-E6D2988EC536}"/>
          </ac:picMkLst>
        </pc:picChg>
      </pc:sldChg>
      <pc:sldChg chg="addSp modSp">
        <pc:chgData name="Sergii Synelnyk" userId="0a9a5f289238c356" providerId="LiveId" clId="{331204F6-4DD1-4285-914D-ECE545C0D1C9}" dt="2020-11-25T08:53:20.389" v="311"/>
        <pc:sldMkLst>
          <pc:docMk/>
          <pc:sldMk cId="1483761003" sldId="453"/>
        </pc:sldMkLst>
        <pc:picChg chg="add mod">
          <ac:chgData name="Sergii Synelnyk" userId="0a9a5f289238c356" providerId="LiveId" clId="{331204F6-4DD1-4285-914D-ECE545C0D1C9}" dt="2020-11-25T08:53:20.389" v="311"/>
          <ac:picMkLst>
            <pc:docMk/>
            <pc:sldMk cId="1483761003" sldId="453"/>
            <ac:picMk id="95" creationId="{37ADA269-53DF-4475-82CE-671322F71049}"/>
          </ac:picMkLst>
        </pc:picChg>
      </pc:sldChg>
      <pc:sldChg chg="addSp modSp">
        <pc:chgData name="Sergii Synelnyk" userId="0a9a5f289238c356" providerId="LiveId" clId="{331204F6-4DD1-4285-914D-ECE545C0D1C9}" dt="2020-11-25T08:53:24.190" v="312"/>
        <pc:sldMkLst>
          <pc:docMk/>
          <pc:sldMk cId="883424499" sldId="454"/>
        </pc:sldMkLst>
        <pc:picChg chg="add mod">
          <ac:chgData name="Sergii Synelnyk" userId="0a9a5f289238c356" providerId="LiveId" clId="{331204F6-4DD1-4285-914D-ECE545C0D1C9}" dt="2020-11-25T08:53:24.190" v="312"/>
          <ac:picMkLst>
            <pc:docMk/>
            <pc:sldMk cId="883424499" sldId="454"/>
            <ac:picMk id="56" creationId="{C90326F1-9157-4146-9F62-31C5A536AFEA}"/>
          </ac:picMkLst>
        </pc:picChg>
      </pc:sldChg>
      <pc:sldChg chg="addSp modSp">
        <pc:chgData name="Sergii Synelnyk" userId="0a9a5f289238c356" providerId="LiveId" clId="{331204F6-4DD1-4285-914D-ECE545C0D1C9}" dt="2020-11-25T08:53:25.758" v="313"/>
        <pc:sldMkLst>
          <pc:docMk/>
          <pc:sldMk cId="3014565784" sldId="455"/>
        </pc:sldMkLst>
        <pc:picChg chg="add mod">
          <ac:chgData name="Sergii Synelnyk" userId="0a9a5f289238c356" providerId="LiveId" clId="{331204F6-4DD1-4285-914D-ECE545C0D1C9}" dt="2020-11-25T08:53:25.758" v="313"/>
          <ac:picMkLst>
            <pc:docMk/>
            <pc:sldMk cId="3014565784" sldId="455"/>
            <ac:picMk id="71" creationId="{363D7AFD-16C9-41AA-A256-04CB771DD3F3}"/>
          </ac:picMkLst>
        </pc:picChg>
      </pc:sldChg>
      <pc:sldChg chg="addSp modSp mod">
        <pc:chgData name="Sergii Synelnyk" userId="0a9a5f289238c356" providerId="LiveId" clId="{331204F6-4DD1-4285-914D-ECE545C0D1C9}" dt="2020-11-25T09:01:20.381" v="408" actId="20577"/>
        <pc:sldMkLst>
          <pc:docMk/>
          <pc:sldMk cId="3577890720" sldId="456"/>
        </pc:sldMkLst>
        <pc:spChg chg="mod">
          <ac:chgData name="Sergii Synelnyk" userId="0a9a5f289238c356" providerId="LiveId" clId="{331204F6-4DD1-4285-914D-ECE545C0D1C9}" dt="2020-11-25T09:01:20.381" v="408" actId="20577"/>
          <ac:spMkLst>
            <pc:docMk/>
            <pc:sldMk cId="3577890720" sldId="456"/>
            <ac:spMk id="2" creationId="{DCAEB703-3C79-4745-8B13-CB87605E9085}"/>
          </ac:spMkLst>
        </pc:spChg>
        <pc:spChg chg="mod">
          <ac:chgData name="Sergii Synelnyk" userId="0a9a5f289238c356" providerId="LiveId" clId="{331204F6-4DD1-4285-914D-ECE545C0D1C9}" dt="2020-11-25T08:59:31.030" v="389" actId="20577"/>
          <ac:spMkLst>
            <pc:docMk/>
            <pc:sldMk cId="3577890720" sldId="456"/>
            <ac:spMk id="4" creationId="{E6C0E40F-1A25-9641-8027-81897FB1028B}"/>
          </ac:spMkLst>
        </pc:spChg>
        <pc:picChg chg="add mod">
          <ac:chgData name="Sergii Synelnyk" userId="0a9a5f289238c356" providerId="LiveId" clId="{331204F6-4DD1-4285-914D-ECE545C0D1C9}" dt="2020-11-25T08:53:00.208" v="301"/>
          <ac:picMkLst>
            <pc:docMk/>
            <pc:sldMk cId="3577890720" sldId="456"/>
            <ac:picMk id="9" creationId="{15914978-FB2A-427C-AFB1-DC01824C7475}"/>
          </ac:picMkLst>
        </pc:picChg>
      </pc:sldChg>
      <pc:sldChg chg="del">
        <pc:chgData name="Sergii Synelnyk" userId="0a9a5f289238c356" providerId="LiveId" clId="{331204F6-4DD1-4285-914D-ECE545C0D1C9}" dt="2020-11-25T08:43:04.466" v="207" actId="47"/>
        <pc:sldMkLst>
          <pc:docMk/>
          <pc:sldMk cId="1694569131" sldId="458"/>
        </pc:sldMkLst>
      </pc:sldChg>
      <pc:sldChg chg="del">
        <pc:chgData name="Sergii Synelnyk" userId="0a9a5f289238c356" providerId="LiveId" clId="{331204F6-4DD1-4285-914D-ECE545C0D1C9}" dt="2020-11-25T08:43:13.395" v="208" actId="47"/>
        <pc:sldMkLst>
          <pc:docMk/>
          <pc:sldMk cId="3736071536" sldId="472"/>
        </pc:sldMkLst>
      </pc:sldChg>
      <pc:sldChg chg="del">
        <pc:chgData name="Sergii Synelnyk" userId="0a9a5f289238c356" providerId="LiveId" clId="{331204F6-4DD1-4285-914D-ECE545C0D1C9}" dt="2020-11-25T08:43:16.255" v="209" actId="47"/>
        <pc:sldMkLst>
          <pc:docMk/>
          <pc:sldMk cId="3248903705" sldId="475"/>
        </pc:sldMkLst>
      </pc:sldChg>
      <pc:sldChg chg="del">
        <pc:chgData name="Sergii Synelnyk" userId="0a9a5f289238c356" providerId="LiveId" clId="{331204F6-4DD1-4285-914D-ECE545C0D1C9}" dt="2020-11-25T08:43:19.128" v="210" actId="47"/>
        <pc:sldMkLst>
          <pc:docMk/>
          <pc:sldMk cId="3126445553" sldId="477"/>
        </pc:sldMkLst>
      </pc:sldChg>
      <pc:sldChg chg="addSp modSp">
        <pc:chgData name="Sergii Synelnyk" userId="0a9a5f289238c356" providerId="LiveId" clId="{331204F6-4DD1-4285-914D-ECE545C0D1C9}" dt="2020-11-25T08:53:16.764" v="309"/>
        <pc:sldMkLst>
          <pc:docMk/>
          <pc:sldMk cId="1760199591" sldId="478"/>
        </pc:sldMkLst>
        <pc:picChg chg="add mod">
          <ac:chgData name="Sergii Synelnyk" userId="0a9a5f289238c356" providerId="LiveId" clId="{331204F6-4DD1-4285-914D-ECE545C0D1C9}" dt="2020-11-25T08:53:16.764" v="309"/>
          <ac:picMkLst>
            <pc:docMk/>
            <pc:sldMk cId="1760199591" sldId="478"/>
            <ac:picMk id="67" creationId="{5818C680-DAF5-48C0-AF1D-5272EB3B0145}"/>
          </ac:picMkLst>
        </pc:picChg>
      </pc:sldChg>
      <pc:sldChg chg="addSp modSp del">
        <pc:chgData name="Sergii Synelnyk" userId="0a9a5f289238c356" providerId="LiveId" clId="{331204F6-4DD1-4285-914D-ECE545C0D1C9}" dt="2020-11-25T09:06:31.485" v="409" actId="47"/>
        <pc:sldMkLst>
          <pc:docMk/>
          <pc:sldMk cId="1831314457" sldId="480"/>
        </pc:sldMkLst>
        <pc:picChg chg="add mod">
          <ac:chgData name="Sergii Synelnyk" userId="0a9a5f289238c356" providerId="LiveId" clId="{331204F6-4DD1-4285-914D-ECE545C0D1C9}" dt="2020-11-25T08:53:14.921" v="308"/>
          <ac:picMkLst>
            <pc:docMk/>
            <pc:sldMk cId="1831314457" sldId="480"/>
            <ac:picMk id="4" creationId="{D401CA3D-125B-42C8-B6FB-13D9BFA433E6}"/>
          </ac:picMkLst>
        </pc:picChg>
      </pc:sldChg>
      <pc:sldChg chg="addSp delSp modSp mod">
        <pc:chgData name="Sergii Synelnyk" userId="0a9a5f289238c356" providerId="LiveId" clId="{331204F6-4DD1-4285-914D-ECE545C0D1C9}" dt="2020-11-25T09:13:04.476" v="418" actId="20577"/>
        <pc:sldMkLst>
          <pc:docMk/>
          <pc:sldMk cId="2103829846" sldId="561"/>
        </pc:sldMkLst>
        <pc:spChg chg="mod">
          <ac:chgData name="Sergii Synelnyk" userId="0a9a5f289238c356" providerId="LiveId" clId="{331204F6-4DD1-4285-914D-ECE545C0D1C9}" dt="2020-11-25T09:13:04.476" v="418" actId="20577"/>
          <ac:spMkLst>
            <pc:docMk/>
            <pc:sldMk cId="2103829846" sldId="561"/>
            <ac:spMk id="15" creationId="{00000000-0000-0000-0000-000000000000}"/>
          </ac:spMkLst>
        </pc:spChg>
        <pc:spChg chg="del">
          <ac:chgData name="Sergii Synelnyk" userId="0a9a5f289238c356" providerId="LiveId" clId="{331204F6-4DD1-4285-914D-ECE545C0D1C9}" dt="2020-11-25T08:32:44.916" v="172" actId="478"/>
          <ac:spMkLst>
            <pc:docMk/>
            <pc:sldMk cId="2103829846" sldId="561"/>
            <ac:spMk id="33" creationId="{00000000-0000-0000-0000-000000000000}"/>
          </ac:spMkLst>
        </pc:spChg>
        <pc:picChg chg="add mod">
          <ac:chgData name="Sergii Synelnyk" userId="0a9a5f289238c356" providerId="LiveId" clId="{331204F6-4DD1-4285-914D-ECE545C0D1C9}" dt="2020-11-25T08:46:21.168" v="224"/>
          <ac:picMkLst>
            <pc:docMk/>
            <pc:sldMk cId="2103829846" sldId="561"/>
            <ac:picMk id="34" creationId="{1CCDEA64-D28E-49C3-9674-58D9A4045243}"/>
          </ac:picMkLst>
        </pc:picChg>
      </pc:sldChg>
      <pc:sldChg chg="addSp delSp modSp mod delAnim">
        <pc:chgData name="Sergii Synelnyk" userId="0a9a5f289238c356" providerId="LiveId" clId="{331204F6-4DD1-4285-914D-ECE545C0D1C9}" dt="2020-11-25T08:47:05.307" v="229"/>
        <pc:sldMkLst>
          <pc:docMk/>
          <pc:sldMk cId="393860762" sldId="577"/>
        </pc:sldMkLst>
        <pc:spChg chg="del">
          <ac:chgData name="Sergii Synelnyk" userId="0a9a5f289238c356" providerId="LiveId" clId="{331204F6-4DD1-4285-914D-ECE545C0D1C9}" dt="2020-11-25T08:47:02.396" v="227" actId="478"/>
          <ac:spMkLst>
            <pc:docMk/>
            <pc:sldMk cId="393860762" sldId="577"/>
            <ac:spMk id="43" creationId="{00000000-0000-0000-0000-000000000000}"/>
          </ac:spMkLst>
        </pc:spChg>
        <pc:spChg chg="del">
          <ac:chgData name="Sergii Synelnyk" userId="0a9a5f289238c356" providerId="LiveId" clId="{331204F6-4DD1-4285-914D-ECE545C0D1C9}" dt="2020-11-25T08:33:22.167" v="173" actId="478"/>
          <ac:spMkLst>
            <pc:docMk/>
            <pc:sldMk cId="393860762" sldId="577"/>
            <ac:spMk id="54" creationId="{00000000-0000-0000-0000-000000000000}"/>
          </ac:spMkLst>
        </pc:spChg>
        <pc:spChg chg="del">
          <ac:chgData name="Sergii Synelnyk" userId="0a9a5f289238c356" providerId="LiveId" clId="{331204F6-4DD1-4285-914D-ECE545C0D1C9}" dt="2020-11-25T08:47:00.570" v="226" actId="478"/>
          <ac:spMkLst>
            <pc:docMk/>
            <pc:sldMk cId="393860762" sldId="577"/>
            <ac:spMk id="55" creationId="{00000000-0000-0000-0000-000000000000}"/>
          </ac:spMkLst>
        </pc:spChg>
        <pc:graphicFrameChg chg="del">
          <ac:chgData name="Sergii Synelnyk" userId="0a9a5f289238c356" providerId="LiveId" clId="{331204F6-4DD1-4285-914D-ECE545C0D1C9}" dt="2020-11-25T08:46:59.654" v="225" actId="478"/>
          <ac:graphicFrameMkLst>
            <pc:docMk/>
            <pc:sldMk cId="393860762" sldId="577"/>
            <ac:graphicFrameMk id="42" creationId="{00000000-0000-0000-0000-000000000000}"/>
          </ac:graphicFrameMkLst>
        </pc:graphicFrameChg>
        <pc:picChg chg="add mod">
          <ac:chgData name="Sergii Synelnyk" userId="0a9a5f289238c356" providerId="LiveId" clId="{331204F6-4DD1-4285-914D-ECE545C0D1C9}" dt="2020-11-25T08:47:05.307" v="229"/>
          <ac:picMkLst>
            <pc:docMk/>
            <pc:sldMk cId="393860762" sldId="577"/>
            <ac:picMk id="56" creationId="{D3B3CE3C-A4BE-40F1-B66A-1759EE278E3A}"/>
          </ac:picMkLst>
        </pc:picChg>
        <pc:cxnChg chg="del">
          <ac:chgData name="Sergii Synelnyk" userId="0a9a5f289238c356" providerId="LiveId" clId="{331204F6-4DD1-4285-914D-ECE545C0D1C9}" dt="2020-11-25T08:47:03.520" v="228" actId="478"/>
          <ac:cxnSpMkLst>
            <pc:docMk/>
            <pc:sldMk cId="393860762" sldId="577"/>
            <ac:cxnSpMk id="53" creationId="{00000000-0000-0000-0000-000000000000}"/>
          </ac:cxnSpMkLst>
        </pc:cxnChg>
      </pc:sldChg>
      <pc:sldChg chg="addSp modSp">
        <pc:chgData name="Sergii Synelnyk" userId="0a9a5f289238c356" providerId="LiveId" clId="{331204F6-4DD1-4285-914D-ECE545C0D1C9}" dt="2020-11-25T08:47:41.439" v="238"/>
        <pc:sldMkLst>
          <pc:docMk/>
          <pc:sldMk cId="141805374" sldId="596"/>
        </pc:sldMkLst>
        <pc:picChg chg="add mod">
          <ac:chgData name="Sergii Synelnyk" userId="0a9a5f289238c356" providerId="LiveId" clId="{331204F6-4DD1-4285-914D-ECE545C0D1C9}" dt="2020-11-25T08:47:41.439" v="238"/>
          <ac:picMkLst>
            <pc:docMk/>
            <pc:sldMk cId="141805374" sldId="596"/>
            <ac:picMk id="5" creationId="{9B446DDE-3328-400D-A6D9-9EDC76B8006B}"/>
          </ac:picMkLst>
        </pc:picChg>
      </pc:sldChg>
      <pc:sldChg chg="addSp delSp modSp mod">
        <pc:chgData name="Sergii Synelnyk" userId="0a9a5f289238c356" providerId="LiveId" clId="{331204F6-4DD1-4285-914D-ECE545C0D1C9}" dt="2020-11-25T08:46:09.975" v="223"/>
        <pc:sldMkLst>
          <pc:docMk/>
          <pc:sldMk cId="1163120341" sldId="605"/>
        </pc:sldMkLst>
        <pc:spChg chg="del">
          <ac:chgData name="Sergii Synelnyk" userId="0a9a5f289238c356" providerId="LiveId" clId="{331204F6-4DD1-4285-914D-ECE545C0D1C9}" dt="2020-11-25T08:31:38.743" v="170" actId="478"/>
          <ac:spMkLst>
            <pc:docMk/>
            <pc:sldMk cId="1163120341" sldId="605"/>
            <ac:spMk id="4" creationId="{00000000-0000-0000-0000-000000000000}"/>
          </ac:spMkLst>
        </pc:spChg>
        <pc:spChg chg="mod">
          <ac:chgData name="Sergii Synelnyk" userId="0a9a5f289238c356" providerId="LiveId" clId="{331204F6-4DD1-4285-914D-ECE545C0D1C9}" dt="2020-11-25T08:31:34.892" v="169" actId="14100"/>
          <ac:spMkLst>
            <pc:docMk/>
            <pc:sldMk cId="1163120341" sldId="605"/>
            <ac:spMk id="6" creationId="{00000000-0000-0000-0000-000000000000}"/>
          </ac:spMkLst>
        </pc:spChg>
        <pc:picChg chg="add mod">
          <ac:chgData name="Sergii Synelnyk" userId="0a9a5f289238c356" providerId="LiveId" clId="{331204F6-4DD1-4285-914D-ECE545C0D1C9}" dt="2020-11-25T08:46:09.975" v="223"/>
          <ac:picMkLst>
            <pc:docMk/>
            <pc:sldMk cId="1163120341" sldId="605"/>
            <ac:picMk id="5" creationId="{89C5FB28-4900-4259-BD5C-1A736C93BA0C}"/>
          </ac:picMkLst>
        </pc:picChg>
      </pc:sldChg>
      <pc:sldChg chg="del">
        <pc:chgData name="Sergii Synelnyk" userId="0a9a5f289238c356" providerId="LiveId" clId="{331204F6-4DD1-4285-914D-ECE545C0D1C9}" dt="2020-11-25T08:35:46.149" v="178" actId="47"/>
        <pc:sldMkLst>
          <pc:docMk/>
          <pc:sldMk cId="525706991" sldId="607"/>
        </pc:sldMkLst>
      </pc:sldChg>
      <pc:sldChg chg="del">
        <pc:chgData name="Sergii Synelnyk" userId="0a9a5f289238c356" providerId="LiveId" clId="{331204F6-4DD1-4285-914D-ECE545C0D1C9}" dt="2020-11-25T08:35:44.969" v="177" actId="47"/>
        <pc:sldMkLst>
          <pc:docMk/>
          <pc:sldMk cId="1528257404" sldId="619"/>
        </pc:sldMkLst>
      </pc:sldChg>
      <pc:sldChg chg="addSp modSp add del">
        <pc:chgData name="Sergii Synelnyk" userId="0a9a5f289238c356" providerId="LiveId" clId="{331204F6-4DD1-4285-914D-ECE545C0D1C9}" dt="2020-11-25T08:48:49.918" v="258"/>
        <pc:sldMkLst>
          <pc:docMk/>
          <pc:sldMk cId="422527594" sldId="622"/>
        </pc:sldMkLst>
        <pc:picChg chg="add mod">
          <ac:chgData name="Sergii Synelnyk" userId="0a9a5f289238c356" providerId="LiveId" clId="{331204F6-4DD1-4285-914D-ECE545C0D1C9}" dt="2020-11-25T08:48:49.918" v="258"/>
          <ac:picMkLst>
            <pc:docMk/>
            <pc:sldMk cId="422527594" sldId="622"/>
            <ac:picMk id="3" creationId="{F6B6FE87-A804-4F5E-8EFC-41581615E522}"/>
          </ac:picMkLst>
        </pc:picChg>
      </pc:sldChg>
      <pc:sldChg chg="addSp modSp mod">
        <pc:chgData name="Sergii Synelnyk" userId="0a9a5f289238c356" providerId="LiveId" clId="{331204F6-4DD1-4285-914D-ECE545C0D1C9}" dt="2020-11-25T09:17:34.650" v="423" actId="255"/>
        <pc:sldMkLst>
          <pc:docMk/>
          <pc:sldMk cId="631361083" sldId="624"/>
        </pc:sldMkLst>
        <pc:graphicFrameChg chg="modGraphic">
          <ac:chgData name="Sergii Synelnyk" userId="0a9a5f289238c356" providerId="LiveId" clId="{331204F6-4DD1-4285-914D-ECE545C0D1C9}" dt="2020-11-25T09:17:34.650" v="423" actId="255"/>
          <ac:graphicFrameMkLst>
            <pc:docMk/>
            <pc:sldMk cId="631361083" sldId="624"/>
            <ac:graphicFrameMk id="3" creationId="{00000000-0000-0000-0000-000000000000}"/>
          </ac:graphicFrameMkLst>
        </pc:graphicFrameChg>
        <pc:picChg chg="add mod">
          <ac:chgData name="Sergii Synelnyk" userId="0a9a5f289238c356" providerId="LiveId" clId="{331204F6-4DD1-4285-914D-ECE545C0D1C9}" dt="2020-11-25T08:47:47.682" v="240"/>
          <ac:picMkLst>
            <pc:docMk/>
            <pc:sldMk cId="631361083" sldId="624"/>
            <ac:picMk id="6" creationId="{C008EF87-FC1C-4F9A-BA9C-A725F8A65C9D}"/>
          </ac:picMkLst>
        </pc:picChg>
      </pc:sldChg>
      <pc:sldChg chg="del">
        <pc:chgData name="Sergii Synelnyk" userId="0a9a5f289238c356" providerId="LiveId" clId="{331204F6-4DD1-4285-914D-ECE545C0D1C9}" dt="2020-11-25T08:35:25.365" v="176" actId="47"/>
        <pc:sldMkLst>
          <pc:docMk/>
          <pc:sldMk cId="376492458" sldId="625"/>
        </pc:sldMkLst>
      </pc:sldChg>
      <pc:sldChg chg="del">
        <pc:chgData name="Sergii Synelnyk" userId="0a9a5f289238c356" providerId="LiveId" clId="{331204F6-4DD1-4285-914D-ECE545C0D1C9}" dt="2020-11-25T08:32:23.584" v="171" actId="47"/>
        <pc:sldMkLst>
          <pc:docMk/>
          <pc:sldMk cId="28925691" sldId="629"/>
        </pc:sldMkLst>
      </pc:sldChg>
      <pc:sldChg chg="addSp modSp">
        <pc:chgData name="Sergii Synelnyk" userId="0a9a5f289238c356" providerId="LiveId" clId="{331204F6-4DD1-4285-914D-ECE545C0D1C9}" dt="2020-11-25T08:47:39.244" v="237"/>
        <pc:sldMkLst>
          <pc:docMk/>
          <pc:sldMk cId="66433441" sldId="630"/>
        </pc:sldMkLst>
        <pc:picChg chg="add mod">
          <ac:chgData name="Sergii Synelnyk" userId="0a9a5f289238c356" providerId="LiveId" clId="{331204F6-4DD1-4285-914D-ECE545C0D1C9}" dt="2020-11-25T08:47:39.244" v="237"/>
          <ac:picMkLst>
            <pc:docMk/>
            <pc:sldMk cId="66433441" sldId="630"/>
            <ac:picMk id="5" creationId="{C6FBA232-F884-4AB0-98D4-D854671FDA4E}"/>
          </ac:picMkLst>
        </pc:picChg>
      </pc:sldChg>
      <pc:sldChg chg="addSp modSp mod">
        <pc:chgData name="Sergii Synelnyk" userId="0a9a5f289238c356" providerId="LiveId" clId="{331204F6-4DD1-4285-914D-ECE545C0D1C9}" dt="2020-11-25T09:16:39.026" v="420"/>
        <pc:sldMkLst>
          <pc:docMk/>
          <pc:sldMk cId="68362598" sldId="634"/>
        </pc:sldMkLst>
        <pc:spChg chg="mod">
          <ac:chgData name="Sergii Synelnyk" userId="0a9a5f289238c356" providerId="LiveId" clId="{331204F6-4DD1-4285-914D-ECE545C0D1C9}" dt="2020-11-25T09:16:39.026" v="420"/>
          <ac:spMkLst>
            <pc:docMk/>
            <pc:sldMk cId="68362598" sldId="634"/>
            <ac:spMk id="22" creationId="{00000000-0000-0000-0000-000000000000}"/>
          </ac:spMkLst>
        </pc:spChg>
        <pc:picChg chg="add mod">
          <ac:chgData name="Sergii Synelnyk" userId="0a9a5f289238c356" providerId="LiveId" clId="{331204F6-4DD1-4285-914D-ECE545C0D1C9}" dt="2020-11-25T08:47:44.520" v="239"/>
          <ac:picMkLst>
            <pc:docMk/>
            <pc:sldMk cId="68362598" sldId="634"/>
            <ac:picMk id="5" creationId="{05F8401C-1DB5-44D0-BEF4-CF536B745A61}"/>
          </ac:picMkLst>
        </pc:picChg>
      </pc:sldChg>
      <pc:sldChg chg="addSp modSp">
        <pc:chgData name="Sergii Synelnyk" userId="0a9a5f289238c356" providerId="LiveId" clId="{331204F6-4DD1-4285-914D-ECE545C0D1C9}" dt="2020-11-25T08:47:11.151" v="231"/>
        <pc:sldMkLst>
          <pc:docMk/>
          <pc:sldMk cId="1575362800" sldId="639"/>
        </pc:sldMkLst>
        <pc:picChg chg="add mod">
          <ac:chgData name="Sergii Synelnyk" userId="0a9a5f289238c356" providerId="LiveId" clId="{331204F6-4DD1-4285-914D-ECE545C0D1C9}" dt="2020-11-25T08:47:11.151" v="231"/>
          <ac:picMkLst>
            <pc:docMk/>
            <pc:sldMk cId="1575362800" sldId="639"/>
            <ac:picMk id="14" creationId="{17AA6B04-3D0D-477B-A0A6-9A751DD96448}"/>
          </ac:picMkLst>
        </pc:picChg>
      </pc:sldChg>
      <pc:sldChg chg="addSp delSp modSp mod">
        <pc:chgData name="Sergii Synelnyk" userId="0a9a5f289238c356" providerId="LiveId" clId="{331204F6-4DD1-4285-914D-ECE545C0D1C9}" dt="2020-11-25T08:48:04.312" v="245" actId="478"/>
        <pc:sldMkLst>
          <pc:docMk/>
          <pc:sldMk cId="988704527" sldId="640"/>
        </pc:sldMkLst>
        <pc:spChg chg="del">
          <ac:chgData name="Sergii Synelnyk" userId="0a9a5f289238c356" providerId="LiveId" clId="{331204F6-4DD1-4285-914D-ECE545C0D1C9}" dt="2020-11-25T08:48:04.312" v="245" actId="478"/>
          <ac:spMkLst>
            <pc:docMk/>
            <pc:sldMk cId="988704527" sldId="640"/>
            <ac:spMk id="3" creationId="{00000000-0000-0000-0000-000000000000}"/>
          </ac:spMkLst>
        </pc:spChg>
        <pc:picChg chg="add mod">
          <ac:chgData name="Sergii Synelnyk" userId="0a9a5f289238c356" providerId="LiveId" clId="{331204F6-4DD1-4285-914D-ECE545C0D1C9}" dt="2020-11-25T08:47:57.799" v="244"/>
          <ac:picMkLst>
            <pc:docMk/>
            <pc:sldMk cId="988704527" sldId="640"/>
            <ac:picMk id="4" creationId="{3162B459-67F3-45DB-8376-D800DDF9C4F1}"/>
          </ac:picMkLst>
        </pc:picChg>
      </pc:sldChg>
      <pc:sldChg chg="addSp delSp modSp mod">
        <pc:chgData name="Sergii Synelnyk" userId="0a9a5f289238c356" providerId="LiveId" clId="{331204F6-4DD1-4285-914D-ECE545C0D1C9}" dt="2020-11-25T08:48:10.541" v="247"/>
        <pc:sldMkLst>
          <pc:docMk/>
          <pc:sldMk cId="1307206341" sldId="641"/>
        </pc:sldMkLst>
        <pc:spChg chg="del">
          <ac:chgData name="Sergii Synelnyk" userId="0a9a5f289238c356" providerId="LiveId" clId="{331204F6-4DD1-4285-914D-ECE545C0D1C9}" dt="2020-11-25T08:48:09.391" v="246" actId="478"/>
          <ac:spMkLst>
            <pc:docMk/>
            <pc:sldMk cId="1307206341" sldId="641"/>
            <ac:spMk id="3" creationId="{00000000-0000-0000-0000-000000000000}"/>
          </ac:spMkLst>
        </pc:spChg>
        <pc:picChg chg="add mod">
          <ac:chgData name="Sergii Synelnyk" userId="0a9a5f289238c356" providerId="LiveId" clId="{331204F6-4DD1-4285-914D-ECE545C0D1C9}" dt="2020-11-25T08:48:10.541" v="247"/>
          <ac:picMkLst>
            <pc:docMk/>
            <pc:sldMk cId="1307206341" sldId="641"/>
            <ac:picMk id="7" creationId="{25D92F65-008C-47E5-9C3B-1DBFAAEC16A5}"/>
          </ac:picMkLst>
        </pc:picChg>
      </pc:sldChg>
      <pc:sldChg chg="addSp delSp modSp mod">
        <pc:chgData name="Sergii Synelnyk" userId="0a9a5f289238c356" providerId="LiveId" clId="{331204F6-4DD1-4285-914D-ECE545C0D1C9}" dt="2020-11-25T08:48:18.431" v="249"/>
        <pc:sldMkLst>
          <pc:docMk/>
          <pc:sldMk cId="1593135499" sldId="642"/>
        </pc:sldMkLst>
        <pc:spChg chg="del">
          <ac:chgData name="Sergii Synelnyk" userId="0a9a5f289238c356" providerId="LiveId" clId="{331204F6-4DD1-4285-914D-ECE545C0D1C9}" dt="2020-11-25T08:48:17.185" v="248" actId="478"/>
          <ac:spMkLst>
            <pc:docMk/>
            <pc:sldMk cId="1593135499" sldId="642"/>
            <ac:spMk id="3" creationId="{00000000-0000-0000-0000-000000000000}"/>
          </ac:spMkLst>
        </pc:spChg>
        <pc:picChg chg="add mod">
          <ac:chgData name="Sergii Synelnyk" userId="0a9a5f289238c356" providerId="LiveId" clId="{331204F6-4DD1-4285-914D-ECE545C0D1C9}" dt="2020-11-25T08:48:18.431" v="249"/>
          <ac:picMkLst>
            <pc:docMk/>
            <pc:sldMk cId="1593135499" sldId="642"/>
            <ac:picMk id="7" creationId="{11D98DA8-0BED-4880-922F-2268294BFCA6}"/>
          </ac:picMkLst>
        </pc:picChg>
      </pc:sldChg>
      <pc:sldChg chg="addSp modSp mod">
        <pc:chgData name="Sergii Synelnyk" userId="0a9a5f289238c356" providerId="LiveId" clId="{331204F6-4DD1-4285-914D-ECE545C0D1C9}" dt="2020-11-25T08:48:28.561" v="252" actId="14100"/>
        <pc:sldMkLst>
          <pc:docMk/>
          <pc:sldMk cId="1002220897" sldId="643"/>
        </pc:sldMkLst>
        <pc:spChg chg="mod">
          <ac:chgData name="Sergii Synelnyk" userId="0a9a5f289238c356" providerId="LiveId" clId="{331204F6-4DD1-4285-914D-ECE545C0D1C9}" dt="2020-11-25T08:48:28.561" v="252" actId="14100"/>
          <ac:spMkLst>
            <pc:docMk/>
            <pc:sldMk cId="1002220897" sldId="643"/>
            <ac:spMk id="26" creationId="{00000000-0000-0000-0000-000000000000}"/>
          </ac:spMkLst>
        </pc:spChg>
        <pc:picChg chg="add mod">
          <ac:chgData name="Sergii Synelnyk" userId="0a9a5f289238c356" providerId="LiveId" clId="{331204F6-4DD1-4285-914D-ECE545C0D1C9}" dt="2020-11-25T08:48:24.469" v="251"/>
          <ac:picMkLst>
            <pc:docMk/>
            <pc:sldMk cId="1002220897" sldId="643"/>
            <ac:picMk id="17" creationId="{ABD03CB3-F96A-4DF3-A996-81E3FE663A74}"/>
          </ac:picMkLst>
        </pc:picChg>
      </pc:sldChg>
      <pc:sldChg chg="addSp delSp modSp mod">
        <pc:chgData name="Sergii Synelnyk" userId="0a9a5f289238c356" providerId="LiveId" clId="{331204F6-4DD1-4285-914D-ECE545C0D1C9}" dt="2020-11-25T08:48:42.779" v="256"/>
        <pc:sldMkLst>
          <pc:docMk/>
          <pc:sldMk cId="47760113" sldId="645"/>
        </pc:sldMkLst>
        <pc:spChg chg="del">
          <ac:chgData name="Sergii Synelnyk" userId="0a9a5f289238c356" providerId="LiveId" clId="{331204F6-4DD1-4285-914D-ECE545C0D1C9}" dt="2020-11-25T08:48:41.523" v="255" actId="478"/>
          <ac:spMkLst>
            <pc:docMk/>
            <pc:sldMk cId="47760113" sldId="645"/>
            <ac:spMk id="3" creationId="{00000000-0000-0000-0000-000000000000}"/>
          </ac:spMkLst>
        </pc:spChg>
        <pc:picChg chg="add mod">
          <ac:chgData name="Sergii Synelnyk" userId="0a9a5f289238c356" providerId="LiveId" clId="{331204F6-4DD1-4285-914D-ECE545C0D1C9}" dt="2020-11-25T08:48:42.779" v="256"/>
          <ac:picMkLst>
            <pc:docMk/>
            <pc:sldMk cId="47760113" sldId="645"/>
            <ac:picMk id="5" creationId="{DE529813-8FC9-4DC0-B453-FA64648F1A56}"/>
          </ac:picMkLst>
        </pc:picChg>
      </pc:sldChg>
      <pc:sldChg chg="addSp modSp">
        <pc:chgData name="Sergii Synelnyk" userId="0a9a5f289238c356" providerId="LiveId" clId="{331204F6-4DD1-4285-914D-ECE545C0D1C9}" dt="2020-11-25T08:48:32.209" v="253"/>
        <pc:sldMkLst>
          <pc:docMk/>
          <pc:sldMk cId="486742519" sldId="647"/>
        </pc:sldMkLst>
        <pc:picChg chg="add mod">
          <ac:chgData name="Sergii Synelnyk" userId="0a9a5f289238c356" providerId="LiveId" clId="{331204F6-4DD1-4285-914D-ECE545C0D1C9}" dt="2020-11-25T08:48:32.209" v="253"/>
          <ac:picMkLst>
            <pc:docMk/>
            <pc:sldMk cId="486742519" sldId="647"/>
            <ac:picMk id="8" creationId="{6FAA0C03-1665-448E-B981-0BDE68869721}"/>
          </ac:picMkLst>
        </pc:picChg>
      </pc:sldChg>
      <pc:sldChg chg="del">
        <pc:chgData name="Sergii Synelnyk" userId="0a9a5f289238c356" providerId="LiveId" clId="{331204F6-4DD1-4285-914D-ECE545C0D1C9}" dt="2020-11-25T08:33:28.838" v="174" actId="47"/>
        <pc:sldMkLst>
          <pc:docMk/>
          <pc:sldMk cId="1290446329" sldId="648"/>
        </pc:sldMkLst>
      </pc:sldChg>
      <pc:sldChg chg="del">
        <pc:chgData name="Sergii Synelnyk" userId="0a9a5f289238c356" providerId="LiveId" clId="{331204F6-4DD1-4285-914D-ECE545C0D1C9}" dt="2020-11-25T08:33:29.895" v="175" actId="47"/>
        <pc:sldMkLst>
          <pc:docMk/>
          <pc:sldMk cId="1094100450" sldId="649"/>
        </pc:sldMkLst>
      </pc:sldChg>
      <pc:sldChg chg="addSp modSp">
        <pc:chgData name="Sergii Synelnyk" userId="0a9a5f289238c356" providerId="LiveId" clId="{331204F6-4DD1-4285-914D-ECE545C0D1C9}" dt="2020-11-25T08:47:08.737" v="230"/>
        <pc:sldMkLst>
          <pc:docMk/>
          <pc:sldMk cId="1197415635" sldId="650"/>
        </pc:sldMkLst>
        <pc:picChg chg="add mod">
          <ac:chgData name="Sergii Synelnyk" userId="0a9a5f289238c356" providerId="LiveId" clId="{331204F6-4DD1-4285-914D-ECE545C0D1C9}" dt="2020-11-25T08:47:08.737" v="230"/>
          <ac:picMkLst>
            <pc:docMk/>
            <pc:sldMk cId="1197415635" sldId="650"/>
            <ac:picMk id="4" creationId="{BB832D3B-6CDC-4085-9FE9-7150135D1AD1}"/>
          </ac:picMkLst>
        </pc:picChg>
      </pc:sldChg>
      <pc:sldChg chg="addSp delSp modSp add del mod">
        <pc:chgData name="Sergii Synelnyk" userId="0a9a5f289238c356" providerId="LiveId" clId="{331204F6-4DD1-4285-914D-ECE545C0D1C9}" dt="2020-11-25T08:51:36.624" v="276"/>
        <pc:sldMkLst>
          <pc:docMk/>
          <pc:sldMk cId="1120022878" sldId="659"/>
        </pc:sldMkLst>
        <pc:spChg chg="mod">
          <ac:chgData name="Sergii Synelnyk" userId="0a9a5f289238c356" providerId="LiveId" clId="{331204F6-4DD1-4285-914D-ECE545C0D1C9}" dt="2020-11-25T08:51:24.009" v="272" actId="1076"/>
          <ac:spMkLst>
            <pc:docMk/>
            <pc:sldMk cId="1120022878" sldId="659"/>
            <ac:spMk id="2" creationId="{00000000-0000-0000-0000-000000000000}"/>
          </ac:spMkLst>
        </pc:spChg>
        <pc:spChg chg="mod">
          <ac:chgData name="Sergii Synelnyk" userId="0a9a5f289238c356" providerId="LiveId" clId="{331204F6-4DD1-4285-914D-ECE545C0D1C9}" dt="2020-11-25T08:50:54.088" v="270" actId="1076"/>
          <ac:spMkLst>
            <pc:docMk/>
            <pc:sldMk cId="1120022878" sldId="659"/>
            <ac:spMk id="5" creationId="{00000000-0000-0000-0000-000000000000}"/>
          </ac:spMkLst>
        </pc:spChg>
        <pc:spChg chg="del mod">
          <ac:chgData name="Sergii Synelnyk" userId="0a9a5f289238c356" providerId="LiveId" clId="{331204F6-4DD1-4285-914D-ECE545C0D1C9}" dt="2020-11-25T08:51:01.025" v="271" actId="478"/>
          <ac:spMkLst>
            <pc:docMk/>
            <pc:sldMk cId="1120022878" sldId="659"/>
            <ac:spMk id="6" creationId="{00000000-0000-0000-0000-000000000000}"/>
          </ac:spMkLst>
        </pc:spChg>
        <pc:graphicFrameChg chg="mod ord modGraphic">
          <ac:chgData name="Sergii Synelnyk" userId="0a9a5f289238c356" providerId="LiveId" clId="{331204F6-4DD1-4285-914D-ECE545C0D1C9}" dt="2020-11-25T08:51:26.488" v="273" actId="1076"/>
          <ac:graphicFrameMkLst>
            <pc:docMk/>
            <pc:sldMk cId="1120022878" sldId="659"/>
            <ac:graphicFrameMk id="4" creationId="{00000000-0000-0000-0000-000000000000}"/>
          </ac:graphicFrameMkLst>
        </pc:graphicFrameChg>
        <pc:graphicFrameChg chg="mod">
          <ac:chgData name="Sergii Synelnyk" userId="0a9a5f289238c356" providerId="LiveId" clId="{331204F6-4DD1-4285-914D-ECE545C0D1C9}" dt="2020-11-25T08:51:34.031" v="275" actId="1076"/>
          <ac:graphicFrameMkLst>
            <pc:docMk/>
            <pc:sldMk cId="1120022878" sldId="659"/>
            <ac:graphicFrameMk id="52" creationId="{00000000-0000-0000-0000-000000000000}"/>
          </ac:graphicFrameMkLst>
        </pc:graphicFrameChg>
        <pc:picChg chg="add mod">
          <ac:chgData name="Sergii Synelnyk" userId="0a9a5f289238c356" providerId="LiveId" clId="{331204F6-4DD1-4285-914D-ECE545C0D1C9}" dt="2020-11-25T08:51:36.624" v="276"/>
          <ac:picMkLst>
            <pc:docMk/>
            <pc:sldMk cId="1120022878" sldId="659"/>
            <ac:picMk id="14" creationId="{E6796A55-ACBD-4BEE-9D81-C733CAE5B40D}"/>
          </ac:picMkLst>
        </pc:picChg>
        <pc:cxnChg chg="mod">
          <ac:chgData name="Sergii Synelnyk" userId="0a9a5f289238c356" providerId="LiveId" clId="{331204F6-4DD1-4285-914D-ECE545C0D1C9}" dt="2020-11-25T08:51:29.880" v="274" actId="1076"/>
          <ac:cxnSpMkLst>
            <pc:docMk/>
            <pc:sldMk cId="1120022878" sldId="659"/>
            <ac:cxnSpMk id="10" creationId="{00000000-0000-0000-0000-000000000000}"/>
          </ac:cxnSpMkLst>
        </pc:cxnChg>
      </pc:sldChg>
      <pc:sldChg chg="addSp delSp modSp add del mod">
        <pc:chgData name="Sergii Synelnyk" userId="0a9a5f289238c356" providerId="LiveId" clId="{331204F6-4DD1-4285-914D-ECE545C0D1C9}" dt="2020-11-25T08:51:45.977" v="278" actId="478"/>
        <pc:sldMkLst>
          <pc:docMk/>
          <pc:sldMk cId="912995960" sldId="662"/>
        </pc:sldMkLst>
        <pc:spChg chg="del">
          <ac:chgData name="Sergii Synelnyk" userId="0a9a5f289238c356" providerId="LiveId" clId="{331204F6-4DD1-4285-914D-ECE545C0D1C9}" dt="2020-11-25T08:51:45.977" v="278" actId="478"/>
          <ac:spMkLst>
            <pc:docMk/>
            <pc:sldMk cId="912995960" sldId="662"/>
            <ac:spMk id="6" creationId="{00000000-0000-0000-0000-000000000000}"/>
          </ac:spMkLst>
        </pc:spChg>
        <pc:picChg chg="add mod">
          <ac:chgData name="Sergii Synelnyk" userId="0a9a5f289238c356" providerId="LiveId" clId="{331204F6-4DD1-4285-914D-ECE545C0D1C9}" dt="2020-11-25T08:51:42.885" v="277"/>
          <ac:picMkLst>
            <pc:docMk/>
            <pc:sldMk cId="912995960" sldId="662"/>
            <ac:picMk id="10" creationId="{823A0448-20AF-43BF-8A0A-2E801216E3F5}"/>
          </ac:picMkLst>
        </pc:picChg>
      </pc:sldChg>
      <pc:sldChg chg="addSp modSp add del">
        <pc:chgData name="Sergii Synelnyk" userId="0a9a5f289238c356" providerId="LiveId" clId="{331204F6-4DD1-4285-914D-ECE545C0D1C9}" dt="2020-11-25T08:51:54.256" v="281"/>
        <pc:sldMkLst>
          <pc:docMk/>
          <pc:sldMk cId="145063488" sldId="666"/>
        </pc:sldMkLst>
        <pc:picChg chg="add mod">
          <ac:chgData name="Sergii Synelnyk" userId="0a9a5f289238c356" providerId="LiveId" clId="{331204F6-4DD1-4285-914D-ECE545C0D1C9}" dt="2020-11-25T08:51:54.256" v="281"/>
          <ac:picMkLst>
            <pc:docMk/>
            <pc:sldMk cId="145063488" sldId="666"/>
            <ac:picMk id="3" creationId="{4A318DF3-5CC9-4B30-9F15-080ED6304107}"/>
          </ac:picMkLst>
        </pc:picChg>
      </pc:sldChg>
      <pc:sldChg chg="addSp delSp modSp add del mod">
        <pc:chgData name="Sergii Synelnyk" userId="0a9a5f289238c356" providerId="LiveId" clId="{331204F6-4DD1-4285-914D-ECE545C0D1C9}" dt="2020-11-25T09:27:24.266" v="433" actId="20577"/>
        <pc:sldMkLst>
          <pc:docMk/>
          <pc:sldMk cId="644257683" sldId="668"/>
        </pc:sldMkLst>
        <pc:spChg chg="del">
          <ac:chgData name="Sergii Synelnyk" userId="0a9a5f289238c356" providerId="LiveId" clId="{331204F6-4DD1-4285-914D-ECE545C0D1C9}" dt="2020-11-25T08:52:05.068" v="284" actId="478"/>
          <ac:spMkLst>
            <pc:docMk/>
            <pc:sldMk cId="644257683" sldId="668"/>
            <ac:spMk id="6" creationId="{00000000-0000-0000-0000-000000000000}"/>
          </ac:spMkLst>
        </pc:spChg>
        <pc:graphicFrameChg chg="modGraphic">
          <ac:chgData name="Sergii Synelnyk" userId="0a9a5f289238c356" providerId="LiveId" clId="{331204F6-4DD1-4285-914D-ECE545C0D1C9}" dt="2020-11-25T09:27:24.266" v="433" actId="20577"/>
          <ac:graphicFrameMkLst>
            <pc:docMk/>
            <pc:sldMk cId="644257683" sldId="668"/>
            <ac:graphicFrameMk id="54" creationId="{00000000-0000-0000-0000-000000000000}"/>
          </ac:graphicFrameMkLst>
        </pc:graphicFrameChg>
        <pc:picChg chg="add mod">
          <ac:chgData name="Sergii Synelnyk" userId="0a9a5f289238c356" providerId="LiveId" clId="{331204F6-4DD1-4285-914D-ECE545C0D1C9}" dt="2020-11-25T08:52:11.390" v="288"/>
          <ac:picMkLst>
            <pc:docMk/>
            <pc:sldMk cId="644257683" sldId="668"/>
            <ac:picMk id="29" creationId="{71D3ED33-F6C4-4ECA-8E2D-295D32CFBE2A}"/>
          </ac:picMkLst>
        </pc:picChg>
      </pc:sldChg>
      <pc:sldChg chg="addSp delSp modSp add del mod">
        <pc:chgData name="Sergii Synelnyk" userId="0a9a5f289238c356" providerId="LiveId" clId="{331204F6-4DD1-4285-914D-ECE545C0D1C9}" dt="2020-11-25T08:51:51.334" v="280"/>
        <pc:sldMkLst>
          <pc:docMk/>
          <pc:sldMk cId="262229565" sldId="671"/>
        </pc:sldMkLst>
        <pc:spChg chg="del">
          <ac:chgData name="Sergii Synelnyk" userId="0a9a5f289238c356" providerId="LiveId" clId="{331204F6-4DD1-4285-914D-ECE545C0D1C9}" dt="2020-11-25T08:51:50.347" v="279" actId="478"/>
          <ac:spMkLst>
            <pc:docMk/>
            <pc:sldMk cId="262229565" sldId="671"/>
            <ac:spMk id="6" creationId="{00000000-0000-0000-0000-000000000000}"/>
          </ac:spMkLst>
        </pc:spChg>
        <pc:picChg chg="add mod">
          <ac:chgData name="Sergii Synelnyk" userId="0a9a5f289238c356" providerId="LiveId" clId="{331204F6-4DD1-4285-914D-ECE545C0D1C9}" dt="2020-11-25T08:51:51.334" v="280"/>
          <ac:picMkLst>
            <pc:docMk/>
            <pc:sldMk cId="262229565" sldId="671"/>
            <ac:picMk id="34" creationId="{79B3894B-A06B-4420-BAFC-A50CE4EA957F}"/>
          </ac:picMkLst>
        </pc:picChg>
      </pc:sldChg>
      <pc:sldChg chg="addSp delSp modSp add del mod">
        <pc:chgData name="Sergii Synelnyk" userId="0a9a5f289238c356" providerId="LiveId" clId="{331204F6-4DD1-4285-914D-ECE545C0D1C9}" dt="2020-11-25T08:51:58.795" v="283"/>
        <pc:sldMkLst>
          <pc:docMk/>
          <pc:sldMk cId="767678579" sldId="672"/>
        </pc:sldMkLst>
        <pc:spChg chg="del">
          <ac:chgData name="Sergii Synelnyk" userId="0a9a5f289238c356" providerId="LiveId" clId="{331204F6-4DD1-4285-914D-ECE545C0D1C9}" dt="2020-11-25T08:51:57.730" v="282" actId="478"/>
          <ac:spMkLst>
            <pc:docMk/>
            <pc:sldMk cId="767678579" sldId="672"/>
            <ac:spMk id="6" creationId="{00000000-0000-0000-0000-000000000000}"/>
          </ac:spMkLst>
        </pc:spChg>
        <pc:picChg chg="add mod">
          <ac:chgData name="Sergii Synelnyk" userId="0a9a5f289238c356" providerId="LiveId" clId="{331204F6-4DD1-4285-914D-ECE545C0D1C9}" dt="2020-11-25T08:51:58.795" v="283"/>
          <ac:picMkLst>
            <pc:docMk/>
            <pc:sldMk cId="767678579" sldId="672"/>
            <ac:picMk id="8" creationId="{651B7592-623B-4E8D-980B-1EC32AE0BCD3}"/>
          </ac:picMkLst>
        </pc:picChg>
      </pc:sldChg>
      <pc:sldChg chg="addSp modSp">
        <pc:chgData name="Sergii Synelnyk" userId="0a9a5f289238c356" providerId="LiveId" clId="{331204F6-4DD1-4285-914D-ECE545C0D1C9}" dt="2020-11-25T08:52:24.787" v="289"/>
        <pc:sldMkLst>
          <pc:docMk/>
          <pc:sldMk cId="0" sldId="673"/>
        </pc:sldMkLst>
        <pc:picChg chg="add mod">
          <ac:chgData name="Sergii Synelnyk" userId="0a9a5f289238c356" providerId="LiveId" clId="{331204F6-4DD1-4285-914D-ECE545C0D1C9}" dt="2020-11-25T08:52:24.787" v="289"/>
          <ac:picMkLst>
            <pc:docMk/>
            <pc:sldMk cId="0" sldId="673"/>
            <ac:picMk id="3" creationId="{76060A5F-F836-47B6-9977-FB690888117C}"/>
          </ac:picMkLst>
        </pc:picChg>
      </pc:sldChg>
      <pc:sldChg chg="addSp modSp">
        <pc:chgData name="Sergii Synelnyk" userId="0a9a5f289238c356" providerId="LiveId" clId="{331204F6-4DD1-4285-914D-ECE545C0D1C9}" dt="2020-11-25T08:52:30.891" v="291"/>
        <pc:sldMkLst>
          <pc:docMk/>
          <pc:sldMk cId="0" sldId="674"/>
        </pc:sldMkLst>
        <pc:picChg chg="add mod">
          <ac:chgData name="Sergii Synelnyk" userId="0a9a5f289238c356" providerId="LiveId" clId="{331204F6-4DD1-4285-914D-ECE545C0D1C9}" dt="2020-11-25T08:52:30.891" v="291"/>
          <ac:picMkLst>
            <pc:docMk/>
            <pc:sldMk cId="0" sldId="674"/>
            <ac:picMk id="5" creationId="{70C15721-F166-41AA-9FA3-CB4DEF15315E}"/>
          </ac:picMkLst>
        </pc:picChg>
      </pc:sldChg>
      <pc:sldChg chg="addSp modSp">
        <pc:chgData name="Sergii Synelnyk" userId="0a9a5f289238c356" providerId="LiveId" clId="{331204F6-4DD1-4285-914D-ECE545C0D1C9}" dt="2020-11-25T08:52:32.805" v="292"/>
        <pc:sldMkLst>
          <pc:docMk/>
          <pc:sldMk cId="0" sldId="675"/>
        </pc:sldMkLst>
        <pc:picChg chg="add mod">
          <ac:chgData name="Sergii Synelnyk" userId="0a9a5f289238c356" providerId="LiveId" clId="{331204F6-4DD1-4285-914D-ECE545C0D1C9}" dt="2020-11-25T08:52:32.805" v="292"/>
          <ac:picMkLst>
            <pc:docMk/>
            <pc:sldMk cId="0" sldId="675"/>
            <ac:picMk id="5" creationId="{12B78DC9-50BE-4A2F-9BF1-1B36BA36A16F}"/>
          </ac:picMkLst>
        </pc:picChg>
      </pc:sldChg>
      <pc:sldChg chg="addSp modSp">
        <pc:chgData name="Sergii Synelnyk" userId="0a9a5f289238c356" providerId="LiveId" clId="{331204F6-4DD1-4285-914D-ECE545C0D1C9}" dt="2020-11-25T08:52:36.839" v="294"/>
        <pc:sldMkLst>
          <pc:docMk/>
          <pc:sldMk cId="0" sldId="676"/>
        </pc:sldMkLst>
        <pc:picChg chg="add mod">
          <ac:chgData name="Sergii Synelnyk" userId="0a9a5f289238c356" providerId="LiveId" clId="{331204F6-4DD1-4285-914D-ECE545C0D1C9}" dt="2020-11-25T08:52:36.839" v="294"/>
          <ac:picMkLst>
            <pc:docMk/>
            <pc:sldMk cId="0" sldId="676"/>
            <ac:picMk id="6" creationId="{B6ED9045-7F30-4802-9F11-46961D6C297E}"/>
          </ac:picMkLst>
        </pc:picChg>
      </pc:sldChg>
      <pc:sldChg chg="addSp modSp">
        <pc:chgData name="Sergii Synelnyk" userId="0a9a5f289238c356" providerId="LiveId" clId="{331204F6-4DD1-4285-914D-ECE545C0D1C9}" dt="2020-11-25T08:52:41.448" v="295"/>
        <pc:sldMkLst>
          <pc:docMk/>
          <pc:sldMk cId="0" sldId="677"/>
        </pc:sldMkLst>
        <pc:picChg chg="add mod">
          <ac:chgData name="Sergii Synelnyk" userId="0a9a5f289238c356" providerId="LiveId" clId="{331204F6-4DD1-4285-914D-ECE545C0D1C9}" dt="2020-11-25T08:52:41.448" v="295"/>
          <ac:picMkLst>
            <pc:docMk/>
            <pc:sldMk cId="0" sldId="677"/>
            <ac:picMk id="6" creationId="{F99611EB-E117-4F38-9CED-0D95EBD573CC}"/>
          </ac:picMkLst>
        </pc:picChg>
      </pc:sldChg>
      <pc:sldChg chg="addSp modSp">
        <pc:chgData name="Sergii Synelnyk" userId="0a9a5f289238c356" providerId="LiveId" clId="{331204F6-4DD1-4285-914D-ECE545C0D1C9}" dt="2020-11-25T08:52:45.073" v="296"/>
        <pc:sldMkLst>
          <pc:docMk/>
          <pc:sldMk cId="0" sldId="678"/>
        </pc:sldMkLst>
        <pc:picChg chg="add mod">
          <ac:chgData name="Sergii Synelnyk" userId="0a9a5f289238c356" providerId="LiveId" clId="{331204F6-4DD1-4285-914D-ECE545C0D1C9}" dt="2020-11-25T08:52:45.073" v="296"/>
          <ac:picMkLst>
            <pc:docMk/>
            <pc:sldMk cId="0" sldId="678"/>
            <ac:picMk id="5" creationId="{33842504-592C-4C0B-A731-246475C1973E}"/>
          </ac:picMkLst>
        </pc:picChg>
      </pc:sldChg>
      <pc:sldChg chg="addSp modSp">
        <pc:chgData name="Sergii Synelnyk" userId="0a9a5f289238c356" providerId="LiveId" clId="{331204F6-4DD1-4285-914D-ECE545C0D1C9}" dt="2020-11-25T08:52:51.103" v="297"/>
        <pc:sldMkLst>
          <pc:docMk/>
          <pc:sldMk cId="0" sldId="679"/>
        </pc:sldMkLst>
        <pc:picChg chg="add mod">
          <ac:chgData name="Sergii Synelnyk" userId="0a9a5f289238c356" providerId="LiveId" clId="{331204F6-4DD1-4285-914D-ECE545C0D1C9}" dt="2020-11-25T08:52:51.103" v="297"/>
          <ac:picMkLst>
            <pc:docMk/>
            <pc:sldMk cId="0" sldId="679"/>
            <ac:picMk id="5" creationId="{5E0690DE-9F2C-41EA-8B97-CE8DD7D8926D}"/>
          </ac:picMkLst>
        </pc:picChg>
      </pc:sldChg>
      <pc:sldChg chg="addSp delSp modSp mod">
        <pc:chgData name="Sergii Synelnyk" userId="0a9a5f289238c356" providerId="LiveId" clId="{331204F6-4DD1-4285-914D-ECE545C0D1C9}" dt="2020-11-25T08:52:55.063" v="298"/>
        <pc:sldMkLst>
          <pc:docMk/>
          <pc:sldMk cId="1941633957" sldId="680"/>
        </pc:sldMkLst>
        <pc:spChg chg="del">
          <ac:chgData name="Sergii Synelnyk" userId="0a9a5f289238c356" providerId="LiveId" clId="{331204F6-4DD1-4285-914D-ECE545C0D1C9}" dt="2020-11-25T08:41:13.160" v="204" actId="478"/>
          <ac:spMkLst>
            <pc:docMk/>
            <pc:sldMk cId="1941633957" sldId="680"/>
            <ac:spMk id="2" creationId="{00000000-0000-0000-0000-000000000000}"/>
          </ac:spMkLst>
        </pc:spChg>
        <pc:spChg chg="del">
          <ac:chgData name="Sergii Synelnyk" userId="0a9a5f289238c356" providerId="LiveId" clId="{331204F6-4DD1-4285-914D-ECE545C0D1C9}" dt="2020-11-25T08:41:16.687" v="205" actId="478"/>
          <ac:spMkLst>
            <pc:docMk/>
            <pc:sldMk cId="1941633957" sldId="680"/>
            <ac:spMk id="3" creationId="{00000000-0000-0000-0000-000000000000}"/>
          </ac:spMkLst>
        </pc:spChg>
        <pc:spChg chg="del">
          <ac:chgData name="Sergii Synelnyk" userId="0a9a5f289238c356" providerId="LiveId" clId="{331204F6-4DD1-4285-914D-ECE545C0D1C9}" dt="2020-11-25T08:41:16.687" v="205" actId="478"/>
          <ac:spMkLst>
            <pc:docMk/>
            <pc:sldMk cId="1941633957" sldId="680"/>
            <ac:spMk id="4" creationId="{00000000-0000-0000-0000-000000000000}"/>
          </ac:spMkLst>
        </pc:spChg>
        <pc:spChg chg="del">
          <ac:chgData name="Sergii Synelnyk" userId="0a9a5f289238c356" providerId="LiveId" clId="{331204F6-4DD1-4285-914D-ECE545C0D1C9}" dt="2020-11-25T08:41:08.326" v="202" actId="478"/>
          <ac:spMkLst>
            <pc:docMk/>
            <pc:sldMk cId="1941633957" sldId="680"/>
            <ac:spMk id="5" creationId="{00000000-0000-0000-0000-000000000000}"/>
          </ac:spMkLst>
        </pc:spChg>
        <pc:spChg chg="add del mod">
          <ac:chgData name="Sergii Synelnyk" userId="0a9a5f289238c356" providerId="LiveId" clId="{331204F6-4DD1-4285-914D-ECE545C0D1C9}" dt="2020-11-25T08:41:11.102" v="203" actId="478"/>
          <ac:spMkLst>
            <pc:docMk/>
            <pc:sldMk cId="1941633957" sldId="680"/>
            <ac:spMk id="8" creationId="{6BA2CCFF-E438-4B10-8DCA-296B9BC0CC97}"/>
          </ac:spMkLst>
        </pc:spChg>
        <pc:spChg chg="add del mod">
          <ac:chgData name="Sergii Synelnyk" userId="0a9a5f289238c356" providerId="LiveId" clId="{331204F6-4DD1-4285-914D-ECE545C0D1C9}" dt="2020-11-25T08:41:16.687" v="205" actId="478"/>
          <ac:spMkLst>
            <pc:docMk/>
            <pc:sldMk cId="1941633957" sldId="680"/>
            <ac:spMk id="10" creationId="{4930875E-0817-44E2-AD80-A1CAD29F8E75}"/>
          </ac:spMkLst>
        </pc:spChg>
        <pc:spChg chg="add del mod">
          <ac:chgData name="Sergii Synelnyk" userId="0a9a5f289238c356" providerId="LiveId" clId="{331204F6-4DD1-4285-914D-ECE545C0D1C9}" dt="2020-11-25T08:41:19.423" v="206" actId="478"/>
          <ac:spMkLst>
            <pc:docMk/>
            <pc:sldMk cId="1941633957" sldId="680"/>
            <ac:spMk id="12" creationId="{011A4BB8-09E3-441F-A342-C191389ACDC1}"/>
          </ac:spMkLst>
        </pc:spChg>
        <pc:spChg chg="add del mod">
          <ac:chgData name="Sergii Synelnyk" userId="0a9a5f289238c356" providerId="LiveId" clId="{331204F6-4DD1-4285-914D-ECE545C0D1C9}" dt="2020-11-25T08:41:19.423" v="206" actId="478"/>
          <ac:spMkLst>
            <pc:docMk/>
            <pc:sldMk cId="1941633957" sldId="680"/>
            <ac:spMk id="14" creationId="{49BF3C47-4712-400E-A61A-03F536A91FA0}"/>
          </ac:spMkLst>
        </pc:spChg>
        <pc:picChg chg="add mod">
          <ac:chgData name="Sergii Synelnyk" userId="0a9a5f289238c356" providerId="LiveId" clId="{331204F6-4DD1-4285-914D-ECE545C0D1C9}" dt="2020-11-25T08:52:55.063" v="298"/>
          <ac:picMkLst>
            <pc:docMk/>
            <pc:sldMk cId="1941633957" sldId="680"/>
            <ac:picMk id="15" creationId="{BBA24E80-D8D7-41D6-B872-38BD9D3A2529}"/>
          </ac:picMkLst>
        </pc:picChg>
      </pc:sldChg>
      <pc:sldChg chg="addSp modSp">
        <pc:chgData name="Sergii Synelnyk" userId="0a9a5f289238c356" providerId="LiveId" clId="{331204F6-4DD1-4285-914D-ECE545C0D1C9}" dt="2020-11-25T08:53:10.936" v="306"/>
        <pc:sldMkLst>
          <pc:docMk/>
          <pc:sldMk cId="194732034" sldId="681"/>
        </pc:sldMkLst>
        <pc:picChg chg="add mod">
          <ac:chgData name="Sergii Synelnyk" userId="0a9a5f289238c356" providerId="LiveId" clId="{331204F6-4DD1-4285-914D-ECE545C0D1C9}" dt="2020-11-25T08:53:10.936" v="306"/>
          <ac:picMkLst>
            <pc:docMk/>
            <pc:sldMk cId="194732034" sldId="681"/>
            <ac:picMk id="7" creationId="{09AE2040-B711-4F63-A668-19355F2DFB60}"/>
          </ac:picMkLst>
        </pc:picChg>
      </pc:sldChg>
      <pc:sldMasterChg chg="del delSldLayout">
        <pc:chgData name="Sergii Synelnyk" userId="0a9a5f289238c356" providerId="LiveId" clId="{331204F6-4DD1-4285-914D-ECE545C0D1C9}" dt="2020-11-25T08:43:19.128" v="210" actId="47"/>
        <pc:sldMasterMkLst>
          <pc:docMk/>
          <pc:sldMasterMk cId="1288148993" sldId="2147483710"/>
        </pc:sldMasterMkLst>
        <pc:sldLayoutChg chg="del">
          <pc:chgData name="Sergii Synelnyk" userId="0a9a5f289238c356" providerId="LiveId" clId="{331204F6-4DD1-4285-914D-ECE545C0D1C9}" dt="2020-11-25T08:43:19.128" v="210" actId="47"/>
          <pc:sldLayoutMkLst>
            <pc:docMk/>
            <pc:sldMasterMk cId="1288148993" sldId="2147483710"/>
            <pc:sldLayoutMk cId="1325961957" sldId="2147483711"/>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503023413" sldId="2147483712"/>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934745228" sldId="2147483713"/>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1637962556" sldId="2147483714"/>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3417076919" sldId="2147483715"/>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1515364583" sldId="2147483716"/>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3314433894" sldId="2147483717"/>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4160469797" sldId="2147483718"/>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279874339" sldId="2147483719"/>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940552000" sldId="2147483720"/>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2694497085" sldId="2147483721"/>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1522473231" sldId="2147483722"/>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185340082" sldId="2147483723"/>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3051464321" sldId="2147483724"/>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2363649911" sldId="2147483725"/>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907731597" sldId="2147483726"/>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3361033599" sldId="2147483727"/>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1196671496" sldId="2147483728"/>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3667961548" sldId="2147483729"/>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57091903" sldId="2147483730"/>
          </pc:sldLayoutMkLst>
        </pc:sldLayoutChg>
        <pc:sldLayoutChg chg="del">
          <pc:chgData name="Sergii Synelnyk" userId="0a9a5f289238c356" providerId="LiveId" clId="{331204F6-4DD1-4285-914D-ECE545C0D1C9}" dt="2020-11-25T08:43:19.128" v="210" actId="47"/>
          <pc:sldLayoutMkLst>
            <pc:docMk/>
            <pc:sldMasterMk cId="1288148993" sldId="2147483710"/>
            <pc:sldLayoutMk cId="850173930" sldId="2147483731"/>
          </pc:sldLayoutMkLst>
        </pc:sldLayoutChg>
      </pc:sldMasterChg>
      <pc:sldMasterChg chg="del delSldLayout">
        <pc:chgData name="Sergii Synelnyk" userId="0a9a5f289238c356" providerId="LiveId" clId="{331204F6-4DD1-4285-914D-ECE545C0D1C9}" dt="2020-11-25T08:43:13.395" v="208" actId="47"/>
        <pc:sldMasterMkLst>
          <pc:docMk/>
          <pc:sldMasterMk cId="395383434" sldId="2147483732"/>
        </pc:sldMasterMkLst>
        <pc:sldLayoutChg chg="del">
          <pc:chgData name="Sergii Synelnyk" userId="0a9a5f289238c356" providerId="LiveId" clId="{331204F6-4DD1-4285-914D-ECE545C0D1C9}" dt="2020-11-25T08:43:13.395" v="208" actId="47"/>
          <pc:sldLayoutMkLst>
            <pc:docMk/>
            <pc:sldMasterMk cId="395383434" sldId="2147483732"/>
            <pc:sldLayoutMk cId="1165379867" sldId="2147483733"/>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1472896679" sldId="2147483734"/>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2942784855" sldId="2147483735"/>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2047292269" sldId="2147483736"/>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1670827763" sldId="2147483737"/>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2168514769" sldId="2147483738"/>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242025553" sldId="2147483739"/>
          </pc:sldLayoutMkLst>
        </pc:sldLayoutChg>
        <pc:sldLayoutChg chg="del">
          <pc:chgData name="Sergii Synelnyk" userId="0a9a5f289238c356" providerId="LiveId" clId="{331204F6-4DD1-4285-914D-ECE545C0D1C9}" dt="2020-11-25T08:43:13.395" v="208" actId="47"/>
          <pc:sldLayoutMkLst>
            <pc:docMk/>
            <pc:sldMasterMk cId="395383434" sldId="2147483732"/>
            <pc:sldLayoutMk cId="3973311464" sldId="214748374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73320E54-BB8B-4D37-9029-3BE4DA804E8F}" type="datetimeFigureOut">
              <a:rPr lang="uk-UA" smtClean="0"/>
              <a:t>23.02.2021</a:t>
            </a:fld>
            <a:endParaRPr lang="uk-UA"/>
          </a:p>
        </p:txBody>
      </p:sp>
      <p:sp>
        <p:nvSpPr>
          <p:cNvPr id="4" name="Місце для зображення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35B0A1E4-7D46-4F75-8896-5241B4695F2E}" type="slidenum">
              <a:rPr lang="uk-UA" smtClean="0"/>
              <a:t>‹#›</a:t>
            </a:fld>
            <a:endParaRPr lang="uk-UA"/>
          </a:p>
        </p:txBody>
      </p:sp>
    </p:spTree>
    <p:extLst>
      <p:ext uri="{BB962C8B-B14F-4D97-AF65-F5344CB8AC3E}">
        <p14:creationId xmlns:p14="http://schemas.microsoft.com/office/powerpoint/2010/main" val="28235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24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76452d0fc1_4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0" name="Google Shape;1120;g76452d0fc1_41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latin typeface="Calibri"/>
                <a:ea typeface="Calibri"/>
                <a:cs typeface="Calibri"/>
                <a:sym typeface="Calibri"/>
              </a:rPr>
              <a:t>Winning Team:</a:t>
            </a:r>
            <a:endParaRPr/>
          </a:p>
          <a:p>
            <a:pPr marL="0" lvl="0" indent="0" algn="l" rtl="0">
              <a:lnSpc>
                <a:spcPct val="115000"/>
              </a:lnSpc>
              <a:spcBef>
                <a:spcPts val="0"/>
              </a:spcBef>
              <a:spcAft>
                <a:spcPts val="0"/>
              </a:spcAft>
              <a:buSzPts val="1100"/>
              <a:buNone/>
            </a:pPr>
            <a:endParaRPr>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100" b="1">
                <a:solidFill>
                  <a:srgbClr val="767700"/>
                </a:solidFill>
              </a:rPr>
              <a:t>Next Steps / Upsell</a:t>
            </a:r>
            <a:br>
              <a:rPr lang="en" sz="1100" b="1">
                <a:solidFill>
                  <a:srgbClr val="767700"/>
                </a:solidFill>
              </a:rPr>
            </a:br>
            <a:r>
              <a:rPr lang="en" sz="1100">
                <a:solidFill>
                  <a:srgbClr val="767700"/>
                </a:solidFill>
              </a:rPr>
              <a:t/>
            </a:r>
            <a:br>
              <a:rPr lang="en" sz="1100">
                <a:solidFill>
                  <a:srgbClr val="767700"/>
                </a:solidFill>
              </a:rPr>
            </a:br>
            <a:r>
              <a:rPr lang="en" sz="1100" b="1"/>
              <a:t>Team involved</a:t>
            </a:r>
            <a:br>
              <a:rPr lang="en" sz="1100" b="1"/>
            </a:br>
            <a:r>
              <a:rPr lang="en" sz="1100" b="1"/>
              <a:t/>
            </a:r>
            <a:br>
              <a:rPr lang="en" sz="1100" b="1"/>
            </a:br>
            <a:r>
              <a:rPr lang="en" sz="1100"/>
              <a:t>Dominic Pierce Cisco Dir</a:t>
            </a:r>
            <a:br>
              <a:rPr lang="en" sz="1100"/>
            </a:br>
            <a:r>
              <a:rPr lang="en" sz="1100"/>
              <a:t>Kam Patel Cisco RSM</a:t>
            </a:r>
            <a:br>
              <a:rPr lang="en" sz="1100"/>
            </a:br>
            <a:r>
              <a:rPr lang="en" sz="1100"/>
              <a:t>Binit Shah Cisco AM</a:t>
            </a:r>
            <a:br>
              <a:rPr lang="en" sz="1100"/>
            </a:br>
            <a:r>
              <a:rPr lang="en" sz="1100"/>
              <a:t>Andy Burnett  Cisco SE</a:t>
            </a:r>
            <a:br>
              <a:rPr lang="en" sz="1100"/>
            </a:br>
            <a:r>
              <a:rPr lang="en" sz="1100"/>
              <a:t/>
            </a:r>
            <a:br>
              <a:rPr lang="en" sz="1100"/>
            </a:br>
            <a:r>
              <a:rPr lang="en" sz="1100"/>
              <a:t>Richard Cairns Meraki PSS </a:t>
            </a:r>
            <a:br>
              <a:rPr lang="en" sz="1100"/>
            </a:br>
            <a:r>
              <a:rPr lang="en" sz="1100"/>
              <a:t>Steve Corley Meraki CSE</a:t>
            </a:r>
            <a:br>
              <a:rPr lang="en" sz="1100"/>
            </a:br>
            <a:r>
              <a:rPr lang="en" sz="1100"/>
              <a:t>Brett Martin Meraki DSE</a:t>
            </a:r>
            <a:br>
              <a:rPr lang="en" sz="1100"/>
            </a:br>
            <a:r>
              <a:rPr lang="en" sz="1100"/>
              <a:t>Steve Harrison Meraki CSE</a:t>
            </a:r>
            <a:br>
              <a:rPr lang="en" sz="1100"/>
            </a:br>
            <a:r>
              <a:rPr lang="en" sz="1100"/>
              <a:t>Chris Devereux, Meraki CSE</a:t>
            </a:r>
            <a:br>
              <a:rPr lang="en" sz="1100"/>
            </a:br>
            <a:r>
              <a:rPr lang="en" sz="1100" err="1"/>
              <a:t>Dimitrie</a:t>
            </a:r>
            <a:r>
              <a:rPr lang="en" sz="1100"/>
              <a:t> </a:t>
            </a:r>
            <a:r>
              <a:rPr lang="en" sz="1100" err="1"/>
              <a:t>Sandu</a:t>
            </a:r>
            <a:r>
              <a:rPr lang="en" sz="1100"/>
              <a:t> Meraki Partner CSE</a:t>
            </a:r>
            <a:br>
              <a:rPr lang="en" sz="1100"/>
            </a:br>
            <a:r>
              <a:rPr lang="en" sz="1100"/>
              <a:t>Ashley </a:t>
            </a:r>
            <a:r>
              <a:rPr lang="en" sz="1100" err="1"/>
              <a:t>Poundall</a:t>
            </a:r>
            <a:r>
              <a:rPr lang="en" sz="1100"/>
              <a:t> Meraki Dir</a:t>
            </a:r>
            <a:endParaRPr/>
          </a:p>
          <a:p>
            <a:pPr marL="0" marR="0" lvl="0" indent="0" algn="l" rtl="0">
              <a:lnSpc>
                <a:spcPct val="115000"/>
              </a:lnSpc>
              <a:spcBef>
                <a:spcPts val="0"/>
              </a:spcBef>
              <a:spcAft>
                <a:spcPts val="0"/>
              </a:spcAft>
              <a:buClr>
                <a:srgbClr val="000000"/>
              </a:buClr>
              <a:buSzPts val="1100"/>
              <a:buFont typeface="Arial"/>
              <a:buNone/>
            </a:pPr>
            <a:r>
              <a:rPr lang="en" sz="1100"/>
              <a:t>Next Steps.</a:t>
            </a:r>
            <a:endParaRPr/>
          </a:p>
          <a:p>
            <a:pPr marL="0" marR="0" lvl="0" indent="0" algn="l" rtl="0">
              <a:lnSpc>
                <a:spcPct val="115000"/>
              </a:lnSpc>
              <a:spcBef>
                <a:spcPts val="0"/>
              </a:spcBef>
              <a:spcAft>
                <a:spcPts val="0"/>
              </a:spcAft>
              <a:buClr>
                <a:srgbClr val="000000"/>
              </a:buClr>
              <a:buSzPts val="1100"/>
              <a:buFont typeface="Arial"/>
              <a:buNone/>
            </a:pPr>
            <a:r>
              <a:rPr lang="en" sz="1100">
                <a:solidFill>
                  <a:srgbClr val="767700"/>
                </a:solidFill>
              </a:rPr>
              <a:t>Meraki MV for ANPR, Queue data, Flow and dwell data. All part of McDonalds ambitions for automation plus Meraki Insight in all sites for application visibility</a:t>
            </a:r>
            <a:endParaRPr sz="1100" b="0" i="0" u="none" strike="noStrike" cap="none">
              <a:solidFill>
                <a:srgbClr val="767700"/>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a:p>
        </p:txBody>
      </p:sp>
    </p:spTree>
    <p:extLst>
      <p:ext uri="{BB962C8B-B14F-4D97-AF65-F5344CB8AC3E}">
        <p14:creationId xmlns:p14="http://schemas.microsoft.com/office/powerpoint/2010/main" val="244033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Cisco Meraki MR</a:t>
            </a:r>
          </a:p>
          <a:p>
            <a:pPr marL="171450" indent="-171450">
              <a:buFontTx/>
              <a:buChar char="-"/>
            </a:pPr>
            <a:r>
              <a:rPr lang="en-US" dirty="0"/>
              <a:t>Series of 100% cloud-managed wireless access points</a:t>
            </a:r>
          </a:p>
          <a:p>
            <a:pPr marL="171450" indent="-171450">
              <a:buFontTx/>
              <a:buChar char="-"/>
            </a:pPr>
            <a:r>
              <a:rPr lang="en-US" dirty="0"/>
              <a:t>With Meraki MR, you can manage your global wireless infrastructure from a single dashboard. </a:t>
            </a:r>
          </a:p>
          <a:p>
            <a:pPr marL="171450" indent="-171450">
              <a:buFontTx/>
              <a:buChar char="-"/>
            </a:pPr>
            <a:r>
              <a:rPr lang="en-US" dirty="0"/>
              <a:t>You’ll gain visibility into application, device, and usage statistics for your network. </a:t>
            </a:r>
          </a:p>
          <a:p>
            <a:pPr marL="171450" indent="-171450">
              <a:buFontTx/>
              <a:buChar char="-"/>
            </a:pPr>
            <a:r>
              <a:rPr lang="en-US" dirty="0"/>
              <a:t>Unlike other solutions, there is no controller hardware to install or maintain </a:t>
            </a:r>
          </a:p>
          <a:p>
            <a:endParaRPr lang="en-US" dirty="0"/>
          </a:p>
          <a:p>
            <a:endParaRPr lang="en-US" dirty="0"/>
          </a:p>
          <a:p>
            <a:r>
              <a:rPr lang="en-US" dirty="0"/>
              <a:t>Cisco Umbrella </a:t>
            </a:r>
          </a:p>
          <a:p>
            <a:pPr marL="171450" indent="-171450">
              <a:buFontTx/>
              <a:buChar char="-"/>
            </a:pPr>
            <a:r>
              <a:rPr lang="en-US" dirty="0"/>
              <a:t>Cloud-delivered secure internet gateway </a:t>
            </a:r>
          </a:p>
          <a:p>
            <a:pPr marL="171450" indent="-171450">
              <a:buFontTx/>
              <a:buChar char="-"/>
            </a:pPr>
            <a:r>
              <a:rPr lang="en-US" dirty="0"/>
              <a:t>Umbrella provides protection against threats such as malware, ransomware &amp; C2 callbacks with no added latency. </a:t>
            </a:r>
          </a:p>
          <a:p>
            <a:pPr marL="171450" indent="-171450">
              <a:buFontTx/>
              <a:buChar char="-"/>
            </a:pPr>
            <a:r>
              <a:rPr lang="en-US" dirty="0"/>
              <a:t>You’ll gain insights into internet activity across all locations and users. </a:t>
            </a:r>
          </a:p>
          <a:p>
            <a:pPr marL="171450" indent="-171450">
              <a:buFontTx/>
              <a:buChar char="-"/>
            </a:pPr>
            <a:r>
              <a:rPr lang="en-US" dirty="0"/>
              <a:t>No hardware to install or software to manually update. </a:t>
            </a:r>
          </a:p>
          <a:p>
            <a:pPr marL="171450" indent="-171450">
              <a:buFontTx/>
              <a:buChar cha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ctr" defTabSz="1828800" rtl="0" eaLnBrk="1" fontAlgn="auto" latinLnBrk="0" hangingPunct="0">
              <a:lnSpc>
                <a:spcPct val="100000"/>
              </a:lnSpc>
              <a:spcBef>
                <a:spcPts val="0"/>
              </a:spcBef>
              <a:spcAft>
                <a:spcPts val="0"/>
              </a:spcAft>
              <a:buClrTx/>
              <a:buSzTx/>
              <a:buFontTx/>
              <a:buNone/>
              <a:tabLst/>
              <a:defRPr/>
            </a:pPr>
            <a:fld id="{178B8799-42A2-4D43-AF76-D3220836283D}" type="slidenum">
              <a:rPr kumimoji="0" lang="en-US" sz="3600" b="0" i="0" u="none" strike="noStrike" kern="0" cap="none" spc="0" normalizeH="0" baseline="0" noProof="0" smtClean="0">
                <a:ln>
                  <a:noFill/>
                </a:ln>
                <a:solidFill>
                  <a:prstClr val="black"/>
                </a:solidFill>
                <a:effectLst/>
                <a:uLnTx/>
                <a:uFill>
                  <a:solidFill>
                    <a:srgbClr val="7F7F7F"/>
                  </a:solidFill>
                </a:uFill>
                <a:latin typeface="Helvetica"/>
                <a:ea typeface="Helvetica"/>
                <a:cs typeface="Helvetica"/>
                <a:sym typeface="Helvetica"/>
              </a:rPr>
              <a:pPr marL="0" marR="0" lvl="0" indent="0" algn="ctr" defTabSz="1828800" rtl="0" eaLnBrk="1" fontAlgn="auto" latinLnBrk="0" hangingPunct="0">
                <a:lnSpc>
                  <a:spcPct val="100000"/>
                </a:lnSpc>
                <a:spcBef>
                  <a:spcPts val="0"/>
                </a:spcBef>
                <a:spcAft>
                  <a:spcPts val="0"/>
                </a:spcAft>
                <a:buClrTx/>
                <a:buSzTx/>
                <a:buFontTx/>
                <a:buNone/>
                <a:tabLst/>
                <a:defRPr/>
              </a:pPr>
              <a:t>48</a:t>
            </a:fld>
            <a:endParaRPr kumimoji="0" lang="en-US" sz="3600" b="0" i="0" u="none" strike="noStrike" kern="0" cap="none" spc="0" normalizeH="0" baseline="0" noProof="0">
              <a:ln>
                <a:noFill/>
              </a:ln>
              <a:solidFill>
                <a:prstClr val="black"/>
              </a:solidFill>
              <a:effectLst/>
              <a:uLnTx/>
              <a:uFill>
                <a:solidFill>
                  <a:srgbClr val="7F7F7F"/>
                </a:solidFill>
              </a:uFill>
              <a:latin typeface="Helvetica"/>
              <a:ea typeface="Helvetica"/>
              <a:cs typeface="Helvetica"/>
              <a:sym typeface="Helvetica"/>
            </a:endParaRPr>
          </a:p>
        </p:txBody>
      </p:sp>
    </p:spTree>
    <p:extLst>
      <p:ext uri="{BB962C8B-B14F-4D97-AF65-F5344CB8AC3E}">
        <p14:creationId xmlns:p14="http://schemas.microsoft.com/office/powerpoint/2010/main" val="42180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you care about this integration?</a:t>
            </a:r>
          </a:p>
          <a:p>
            <a:endParaRPr lang="en-US" dirty="0"/>
          </a:p>
          <a:p>
            <a:r>
              <a:rPr lang="en-US" dirty="0"/>
              <a:t>It is the simplest way to deploy Umbrella across a wireless network. </a:t>
            </a:r>
          </a:p>
          <a:p>
            <a:r>
              <a:rPr lang="en-US" dirty="0"/>
              <a:t>From within the Meraki dashboard, you can enable Umbrella policies, adding a new level of convenience. </a:t>
            </a:r>
          </a:p>
          <a:p>
            <a:r>
              <a:rPr lang="en-US" dirty="0"/>
              <a:t>The integrations allows you to create policies on a per-SSID basis or by using Meraki group policies. This provides additional granularity when creating and managing policies.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814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it work?</a:t>
            </a:r>
          </a:p>
          <a:p>
            <a:endParaRPr lang="en-US" dirty="0"/>
          </a:p>
          <a:p>
            <a:r>
              <a:rPr lang="en-US" dirty="0"/>
              <a:t>First, in the Umbrella dashboard, you’ll copy the API Key and Secret. The API Key and Secret are </a:t>
            </a:r>
            <a:r>
              <a:rPr lang="en-US" sz="1200" b="0" i="0" u="none" strike="noStrike" kern="1200" dirty="0">
                <a:solidFill>
                  <a:schemeClr val="tx1"/>
                </a:solidFill>
                <a:effectLst/>
                <a:latin typeface="+mn-lt"/>
                <a:ea typeface="ＭＳ Ｐゴシック" charset="0"/>
                <a:cs typeface="ＭＳ Ｐゴシック" charset="0"/>
              </a:rPr>
              <a:t>tokens that authenticate and connect your Umbrella account to Meraki. </a:t>
            </a:r>
          </a:p>
          <a:p>
            <a:endParaRPr lang="en-US" sz="1200" b="0" i="0" u="none" strike="noStrike" kern="1200" dirty="0">
              <a:solidFill>
                <a:schemeClr val="tx1"/>
              </a:solidFill>
              <a:effectLst/>
              <a:latin typeface="+mn-lt"/>
              <a:ea typeface="ＭＳ Ｐゴシック" charset="0"/>
              <a:cs typeface="ＭＳ Ｐゴシック" charset="0"/>
            </a:endParaRPr>
          </a:p>
          <a:p>
            <a:r>
              <a:rPr lang="en-US" sz="1200" b="0" i="0" u="none" strike="noStrike" kern="1200" dirty="0">
                <a:solidFill>
                  <a:schemeClr val="tx1"/>
                </a:solidFill>
                <a:effectLst/>
                <a:latin typeface="+mn-lt"/>
                <a:ea typeface="ＭＳ Ｐゴシック" charset="0"/>
                <a:cs typeface="ＭＳ Ｐゴシック" charset="0"/>
              </a:rPr>
              <a:t>Once you have copied the API Key and Secret, you will input them into the Meraki Dashboard.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95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p>
          <a:p>
            <a:endParaRPr lang="en-US" dirty="0"/>
          </a:p>
          <a:p>
            <a:r>
              <a:rPr lang="en-US" dirty="0"/>
              <a:t>You’ll select the Umbrella policy you want to use. Once a policy is selected, You’re done. Umbrella is now deployed across your SSID.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50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aseline="0" dirty="0"/>
              <a:t>Here is an example of a possible deployment scenario. In This Scenario, Umbrella is deployed across the entire network including the Guest Wi-Fi SSID and Employee Wi-Fi SSID.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8B8799-42A2-4D43-AF76-D322083628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44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sz="1200" b="0" i="0" u="none" strike="noStrike" kern="1200" baseline="0" dirty="0">
                <a:solidFill>
                  <a:schemeClr val="tx1"/>
                </a:solidFill>
                <a:effectLst/>
                <a:ea typeface="ＭＳ Ｐゴシック" charset="0"/>
                <a:cs typeface="ＭＳ Ｐゴシック" charset="0"/>
              </a:rPr>
              <a:t>Think about where you enforce security today. </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en-US" i="1" dirty="0">
                <a:ea typeface="ＭＳ Ｐゴシック" charset="-128"/>
                <a:cs typeface="ＭＳ Ｐゴシック" charset="-128"/>
              </a:rPr>
              <a:t>Questions to pose:</a:t>
            </a:r>
            <a:r>
              <a:rPr lang="en-US" altLang="en-US" i="1" baseline="0" dirty="0">
                <a:ea typeface="ＭＳ Ｐゴシック" charset="-128"/>
                <a:cs typeface="ＭＳ Ｐゴシック" charset="-128"/>
              </a:rPr>
              <a:t> What do you use to protect your network? Your endpoints? </a:t>
            </a:r>
            <a:endParaRPr lang="en-US" sz="1200" b="0" i="0" u="none" strike="noStrike" kern="1200" baseline="0" dirty="0">
              <a:solidFill>
                <a:schemeClr val="tx1"/>
              </a:solidFill>
              <a:effectLst/>
              <a:ea typeface="ＭＳ Ｐゴシック" charset="0"/>
              <a:cs typeface="ＭＳ Ｐゴシック" charset="0"/>
            </a:endParaRP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baseline="0" dirty="0"/>
              <a:t>You probably have a range of products deployed at your corporate headquarters and branch offices, or on roaming laptops. </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baseline="0" dirty="0"/>
              <a:t>There are many ways that malware can get in, which is why it’s important to have multiple layers of security.</a:t>
            </a:r>
          </a:p>
          <a:p>
            <a:pPr marL="0" marR="0" indent="0" algn="l" defTabSz="457200" rtl="0" eaLnBrk="0" fontAlgn="t"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t" latinLnBrk="0" hangingPunct="0">
              <a:lnSpc>
                <a:spcPct val="100000"/>
              </a:lnSpc>
              <a:spcBef>
                <a:spcPct val="30000"/>
              </a:spcBef>
              <a:spcAft>
                <a:spcPct val="0"/>
              </a:spcAft>
              <a:buClrTx/>
              <a:buSzTx/>
              <a:buFontTx/>
              <a:buNone/>
              <a:tabLst/>
              <a:defRPr/>
            </a:pPr>
            <a:r>
              <a:rPr lang="en-US" i="1" baseline="0" dirty="0"/>
              <a:t>Umbrella + DNS: </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baseline="0" dirty="0"/>
              <a:t>Umbrella can be the first layer of defense against threats by preventing devices from connecting to malicious or likely malicious sites in the first place—which significantly reduces the chance of malware getting to your network or endpoints.</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en-US" dirty="0">
                <a:ea typeface="ＭＳ Ｐゴシック" charset="-128"/>
                <a:cs typeface="ＭＳ Ｐゴシック" charset="-128"/>
              </a:rPr>
              <a:t>We use DNS as one of the main mechanisms to get traffic</a:t>
            </a:r>
            <a:r>
              <a:rPr lang="en-US" altLang="en-US" baseline="0" dirty="0">
                <a:ea typeface="ＭＳ Ｐゴシック" charset="-128"/>
                <a:cs typeface="ＭＳ Ｐゴシック" charset="-128"/>
              </a:rPr>
              <a:t> to our cloud platform, and then use it to enforce security too. </a:t>
            </a:r>
            <a:endParaRPr lang="en-US" baseline="0" dirty="0"/>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baseline="0" dirty="0"/>
              <a:t>DNS is a foundational component of how the internet works and is used by every device in the network. </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sz="1200" b="0" i="0" u="none" strike="noStrike" kern="1200" baseline="0" dirty="0">
                <a:solidFill>
                  <a:schemeClr val="tx1"/>
                </a:solidFill>
                <a:effectLst/>
                <a:ea typeface="ＭＳ Ｐゴシック" charset="0"/>
                <a:cs typeface="ＭＳ Ｐゴシック" charset="0"/>
              </a:rPr>
              <a:t>Way before a malware file is downloaded or before an IP connection over any port or any protocol is even established, there’s a DNS request.</a:t>
            </a:r>
          </a:p>
          <a:p>
            <a:pPr rtl="0" fontAlgn="t"/>
            <a:endParaRPr lang="en-US" dirty="0"/>
          </a:p>
          <a:p>
            <a:pPr rtl="0" fontAlgn="t"/>
            <a:r>
              <a:rPr lang="en-US" dirty="0"/>
              <a:t>Let’s look now at the key features for Umbrella. </a:t>
            </a:r>
          </a:p>
          <a:p>
            <a:pPr marL="0" indent="0" rtl="0" fontAlgn="t">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67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Umbrella, it all begins with DNS — </a:t>
            </a:r>
            <a:r>
              <a:rPr lang="en-US" baseline="0" dirty="0"/>
              <a:t>We use it as the main mechanism to get traffic to our cloud platform for inspection.</a:t>
            </a:r>
          </a:p>
          <a:p>
            <a:endParaRPr lang="en-US" baseline="0" dirty="0"/>
          </a:p>
          <a:p>
            <a:r>
              <a:rPr lang="en-US" baseline="0" dirty="0"/>
              <a:t>Now everyone has probably heard of DNS, but lets l</a:t>
            </a:r>
            <a:r>
              <a:rPr lang="en-US" dirty="0"/>
              <a:t>evel set</a:t>
            </a:r>
            <a:r>
              <a:rPr lang="en-US" baseline="0" dirty="0"/>
              <a:t> on what it is, and why it’s so important with Umbrella.</a:t>
            </a:r>
          </a:p>
          <a:p>
            <a:r>
              <a:rPr lang="en-US" baseline="0" dirty="0"/>
              <a:t>DNS is the domain name system, and it’s used to map domain names like cisco.com to an IP address.</a:t>
            </a:r>
          </a:p>
          <a:p>
            <a:endParaRPr lang="en-US" baseline="0" dirty="0"/>
          </a:p>
          <a:p>
            <a:r>
              <a:rPr lang="en-US" baseline="0" dirty="0"/>
              <a:t>Think about when you want to call your friend or colleague. You’ll look up their </a:t>
            </a:r>
            <a:r>
              <a:rPr lang="en-US" u="sng" baseline="0" dirty="0"/>
              <a:t>name</a:t>
            </a:r>
            <a:r>
              <a:rPr lang="en-US" baseline="0" dirty="0"/>
              <a:t> in your contact list, instead of trying to remember everyone’s phone number. DNS was developed for a very similar reason — so you </a:t>
            </a:r>
            <a:r>
              <a:rPr lang="en-US" baseline="0" dirty="0" err="1"/>
              <a:t>wouldn</a:t>
            </a:r>
            <a:r>
              <a:rPr lang="mr-IN" baseline="0" dirty="0"/>
              <a:t>’</a:t>
            </a:r>
            <a:r>
              <a:rPr lang="en-US" baseline="0" dirty="0"/>
              <a:t>t need to remember the IP address for every website you want to visit. </a:t>
            </a:r>
          </a:p>
          <a:p>
            <a:endParaRPr lang="en-US" baseline="0" dirty="0"/>
          </a:p>
          <a:p>
            <a:endParaRPr lang="en-US" baseline="0" dirty="0"/>
          </a:p>
          <a:p>
            <a:r>
              <a:rPr lang="en-US" baseline="0" dirty="0"/>
              <a:t>DNS is the first step in nearly all internet connections, and it’s used by all devices. So with Umbrella, we</a:t>
            </a:r>
            <a:r>
              <a:rPr lang="mr-IN" baseline="0" dirty="0"/>
              <a:t>’</a:t>
            </a:r>
            <a:r>
              <a:rPr lang="en-US" baseline="0" dirty="0"/>
              <a:t>re trying in to something you’re already doing. Any time you click on a link or type a URL for an external site, the request goes to a recursive DNS service, like Umbrella, to look up the IP address.</a:t>
            </a:r>
          </a:p>
          <a:p>
            <a:endParaRPr lang="en-US" baseline="0" dirty="0"/>
          </a:p>
          <a:p>
            <a:r>
              <a:rPr lang="en-US" baseline="0" dirty="0"/>
              <a:t>So, Umbrella will resolve the DNS request, plus add security at the same time — all without adding any latency. In fact, many customers report better internet performance after switching to Umbrella.</a:t>
            </a:r>
          </a:p>
          <a:p>
            <a:endParaRPr lang="en-US" dirty="0"/>
          </a:p>
          <a:p>
            <a:r>
              <a:rPr lang="en-US" dirty="0"/>
              <a:t>With Umbrella, it all begins with DNS — </a:t>
            </a:r>
            <a:r>
              <a:rPr lang="en-US" baseline="0" dirty="0"/>
              <a:t>We use it as the main mechanism to get traffic to our cloud platform for inspection.</a:t>
            </a:r>
          </a:p>
          <a:p>
            <a:endParaRPr lang="en-US" baseline="0" dirty="0"/>
          </a:p>
          <a:p>
            <a:r>
              <a:rPr lang="en-US" baseline="0" dirty="0"/>
              <a:t>Now everyone has probably heard of DNS, but lets l</a:t>
            </a:r>
            <a:r>
              <a:rPr lang="en-US" dirty="0"/>
              <a:t>evel set</a:t>
            </a:r>
            <a:r>
              <a:rPr lang="en-US" baseline="0" dirty="0"/>
              <a:t> on what it is, and why it’s so important with Umbrella.</a:t>
            </a:r>
          </a:p>
          <a:p>
            <a:r>
              <a:rPr lang="en-US" baseline="0" dirty="0"/>
              <a:t>DNS is the domain name system, and it’s used to map domain names like cisco.com to an IP address.</a:t>
            </a:r>
          </a:p>
          <a:p>
            <a:endParaRPr lang="en-US" baseline="0" dirty="0"/>
          </a:p>
          <a:p>
            <a:r>
              <a:rPr lang="en-US" baseline="0" dirty="0"/>
              <a:t>Think about when you want to call your friend or colleague. You’ll look up their </a:t>
            </a:r>
            <a:r>
              <a:rPr lang="en-US" u="sng" baseline="0" dirty="0"/>
              <a:t>name</a:t>
            </a:r>
            <a:r>
              <a:rPr lang="en-US" baseline="0" dirty="0"/>
              <a:t> in your contact list, instead of trying to remember everyone’s phone number. DNS was developed for a very similar reason — so you </a:t>
            </a:r>
            <a:r>
              <a:rPr lang="en-US" baseline="0" dirty="0" err="1"/>
              <a:t>wouldn</a:t>
            </a:r>
            <a:r>
              <a:rPr lang="mr-IN" baseline="0" dirty="0"/>
              <a:t>’</a:t>
            </a:r>
            <a:r>
              <a:rPr lang="en-US" baseline="0" dirty="0"/>
              <a:t>t need to remember the IP address for every website you want to visit. </a:t>
            </a:r>
          </a:p>
          <a:p>
            <a:endParaRPr lang="en-US" baseline="0" dirty="0"/>
          </a:p>
          <a:p>
            <a:pPr marL="171450" indent="-171450">
              <a:buFont typeface="Arial" charset="0"/>
              <a:buChar char="•"/>
            </a:pPr>
            <a:r>
              <a:rPr lang="en-US" sz="1200" dirty="0"/>
              <a:t>Why is this so useful for security? </a:t>
            </a:r>
          </a:p>
          <a:p>
            <a:pPr marL="231775" indent="0" algn="l">
              <a:buFont typeface="Arial" charset="0"/>
              <a:buNone/>
            </a:pPr>
            <a:r>
              <a:rPr lang="en-US" sz="1200" dirty="0"/>
              <a:t>1.</a:t>
            </a:r>
            <a:r>
              <a:rPr lang="en-US" sz="1200" baseline="0" dirty="0"/>
              <a:t> DNS used by all devices, every time the device connects to the internet, </a:t>
            </a:r>
          </a:p>
          <a:p>
            <a:pPr marL="974725" lvl="1" indent="-285750">
              <a:buFont typeface="Arial" charset="0"/>
              <a:buChar char="•"/>
            </a:pPr>
            <a:r>
              <a:rPr lang="en-US" sz="1200" baseline="0" dirty="0"/>
              <a:t>Tying into something that organizations already doing</a:t>
            </a:r>
          </a:p>
          <a:p>
            <a:pPr marL="974725" lvl="1" indent="-285750">
              <a:buFont typeface="Arial" charset="0"/>
              <a:buChar char="•"/>
            </a:pPr>
            <a:r>
              <a:rPr lang="en-US" sz="1200" baseline="0" dirty="0"/>
              <a:t>They’re already relying on someone for recursive DNS, most likely their ISP, so we’re doing that, PLUS adding security (without adding any latency)</a:t>
            </a:r>
            <a:endParaRPr lang="en-US" sz="1200" dirty="0"/>
          </a:p>
          <a:p>
            <a:pPr marL="517525" indent="-285750">
              <a:buFont typeface="Arial" charset="0"/>
              <a:buChar char="•"/>
            </a:pPr>
            <a:r>
              <a:rPr lang="en-US" sz="1200" dirty="0"/>
              <a:t>2. Turns out this same mechanism</a:t>
            </a:r>
            <a:r>
              <a:rPr lang="en-US" sz="1200" baseline="0" dirty="0"/>
              <a:t> is also useful for finding malicious destinations on the internet, and stopping devices from connecting there </a:t>
            </a:r>
            <a:endParaRPr lang="en-US" sz="1200" dirty="0"/>
          </a:p>
          <a:p>
            <a:endParaRPr lang="en-US" baseline="0" dirty="0"/>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05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we review Umbrella features in great detail – let’s quickly review what sets us apart from competitors. </a:t>
            </a:r>
          </a:p>
          <a:p>
            <a:endParaRPr lang="en-US" baseline="0" dirty="0"/>
          </a:p>
          <a:p>
            <a:r>
              <a:rPr lang="en-US" b="1" baseline="0" dirty="0"/>
              <a:t>Fastest and most reliable cloud infrastructure </a:t>
            </a:r>
          </a:p>
          <a:p>
            <a:r>
              <a:rPr lang="en-US" sz="1200" b="0" i="0" kern="1200" dirty="0">
                <a:solidFill>
                  <a:schemeClr val="tx1"/>
                </a:solidFill>
                <a:effectLst/>
                <a:latin typeface="+mn-lt"/>
                <a:ea typeface="ＭＳ Ｐゴシック" charset="0"/>
                <a:cs typeface="ＭＳ Ｐゴシック" charset="0"/>
              </a:rPr>
              <a:t>When customers</a:t>
            </a:r>
            <a:r>
              <a:rPr lang="en-US" sz="1200" b="0" i="0" kern="1200" baseline="0" dirty="0">
                <a:solidFill>
                  <a:schemeClr val="tx1"/>
                </a:solidFill>
                <a:effectLst/>
                <a:latin typeface="+mn-lt"/>
                <a:ea typeface="ＭＳ Ｐゴシック" charset="0"/>
                <a:cs typeface="ＭＳ Ｐゴシック" charset="0"/>
              </a:rPr>
              <a:t> </a:t>
            </a:r>
            <a:r>
              <a:rPr lang="en-US" sz="1200" b="0" i="0" kern="1200" dirty="0">
                <a:solidFill>
                  <a:schemeClr val="tx1"/>
                </a:solidFill>
                <a:effectLst/>
                <a:latin typeface="+mn-lt"/>
                <a:ea typeface="ＭＳ Ｐゴシック" charset="0"/>
                <a:cs typeface="ＭＳ Ｐゴシック" charset="0"/>
              </a:rPr>
              <a:t>connect to a cloud security platform, performance is critical. It cannot break or slow down internet connections. Since our network was established in 2006, we’ve had 100% uptime. And not just that, but we have </a:t>
            </a:r>
            <a:r>
              <a:rPr lang="en-US" sz="1200" b="0" i="0" u="none" strike="noStrike" kern="1200" dirty="0">
                <a:solidFill>
                  <a:schemeClr val="tx1"/>
                </a:solidFill>
                <a:effectLst/>
                <a:latin typeface="+mn-lt"/>
                <a:ea typeface="ＭＳ Ｐゴシック" charset="0"/>
                <a:cs typeface="ＭＳ Ｐゴシック" charset="0"/>
              </a:rPr>
              <a:t>peering relationships with</a:t>
            </a:r>
            <a:r>
              <a:rPr lang="en-US" sz="1200" b="0" i="0" u="none" strike="noStrike" kern="1200" baseline="0" dirty="0">
                <a:solidFill>
                  <a:schemeClr val="tx1"/>
                </a:solidFill>
                <a:effectLst/>
                <a:latin typeface="+mn-lt"/>
                <a:ea typeface="ＭＳ Ｐゴシック" charset="0"/>
                <a:cs typeface="ＭＳ Ｐゴシック" charset="0"/>
              </a:rPr>
              <a:t> over 500 ISPs which </a:t>
            </a:r>
            <a:r>
              <a:rPr lang="en-US" sz="1200" b="0" i="0" u="none" strike="noStrike" kern="1200" dirty="0">
                <a:solidFill>
                  <a:schemeClr val="tx1"/>
                </a:solidFill>
                <a:effectLst/>
                <a:latin typeface="+mn-lt"/>
                <a:ea typeface="ＭＳ Ｐゴシック" charset="0"/>
                <a:cs typeface="ＭＳ Ｐゴシック" charset="0"/>
              </a:rPr>
              <a:t>allow us to resolve requests faster</a:t>
            </a:r>
            <a:r>
              <a:rPr lang="en-US" sz="1200" b="0" i="0" u="none" strike="noStrike" kern="1200" baseline="0" dirty="0">
                <a:solidFill>
                  <a:schemeClr val="tx1"/>
                </a:solidFill>
                <a:effectLst/>
                <a:latin typeface="+mn-lt"/>
                <a:ea typeface="ＭＳ Ｐゴシック" charset="0"/>
                <a:cs typeface="ＭＳ Ｐゴシック" charset="0"/>
              </a:rPr>
              <a:t> – most customer actually report a boost in speed. </a:t>
            </a:r>
            <a:endParaRPr lang="en-US" sz="1200" b="0" i="0" kern="1200" dirty="0">
              <a:solidFill>
                <a:schemeClr val="tx1"/>
              </a:solidFill>
              <a:effectLst/>
              <a:latin typeface="+mn-lt"/>
              <a:ea typeface="ＭＳ Ｐゴシック" charset="0"/>
              <a:cs typeface="ＭＳ Ｐゴシック" charset="0"/>
            </a:endParaRPr>
          </a:p>
          <a:p>
            <a:endParaRPr lang="en-US" baseline="0" dirty="0"/>
          </a:p>
          <a:p>
            <a:r>
              <a:rPr lang="en-US" b="1" baseline="0" dirty="0"/>
              <a:t>Most open platform </a:t>
            </a:r>
          </a:p>
          <a:p>
            <a:r>
              <a:rPr lang="en-US" sz="1200" b="0" i="0" u="none" strike="noStrike" kern="1200" dirty="0">
                <a:solidFill>
                  <a:schemeClr val="tx1"/>
                </a:solidFill>
                <a:effectLst/>
                <a:latin typeface="+mn-lt"/>
                <a:ea typeface="ＭＳ Ｐゴシック" charset="0"/>
                <a:cs typeface="ＭＳ Ｐゴシック" charset="0"/>
              </a:rPr>
              <a:t>Leveraging our</a:t>
            </a:r>
            <a:r>
              <a:rPr lang="en-US" sz="1200" b="0" i="0" u="none" strike="noStrike" kern="1200" baseline="0" dirty="0">
                <a:solidFill>
                  <a:schemeClr val="tx1"/>
                </a:solidFill>
                <a:effectLst/>
                <a:latin typeface="+mn-lt"/>
                <a:ea typeface="ＭＳ Ｐゴシック" charset="0"/>
                <a:cs typeface="ＭＳ Ｐゴシック" charset="0"/>
              </a:rPr>
              <a:t> bi-directional </a:t>
            </a:r>
            <a:r>
              <a:rPr lang="en-US" sz="1200" b="0" i="0" u="none" strike="noStrike" kern="1200" dirty="0">
                <a:solidFill>
                  <a:schemeClr val="tx1"/>
                </a:solidFill>
                <a:effectLst/>
                <a:latin typeface="+mn-lt"/>
                <a:ea typeface="ＭＳ Ｐゴシック" charset="0"/>
                <a:cs typeface="ＭＳ Ｐゴシック" charset="0"/>
              </a:rPr>
              <a:t>API, customers can easily integrate Umbrella with existing</a:t>
            </a:r>
            <a:r>
              <a:rPr lang="en-US" sz="1200" b="0" i="0" u="none" strike="noStrike" kern="1200" baseline="0" dirty="0">
                <a:solidFill>
                  <a:schemeClr val="tx1"/>
                </a:solidFill>
                <a:effectLst/>
                <a:latin typeface="+mn-lt"/>
                <a:ea typeface="ＭＳ Ｐゴシック" charset="0"/>
                <a:cs typeface="ＭＳ Ｐゴシック" charset="0"/>
              </a:rPr>
              <a:t> tools to automatically add to our platform or enhance another system – extending protection and enhancing information. </a:t>
            </a:r>
          </a:p>
          <a:p>
            <a:endParaRPr lang="en-US" baseline="0" dirty="0"/>
          </a:p>
          <a:p>
            <a:r>
              <a:rPr lang="en-US" b="1" baseline="0" dirty="0"/>
              <a:t>Most predictive intelligence </a:t>
            </a:r>
          </a:p>
          <a:p>
            <a:r>
              <a:rPr lang="en-US" baseline="0" dirty="0"/>
              <a:t>Our </a:t>
            </a:r>
            <a:r>
              <a:rPr lang="en-US" sz="1200" b="0" i="0" u="none" strike="noStrike" kern="1200" dirty="0">
                <a:solidFill>
                  <a:schemeClr val="tx1"/>
                </a:solidFill>
                <a:effectLst/>
                <a:latin typeface="+mn-lt"/>
                <a:ea typeface="ＭＳ Ｐゴシック" charset="0"/>
                <a:cs typeface="ＭＳ Ｐゴシック" charset="0"/>
              </a:rPr>
              <a:t>unparalleled </a:t>
            </a:r>
            <a:r>
              <a:rPr lang="en-US" baseline="0" dirty="0"/>
              <a:t>intelligence enables us to u</a:t>
            </a:r>
            <a:r>
              <a:rPr lang="en-US" sz="1200" b="0" kern="1200" dirty="0">
                <a:solidFill>
                  <a:schemeClr val="tx1"/>
                </a:solidFill>
                <a:latin typeface="+mn-lt"/>
                <a:ea typeface="ＭＳ Ｐゴシック" charset="0"/>
                <a:cs typeface="ＭＳ Ｐゴシック" charset="0"/>
              </a:rPr>
              <a:t>ncover malicious domains, IPs, and URLs before they’re even used in attacks. </a:t>
            </a:r>
            <a:endParaRPr lang="en-US" baseline="0" dirty="0"/>
          </a:p>
          <a:p>
            <a:r>
              <a:rPr lang="en-US" b="1" baseline="0" dirty="0"/>
              <a:t/>
            </a:r>
            <a:br>
              <a:rPr lang="en-US" b="1" baseline="0" dirty="0"/>
            </a:br>
            <a:r>
              <a:rPr lang="en-US" b="1" baseline="0" dirty="0"/>
              <a:t>Easiest deployment </a:t>
            </a:r>
          </a:p>
          <a:p>
            <a:pPr rtl="0"/>
            <a:r>
              <a:rPr lang="en-US" sz="1200" b="0" dirty="0">
                <a:effectLst/>
              </a:rPr>
              <a:t>There’s no</a:t>
            </a:r>
            <a:r>
              <a:rPr lang="en-US" sz="1200" b="0" baseline="0" dirty="0">
                <a:effectLst/>
              </a:rPr>
              <a:t> hardware to install or software to manually update, and customers can leverage their existing Cisco footprint to provisions thousands of network devices and laptops. </a:t>
            </a:r>
            <a:endParaRPr lang="en-US" sz="1200" dirty="0"/>
          </a:p>
          <a:p>
            <a:endParaRPr lang="en-US" baseline="0" dirty="0"/>
          </a:p>
          <a:p>
            <a:r>
              <a:rPr lang="en-US" b="1" baseline="0" dirty="0"/>
              <a:t>Broadest coverage of malicious destinations and files </a:t>
            </a:r>
          </a:p>
          <a:p>
            <a:r>
              <a:rPr lang="en-US" baseline="0" dirty="0"/>
              <a:t>Now, not only do we have the power of the malicious domains and IPs that we had in Umbrella before, but we also have coverage for malicious files that are attempted to be downloaded from risky domains - and this is through the power of AMP.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442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47472" y="1359407"/>
            <a:ext cx="3767328" cy="303276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37764" y="1395026"/>
            <a:ext cx="3643453" cy="290933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433002" y="1390263"/>
            <a:ext cx="3653154" cy="2919095"/>
          </a:xfrm>
          <a:custGeom>
            <a:avLst/>
            <a:gdLst/>
            <a:ahLst/>
            <a:cxnLst/>
            <a:rect l="l" t="t" r="r" b="b"/>
            <a:pathLst>
              <a:path w="3653154" h="2919095">
                <a:moveTo>
                  <a:pt x="0" y="0"/>
                </a:moveTo>
                <a:lnTo>
                  <a:pt x="3652978" y="0"/>
                </a:lnTo>
                <a:lnTo>
                  <a:pt x="3652978" y="2918862"/>
                </a:lnTo>
                <a:lnTo>
                  <a:pt x="0" y="2918862"/>
                </a:lnTo>
                <a:lnTo>
                  <a:pt x="0" y="0"/>
                </a:lnTo>
                <a:close/>
              </a:path>
            </a:pathLst>
          </a:custGeom>
          <a:ln w="9525">
            <a:solidFill>
              <a:srgbClr val="676767"/>
            </a:solidFill>
          </a:ln>
        </p:spPr>
        <p:txBody>
          <a:bodyPr wrap="square" lIns="0" tIns="0" rIns="0" bIns="0" rtlCol="0"/>
          <a:lstStyle/>
          <a:p>
            <a:endParaRPr/>
          </a:p>
        </p:txBody>
      </p:sp>
      <p:sp>
        <p:nvSpPr>
          <p:cNvPr id="2" name="Holder 2"/>
          <p:cNvSpPr>
            <a:spLocks noGrp="1"/>
          </p:cNvSpPr>
          <p:nvPr>
            <p:ph type="ctrTitle"/>
          </p:nvPr>
        </p:nvSpPr>
        <p:spPr>
          <a:xfrm>
            <a:off x="516489" y="421131"/>
            <a:ext cx="8111020" cy="45211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6" name="Shape 76"/>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latin typeface="Arial" charset="0"/>
              <a:ea typeface="Arial" charset="0"/>
              <a:cs typeface="Arial" charset="0"/>
            </a:endParaRPr>
          </a:p>
        </p:txBody>
      </p:sp>
      <p:pic>
        <p:nvPicPr>
          <p:cNvPr id="14"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Arial" charset="0"/>
                <a:ea typeface="Arial" charset="0"/>
                <a:cs typeface="Arial" charset="0"/>
              </a:defRPr>
            </a:lvl1pPr>
          </a:lstStyle>
          <a:p>
            <a:r>
              <a:rPr lang="en-US" dirty="0"/>
              <a:t>Title </a:t>
            </a:r>
            <a:r>
              <a:rPr lang="en-US"/>
              <a:t>of slide</a:t>
            </a:r>
            <a:endParaRPr lang="en-US" dirty="0"/>
          </a:p>
        </p:txBody>
      </p:sp>
      <p:sp>
        <p:nvSpPr>
          <p:cNvPr id="5" name="Shape 82"/>
          <p:cNvSpPr/>
          <p:nvPr userDrawn="1"/>
        </p:nvSpPr>
        <p:spPr>
          <a:xfrm>
            <a:off x="2458114" y="2389860"/>
            <a:ext cx="601658" cy="0"/>
          </a:xfrm>
          <a:prstGeom prst="line">
            <a:avLst/>
          </a:prstGeom>
          <a:ln w="63500">
            <a:solidFill>
              <a:srgbClr val="00AFEE"/>
            </a:solidFill>
            <a:miter lim="400000"/>
            <a:tailEnd type="arrow"/>
          </a:ln>
        </p:spPr>
        <p:txBody>
          <a:bodyPr lIns="0" tIns="0" rIns="0" bIns="0" anchor="ctr"/>
          <a:lstStyle/>
          <a:p>
            <a:pPr lvl="0">
              <a:defRPr sz="3200"/>
            </a:pPr>
            <a:endParaRPr sz="1200">
              <a:latin typeface="Arial" charset="0"/>
              <a:ea typeface="Arial" charset="0"/>
              <a:cs typeface="Arial" charset="0"/>
            </a:endParaRPr>
          </a:p>
        </p:txBody>
      </p:sp>
      <p:sp>
        <p:nvSpPr>
          <p:cNvPr id="7" name="Shape 83"/>
          <p:cNvSpPr/>
          <p:nvPr userDrawn="1"/>
        </p:nvSpPr>
        <p:spPr>
          <a:xfrm>
            <a:off x="5563264" y="2389860"/>
            <a:ext cx="601658" cy="0"/>
          </a:xfrm>
          <a:prstGeom prst="line">
            <a:avLst/>
          </a:prstGeom>
          <a:ln w="63500">
            <a:solidFill>
              <a:srgbClr val="00AFEE"/>
            </a:solidFill>
            <a:miter lim="400000"/>
            <a:tailEnd type="arrow"/>
          </a:ln>
        </p:spPr>
        <p:txBody>
          <a:bodyPr lIns="0" tIns="0" rIns="0" bIns="0" anchor="ctr"/>
          <a:lstStyle/>
          <a:p>
            <a:pPr lvl="0">
              <a:defRPr sz="3200"/>
            </a:pPr>
            <a:endParaRPr sz="1200">
              <a:latin typeface="Arial" charset="0"/>
              <a:ea typeface="Arial" charset="0"/>
              <a:cs typeface="Arial" charset="0"/>
            </a:endParaRPr>
          </a:p>
        </p:txBody>
      </p:sp>
      <p:sp>
        <p:nvSpPr>
          <p:cNvPr id="3" name="Content Placeholder 2"/>
          <p:cNvSpPr>
            <a:spLocks noGrp="1"/>
          </p:cNvSpPr>
          <p:nvPr>
            <p:ph sz="quarter" idx="10" hasCustomPrompt="1"/>
          </p:nvPr>
        </p:nvSpPr>
        <p:spPr>
          <a:xfrm>
            <a:off x="642011" y="2225554"/>
            <a:ext cx="1128713" cy="328613"/>
          </a:xfrm>
          <a:prstGeom prst="rect">
            <a:avLst/>
          </a:prstGeom>
        </p:spPr>
        <p:txBody>
          <a:bodyPr/>
          <a:lstStyle>
            <a:lvl1pPr marL="0" indent="0" algn="ctr">
              <a:buFontTx/>
              <a:buNone/>
              <a:defRPr sz="1875">
                <a:latin typeface="Arial" charset="0"/>
                <a:ea typeface="Arial" charset="0"/>
                <a:cs typeface="Arial" charset="0"/>
              </a:defRPr>
            </a:lvl1pPr>
          </a:lstStyle>
          <a:p>
            <a:pPr lvl="0"/>
            <a:r>
              <a:rPr lang="en-US" dirty="0"/>
              <a:t>Step one</a:t>
            </a:r>
          </a:p>
        </p:txBody>
      </p:sp>
      <p:sp>
        <p:nvSpPr>
          <p:cNvPr id="12" name="Content Placeholder 2"/>
          <p:cNvSpPr>
            <a:spLocks noGrp="1"/>
          </p:cNvSpPr>
          <p:nvPr>
            <p:ph sz="quarter" idx="11" hasCustomPrompt="1"/>
          </p:nvPr>
        </p:nvSpPr>
        <p:spPr>
          <a:xfrm>
            <a:off x="3747161" y="2225554"/>
            <a:ext cx="1128713" cy="328613"/>
          </a:xfrm>
          <a:prstGeom prst="rect">
            <a:avLst/>
          </a:prstGeom>
        </p:spPr>
        <p:txBody>
          <a:bodyPr/>
          <a:lstStyle>
            <a:lvl1pPr marL="0" indent="0" algn="ctr">
              <a:buFontTx/>
              <a:buNone/>
              <a:defRPr sz="1875">
                <a:latin typeface="Arial" charset="0"/>
                <a:ea typeface="Arial" charset="0"/>
                <a:cs typeface="Arial" charset="0"/>
              </a:defRPr>
            </a:lvl1pPr>
          </a:lstStyle>
          <a:p>
            <a:pPr lvl="0"/>
            <a:r>
              <a:rPr lang="en-US" dirty="0"/>
              <a:t>Step two</a:t>
            </a:r>
          </a:p>
        </p:txBody>
      </p:sp>
      <p:sp>
        <p:nvSpPr>
          <p:cNvPr id="13" name="Content Placeholder 2"/>
          <p:cNvSpPr>
            <a:spLocks noGrp="1"/>
          </p:cNvSpPr>
          <p:nvPr>
            <p:ph sz="quarter" idx="12" hasCustomPrompt="1"/>
          </p:nvPr>
        </p:nvSpPr>
        <p:spPr>
          <a:xfrm>
            <a:off x="6852312" y="2225554"/>
            <a:ext cx="1286009" cy="343590"/>
          </a:xfrm>
          <a:prstGeom prst="rect">
            <a:avLst/>
          </a:prstGeom>
        </p:spPr>
        <p:txBody>
          <a:bodyPr/>
          <a:lstStyle>
            <a:lvl1pPr marL="0" indent="0" algn="ctr">
              <a:buFontTx/>
              <a:buNone/>
              <a:defRPr sz="1875">
                <a:latin typeface="Arial" charset="0"/>
                <a:ea typeface="Arial" charset="0"/>
                <a:cs typeface="Arial" charset="0"/>
              </a:defRPr>
            </a:lvl1pPr>
          </a:lstStyle>
          <a:p>
            <a:pPr lvl="0"/>
            <a:r>
              <a:rPr lang="en-US" dirty="0"/>
              <a:t>Step three</a:t>
            </a:r>
          </a:p>
        </p:txBody>
      </p:sp>
      <p:sp>
        <p:nvSpPr>
          <p:cNvPr id="10" name="Content Placeholder 3"/>
          <p:cNvSpPr>
            <a:spLocks noGrp="1"/>
          </p:cNvSpPr>
          <p:nvPr>
            <p:ph sz="quarter" idx="13"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Arial" charset="0"/>
                <a:ea typeface="Arial" charset="0"/>
                <a:cs typeface="Arial" charset="0"/>
              </a:defRPr>
            </a:lvl1pPr>
          </a:lstStyle>
          <a:p>
            <a:pPr lvl="0"/>
            <a:r>
              <a:rPr lang="en-US" dirty="0"/>
              <a:t>Title of presentation</a:t>
            </a:r>
          </a:p>
        </p:txBody>
      </p:sp>
    </p:spTree>
    <p:extLst>
      <p:ext uri="{BB962C8B-B14F-4D97-AF65-F5344CB8AC3E}">
        <p14:creationId xmlns:p14="http://schemas.microsoft.com/office/powerpoint/2010/main" val="210031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Shape 76"/>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latin typeface="Arial" charset="0"/>
              <a:ea typeface="Arial" charset="0"/>
              <a:cs typeface="Arial" charset="0"/>
            </a:endParaRPr>
          </a:p>
        </p:txBody>
      </p:sp>
      <p:pic>
        <p:nvPicPr>
          <p:cNvPr id="14"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10" name="Content Placeholder 3"/>
          <p:cNvSpPr>
            <a:spLocks noGrp="1"/>
          </p:cNvSpPr>
          <p:nvPr>
            <p:ph sz="quarter" idx="13"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Arial" charset="0"/>
                <a:ea typeface="Arial" charset="0"/>
                <a:cs typeface="Arial" charset="0"/>
              </a:defRPr>
            </a:lvl1pPr>
          </a:lstStyle>
          <a:p>
            <a:pPr lvl="0"/>
            <a:r>
              <a:rPr lang="en-US" dirty="0"/>
              <a:t>Title of presentation</a:t>
            </a:r>
          </a:p>
        </p:txBody>
      </p:sp>
      <p:sp>
        <p:nvSpPr>
          <p:cNvPr id="5" name="Text Placeholder 4"/>
          <p:cNvSpPr>
            <a:spLocks noGrp="1"/>
          </p:cNvSpPr>
          <p:nvPr>
            <p:ph type="body" sz="quarter" idx="15" hasCustomPrompt="1"/>
          </p:nvPr>
        </p:nvSpPr>
        <p:spPr>
          <a:xfrm>
            <a:off x="1092993" y="1852889"/>
            <a:ext cx="6958013" cy="542925"/>
          </a:xfrm>
          <a:prstGeom prst="rect">
            <a:avLst/>
          </a:prstGeom>
        </p:spPr>
        <p:txBody>
          <a:bodyPr/>
          <a:lstStyle>
            <a:lvl1pPr marL="0" indent="0" algn="ctr">
              <a:buFontTx/>
              <a:buNone/>
              <a:defRPr sz="3000">
                <a:latin typeface="Arial" charset="0"/>
                <a:ea typeface="Arial" charset="0"/>
                <a:cs typeface="Arial" charset="0"/>
              </a:defRPr>
            </a:lvl1pPr>
          </a:lstStyle>
          <a:p>
            <a:pPr lvl="0"/>
            <a:r>
              <a:rPr lang="en-US" dirty="0"/>
              <a:t>“This is where the quote goes.”</a:t>
            </a:r>
          </a:p>
        </p:txBody>
      </p:sp>
      <p:sp>
        <p:nvSpPr>
          <p:cNvPr id="9" name="Text Placeholder 8"/>
          <p:cNvSpPr>
            <a:spLocks noGrp="1"/>
          </p:cNvSpPr>
          <p:nvPr>
            <p:ph type="body" sz="quarter" idx="16" hasCustomPrompt="1"/>
          </p:nvPr>
        </p:nvSpPr>
        <p:spPr>
          <a:xfrm>
            <a:off x="4712571" y="2549491"/>
            <a:ext cx="2228850" cy="300038"/>
          </a:xfrm>
          <a:prstGeom prst="rect">
            <a:avLst/>
          </a:prstGeom>
        </p:spPr>
        <p:txBody>
          <a:bodyPr/>
          <a:lstStyle>
            <a:lvl1pPr marL="0" indent="0">
              <a:buFontTx/>
              <a:buNone/>
              <a:defRPr sz="1875" baseline="0">
                <a:solidFill>
                  <a:schemeClr val="accent1"/>
                </a:solidFill>
                <a:latin typeface="Arial" charset="0"/>
                <a:ea typeface="Arial" charset="0"/>
                <a:cs typeface="Arial" charset="0"/>
              </a:defRPr>
            </a:lvl1pPr>
          </a:lstStyle>
          <a:p>
            <a:pPr lvl="0"/>
            <a:r>
              <a:rPr lang="en-US" dirty="0"/>
              <a:t>- Attribution</a:t>
            </a:r>
          </a:p>
        </p:txBody>
      </p:sp>
    </p:spTree>
    <p:extLst>
      <p:ext uri="{BB962C8B-B14F-4D97-AF65-F5344CB8AC3E}">
        <p14:creationId xmlns:p14="http://schemas.microsoft.com/office/powerpoint/2010/main" val="1762147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Shape 86"/>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latin typeface="Arial" charset="0"/>
              <a:ea typeface="Arial" charset="0"/>
              <a:cs typeface="Arial" charset="0"/>
            </a:endParaRPr>
          </a:p>
        </p:txBody>
      </p:sp>
      <p:pic>
        <p:nvPicPr>
          <p:cNvPr id="7"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Arial" charset="0"/>
                <a:ea typeface="Arial" charset="0"/>
                <a:cs typeface="Arial" charset="0"/>
              </a:defRPr>
            </a:lvl1pPr>
          </a:lstStyle>
          <a:p>
            <a:r>
              <a:rPr lang="en-US" dirty="0"/>
              <a:t>Title </a:t>
            </a:r>
            <a:r>
              <a:rPr lang="en-US"/>
              <a:t>of slide</a:t>
            </a:r>
            <a:endParaRPr lang="en-US" dirty="0"/>
          </a:p>
        </p:txBody>
      </p:sp>
      <p:sp>
        <p:nvSpPr>
          <p:cNvPr id="5"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Arial" charset="0"/>
                <a:ea typeface="Arial" charset="0"/>
                <a:cs typeface="Arial" charset="0"/>
              </a:defRPr>
            </a:lvl1pPr>
          </a:lstStyle>
          <a:p>
            <a:pPr lvl="0"/>
            <a:r>
              <a:rPr lang="en-US" dirty="0"/>
              <a:t>Title of presentation</a:t>
            </a:r>
          </a:p>
        </p:txBody>
      </p:sp>
      <p:sp>
        <p:nvSpPr>
          <p:cNvPr id="3" name="Chart Placeholder 2"/>
          <p:cNvSpPr>
            <a:spLocks noGrp="1"/>
          </p:cNvSpPr>
          <p:nvPr>
            <p:ph type="chart" sz="quarter" idx="11"/>
          </p:nvPr>
        </p:nvSpPr>
        <p:spPr>
          <a:xfrm>
            <a:off x="2428875" y="1143000"/>
            <a:ext cx="4114800" cy="3228975"/>
          </a:xfrm>
          <a:prstGeom prst="rect">
            <a:avLst/>
          </a:prstGeom>
        </p:spPr>
        <p:txBody>
          <a:bodyPr/>
          <a:lstStyle>
            <a:lvl1pPr marL="0" indent="0">
              <a:buNone/>
              <a:defRPr>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3839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sp>
        <p:nvSpPr>
          <p:cNvPr id="9" name="Shape 92"/>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latin typeface="Arial" charset="0"/>
              <a:ea typeface="Arial" charset="0"/>
              <a:cs typeface="Arial" charset="0"/>
            </a:endParaRPr>
          </a:p>
        </p:txBody>
      </p:sp>
      <p:pic>
        <p:nvPicPr>
          <p:cNvPr id="17"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Arial" charset="0"/>
                <a:ea typeface="Arial" charset="0"/>
                <a:cs typeface="Arial" charset="0"/>
              </a:defRPr>
            </a:lvl1pPr>
          </a:lstStyle>
          <a:p>
            <a:r>
              <a:rPr lang="en-US" dirty="0"/>
              <a:t>Title </a:t>
            </a:r>
            <a:r>
              <a:rPr lang="en-US"/>
              <a:t>of slide</a:t>
            </a:r>
            <a:endParaRPr lang="en-US" dirty="0"/>
          </a:p>
        </p:txBody>
      </p:sp>
      <p:sp>
        <p:nvSpPr>
          <p:cNvPr id="7" name="Text Placeholder 10"/>
          <p:cNvSpPr>
            <a:spLocks noGrp="1"/>
          </p:cNvSpPr>
          <p:nvPr>
            <p:ph type="body" sz="quarter" idx="13" hasCustomPrompt="1"/>
          </p:nvPr>
        </p:nvSpPr>
        <p:spPr>
          <a:xfrm>
            <a:off x="361020" y="1908967"/>
            <a:ext cx="3276702" cy="774598"/>
          </a:xfrm>
          <a:prstGeom prst="rect">
            <a:avLst/>
          </a:prstGeom>
        </p:spPr>
        <p:txBody>
          <a:bodyPr/>
          <a:lstStyle>
            <a:lvl1pPr>
              <a:defRPr sz="1350" baseline="0">
                <a:latin typeface="Arial" charset="0"/>
                <a:ea typeface="Arial" charset="0"/>
                <a:cs typeface="Arial" charset="0"/>
              </a:defRPr>
            </a:lvl1pPr>
            <a:lvl2pPr>
              <a:defRPr sz="1350"/>
            </a:lvl2pPr>
            <a:lvl3pPr>
              <a:defRPr sz="1350"/>
            </a:lvl3pPr>
          </a:lstStyle>
          <a:p>
            <a:pPr lvl="0"/>
            <a:r>
              <a:rPr lang="en-US" dirty="0"/>
              <a:t>Bullet</a:t>
            </a:r>
          </a:p>
          <a:p>
            <a:pPr lvl="0"/>
            <a:r>
              <a:rPr lang="en-US" dirty="0"/>
              <a:t>Bullet </a:t>
            </a:r>
          </a:p>
          <a:p>
            <a:pPr lvl="0"/>
            <a:r>
              <a:rPr lang="en-US" dirty="0"/>
              <a:t>Bullet</a:t>
            </a:r>
          </a:p>
        </p:txBody>
      </p:sp>
      <p:sp>
        <p:nvSpPr>
          <p:cNvPr id="11" name="Content Placeholder 3"/>
          <p:cNvSpPr>
            <a:spLocks noGrp="1"/>
          </p:cNvSpPr>
          <p:nvPr>
            <p:ph sz="quarter" idx="14" hasCustomPrompt="1"/>
          </p:nvPr>
        </p:nvSpPr>
        <p:spPr>
          <a:xfrm>
            <a:off x="361020" y="942975"/>
            <a:ext cx="3276702" cy="398808"/>
          </a:xfrm>
          <a:prstGeom prst="rect">
            <a:avLst/>
          </a:prstGeom>
        </p:spPr>
        <p:txBody>
          <a:bodyPr/>
          <a:lstStyle>
            <a:lvl1pPr marL="0" indent="0">
              <a:buFontTx/>
              <a:buNone/>
              <a:defRPr sz="1875">
                <a:latin typeface="Arial" charset="0"/>
                <a:ea typeface="Arial" charset="0"/>
                <a:cs typeface="Arial" charset="0"/>
              </a:defRPr>
            </a:lvl1pPr>
          </a:lstStyle>
          <a:p>
            <a:pPr lvl="0"/>
            <a:r>
              <a:rPr lang="en-US" dirty="0"/>
              <a:t>Secondary headline</a:t>
            </a:r>
          </a:p>
        </p:txBody>
      </p:sp>
      <p:sp>
        <p:nvSpPr>
          <p:cNvPr id="12" name="Content Placeholder 5"/>
          <p:cNvSpPr>
            <a:spLocks noGrp="1"/>
          </p:cNvSpPr>
          <p:nvPr>
            <p:ph sz="quarter" idx="15" hasCustomPrompt="1"/>
          </p:nvPr>
        </p:nvSpPr>
        <p:spPr>
          <a:xfrm>
            <a:off x="361020" y="1514475"/>
            <a:ext cx="3276702" cy="229842"/>
          </a:xfrm>
          <a:prstGeom prst="rect">
            <a:avLst/>
          </a:prstGeom>
        </p:spPr>
        <p:txBody>
          <a:bodyPr/>
          <a:lstStyle>
            <a:lvl1pPr marL="0" indent="0">
              <a:buFontTx/>
              <a:buNone/>
              <a:defRPr sz="1350">
                <a:latin typeface="Arial" charset="0"/>
                <a:ea typeface="Arial" charset="0"/>
                <a:cs typeface="Arial" charset="0"/>
              </a:defRPr>
            </a:lvl1pPr>
          </a:lstStyle>
          <a:p>
            <a:pPr lvl="0"/>
            <a:r>
              <a:rPr lang="en-US" dirty="0"/>
              <a:t>Body copy</a:t>
            </a:r>
          </a:p>
        </p:txBody>
      </p:sp>
      <p:sp>
        <p:nvSpPr>
          <p:cNvPr id="13" name="Shape 98"/>
          <p:cNvSpPr/>
          <p:nvPr userDrawn="1"/>
        </p:nvSpPr>
        <p:spPr>
          <a:xfrm>
            <a:off x="4991100" y="1151447"/>
            <a:ext cx="3787702" cy="3118073"/>
          </a:xfrm>
          <a:prstGeom prst="rect">
            <a:avLst/>
          </a:prstGeom>
          <a:solidFill>
            <a:srgbClr val="DCDEE0"/>
          </a:solidFill>
          <a:ln w="12700">
            <a:miter lim="400000"/>
          </a:ln>
        </p:spPr>
        <p:txBody>
          <a:bodyPr lIns="0" tIns="0" rIns="0" bIns="0" anchor="ctr"/>
          <a:lstStyle/>
          <a:p>
            <a:pPr lvl="0">
              <a:defRPr sz="3200"/>
            </a:pPr>
            <a:endParaRPr sz="1200">
              <a:latin typeface="Arial" charset="0"/>
              <a:ea typeface="Arial" charset="0"/>
              <a:cs typeface="Arial" charset="0"/>
            </a:endParaRPr>
          </a:p>
        </p:txBody>
      </p:sp>
      <p:sp>
        <p:nvSpPr>
          <p:cNvPr id="14" name="Shape 99"/>
          <p:cNvSpPr/>
          <p:nvPr userDrawn="1"/>
        </p:nvSpPr>
        <p:spPr>
          <a:xfrm>
            <a:off x="4994709" y="2502095"/>
            <a:ext cx="3787702" cy="24622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defRPr sz="3600">
                <a:solidFill>
                  <a:srgbClr val="8F9094"/>
                </a:solidFill>
                <a:latin typeface="Proxima Nova Regular"/>
                <a:ea typeface="Proxima Nova Regular"/>
                <a:cs typeface="Proxima Nova Regular"/>
                <a:sym typeface="Proxima Nova Regular"/>
              </a:defRPr>
            </a:lvl1pPr>
          </a:lstStyle>
          <a:p>
            <a:pPr lvl="0" algn="ctr">
              <a:defRPr sz="1800">
                <a:solidFill>
                  <a:srgbClr val="000000"/>
                </a:solidFill>
              </a:defRPr>
            </a:pPr>
            <a:r>
              <a:rPr sz="1350" dirty="0">
                <a:solidFill>
                  <a:srgbClr val="8F9094"/>
                </a:solidFill>
                <a:latin typeface="Arial" charset="0"/>
                <a:ea typeface="Arial" charset="0"/>
                <a:cs typeface="Arial" charset="0"/>
              </a:rPr>
              <a:t>Image</a:t>
            </a:r>
          </a:p>
        </p:txBody>
      </p:sp>
      <p:sp>
        <p:nvSpPr>
          <p:cNvPr id="10"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Arial" charset="0"/>
                <a:ea typeface="Arial" charset="0"/>
                <a:cs typeface="Arial" charset="0"/>
              </a:defRPr>
            </a:lvl1pPr>
          </a:lstStyle>
          <a:p>
            <a:pPr lvl="0"/>
            <a:r>
              <a:rPr lang="en-US" dirty="0"/>
              <a:t>Title of presentation</a:t>
            </a:r>
          </a:p>
        </p:txBody>
      </p:sp>
    </p:spTree>
    <p:extLst>
      <p:ext uri="{BB962C8B-B14F-4D97-AF65-F5344CB8AC3E}">
        <p14:creationId xmlns:p14="http://schemas.microsoft.com/office/powerpoint/2010/main" val="79139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9" name="Shape 92"/>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latin typeface="Arial" charset="0"/>
              <a:ea typeface="Arial" charset="0"/>
              <a:cs typeface="Arial" charset="0"/>
            </a:endParaRPr>
          </a:p>
        </p:txBody>
      </p:sp>
      <p:pic>
        <p:nvPicPr>
          <p:cNvPr id="17"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Arial" charset="0"/>
                <a:ea typeface="Arial" charset="0"/>
                <a:cs typeface="Arial" charset="0"/>
              </a:defRPr>
            </a:lvl1pPr>
          </a:lstStyle>
          <a:p>
            <a:r>
              <a:rPr lang="en-US" dirty="0"/>
              <a:t>Title </a:t>
            </a:r>
            <a:r>
              <a:rPr lang="en-US"/>
              <a:t>of slide</a:t>
            </a:r>
            <a:endParaRPr lang="en-US" dirty="0"/>
          </a:p>
        </p:txBody>
      </p:sp>
      <p:sp>
        <p:nvSpPr>
          <p:cNvPr id="7" name="Shape 98"/>
          <p:cNvSpPr/>
          <p:nvPr userDrawn="1"/>
        </p:nvSpPr>
        <p:spPr>
          <a:xfrm>
            <a:off x="4991100" y="1151447"/>
            <a:ext cx="3787702" cy="3118073"/>
          </a:xfrm>
          <a:prstGeom prst="rect">
            <a:avLst/>
          </a:prstGeom>
          <a:solidFill>
            <a:srgbClr val="DCDEE0"/>
          </a:solidFill>
          <a:ln w="12700">
            <a:miter lim="400000"/>
          </a:ln>
        </p:spPr>
        <p:txBody>
          <a:bodyPr lIns="0" tIns="0" rIns="0" bIns="0" anchor="ctr"/>
          <a:lstStyle/>
          <a:p>
            <a:pPr lvl="0">
              <a:defRPr sz="3200"/>
            </a:pPr>
            <a:endParaRPr sz="1200">
              <a:latin typeface="Arial" charset="0"/>
              <a:ea typeface="Arial" charset="0"/>
              <a:cs typeface="Arial" charset="0"/>
            </a:endParaRPr>
          </a:p>
        </p:txBody>
      </p:sp>
      <p:sp>
        <p:nvSpPr>
          <p:cNvPr id="8" name="Shape 99"/>
          <p:cNvSpPr/>
          <p:nvPr userDrawn="1"/>
        </p:nvSpPr>
        <p:spPr>
          <a:xfrm>
            <a:off x="4994709" y="2502095"/>
            <a:ext cx="3787702" cy="24622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defRPr sz="3600">
                <a:solidFill>
                  <a:srgbClr val="8F9094"/>
                </a:solidFill>
                <a:latin typeface="Proxima Nova Regular"/>
                <a:ea typeface="Proxima Nova Regular"/>
                <a:cs typeface="Proxima Nova Regular"/>
                <a:sym typeface="Proxima Nova Regular"/>
              </a:defRPr>
            </a:lvl1pPr>
          </a:lstStyle>
          <a:p>
            <a:pPr lvl="0" algn="ctr">
              <a:defRPr sz="1800">
                <a:solidFill>
                  <a:srgbClr val="000000"/>
                </a:solidFill>
              </a:defRPr>
            </a:pPr>
            <a:r>
              <a:rPr sz="1350" dirty="0">
                <a:solidFill>
                  <a:srgbClr val="8F9094"/>
                </a:solidFill>
                <a:latin typeface="Arial" charset="0"/>
                <a:ea typeface="Arial" charset="0"/>
                <a:cs typeface="Arial" charset="0"/>
              </a:rPr>
              <a:t>Image</a:t>
            </a:r>
          </a:p>
        </p:txBody>
      </p:sp>
      <p:sp>
        <p:nvSpPr>
          <p:cNvPr id="10" name="Shape 98"/>
          <p:cNvSpPr/>
          <p:nvPr userDrawn="1"/>
        </p:nvSpPr>
        <p:spPr>
          <a:xfrm>
            <a:off x="361020" y="1151447"/>
            <a:ext cx="3787702" cy="3118073"/>
          </a:xfrm>
          <a:prstGeom prst="rect">
            <a:avLst/>
          </a:prstGeom>
          <a:solidFill>
            <a:srgbClr val="DCDEE0"/>
          </a:solidFill>
          <a:ln w="12700">
            <a:miter lim="400000"/>
          </a:ln>
        </p:spPr>
        <p:txBody>
          <a:bodyPr lIns="0" tIns="0" rIns="0" bIns="0" anchor="ctr"/>
          <a:lstStyle/>
          <a:p>
            <a:pPr lvl="0">
              <a:defRPr sz="3200"/>
            </a:pPr>
            <a:endParaRPr sz="1200">
              <a:latin typeface="Arial" charset="0"/>
              <a:ea typeface="Arial" charset="0"/>
              <a:cs typeface="Arial" charset="0"/>
            </a:endParaRPr>
          </a:p>
        </p:txBody>
      </p:sp>
      <p:sp>
        <p:nvSpPr>
          <p:cNvPr id="11" name="Shape 99"/>
          <p:cNvSpPr/>
          <p:nvPr userDrawn="1"/>
        </p:nvSpPr>
        <p:spPr>
          <a:xfrm>
            <a:off x="276139" y="2502095"/>
            <a:ext cx="3787702" cy="246221"/>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defRPr sz="3600">
                <a:solidFill>
                  <a:srgbClr val="8F9094"/>
                </a:solidFill>
                <a:latin typeface="Proxima Nova Regular"/>
                <a:ea typeface="Proxima Nova Regular"/>
                <a:cs typeface="Proxima Nova Regular"/>
                <a:sym typeface="Proxima Nova Regular"/>
              </a:defRPr>
            </a:lvl1pPr>
          </a:lstStyle>
          <a:p>
            <a:pPr lvl="0" algn="ctr">
              <a:defRPr sz="1800">
                <a:solidFill>
                  <a:srgbClr val="000000"/>
                </a:solidFill>
              </a:defRPr>
            </a:pPr>
            <a:r>
              <a:rPr sz="1350" dirty="0">
                <a:solidFill>
                  <a:srgbClr val="8F9094"/>
                </a:solidFill>
                <a:latin typeface="Arial" charset="0"/>
                <a:ea typeface="Arial" charset="0"/>
                <a:cs typeface="Arial" charset="0"/>
              </a:rPr>
              <a:t>Image</a:t>
            </a:r>
          </a:p>
        </p:txBody>
      </p:sp>
      <p:sp>
        <p:nvSpPr>
          <p:cNvPr id="12"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Arial" charset="0"/>
                <a:ea typeface="Arial" charset="0"/>
                <a:cs typeface="Arial" charset="0"/>
              </a:defRPr>
            </a:lvl1pPr>
          </a:lstStyle>
          <a:p>
            <a:pPr lvl="0"/>
            <a:r>
              <a:rPr lang="en-US" dirty="0"/>
              <a:t>Title of presentation</a:t>
            </a:r>
          </a:p>
        </p:txBody>
      </p:sp>
    </p:spTree>
    <p:extLst>
      <p:ext uri="{BB962C8B-B14F-4D97-AF65-F5344CB8AC3E}">
        <p14:creationId xmlns:p14="http://schemas.microsoft.com/office/powerpoint/2010/main" val="47124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Process">
    <p:spTree>
      <p:nvGrpSpPr>
        <p:cNvPr id="1" name="Shape 73"/>
        <p:cNvGrpSpPr/>
        <p:nvPr/>
      </p:nvGrpSpPr>
      <p:grpSpPr>
        <a:xfrm>
          <a:off x="0" y="0"/>
          <a:ext cx="0" cy="0"/>
          <a:chOff x="0" y="0"/>
          <a:chExt cx="0" cy="0"/>
        </a:xfrm>
      </p:grpSpPr>
      <p:cxnSp>
        <p:nvCxnSpPr>
          <p:cNvPr id="74" name="Shape 74"/>
          <p:cNvCxnSpPr/>
          <p:nvPr/>
        </p:nvCxnSpPr>
        <p:spPr>
          <a:xfrm>
            <a:off x="1" y="4705350"/>
            <a:ext cx="9143999" cy="0"/>
          </a:xfrm>
          <a:prstGeom prst="straightConnector1">
            <a:avLst/>
          </a:prstGeom>
          <a:noFill/>
          <a:ln w="25400" cap="flat" cmpd="sng">
            <a:solidFill>
              <a:srgbClr val="DCDEE0"/>
            </a:solidFill>
            <a:prstDash val="solid"/>
            <a:miter/>
            <a:headEnd type="none" w="med" len="med"/>
            <a:tailEnd type="none" w="med" len="med"/>
          </a:ln>
        </p:spPr>
      </p:cxnSp>
      <p:pic>
        <p:nvPicPr>
          <p:cNvPr id="75" name="Shape 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61020" y="4870001"/>
            <a:ext cx="793405" cy="154436"/>
          </a:xfrm>
          <a:prstGeom prst="rect">
            <a:avLst/>
          </a:prstGeom>
          <a:noFill/>
          <a:ln>
            <a:noFill/>
          </a:ln>
        </p:spPr>
      </p:pic>
      <p:sp>
        <p:nvSpPr>
          <p:cNvPr id="76" name="Shape 76"/>
          <p:cNvSpPr txBox="1">
            <a:spLocks noGrp="1"/>
          </p:cNvSpPr>
          <p:nvPr>
            <p:ph type="title"/>
          </p:nvPr>
        </p:nvSpPr>
        <p:spPr>
          <a:xfrm>
            <a:off x="361020" y="348388"/>
            <a:ext cx="7886700" cy="367229"/>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accent1"/>
              </a:buClr>
              <a:buFont typeface="Proxima Nova"/>
              <a:buNone/>
              <a:defRPr sz="2475" b="0" i="0" u="none" strike="noStrike" cap="none">
                <a:solidFill>
                  <a:schemeClr val="accent1"/>
                </a:solidFill>
                <a:latin typeface="Arial" charset="0"/>
                <a:ea typeface="Arial" charset="0"/>
                <a:cs typeface="Arial" charset="0"/>
                <a:sym typeface="Proxima Nova"/>
              </a:defRPr>
            </a:lvl1pPr>
            <a:lvl2pPr lvl="1" indent="0">
              <a:spcBef>
                <a:spcPts val="0"/>
              </a:spcBef>
              <a:buNone/>
              <a:defRPr sz="675"/>
            </a:lvl2pPr>
            <a:lvl3pPr lvl="2" indent="0">
              <a:spcBef>
                <a:spcPts val="0"/>
              </a:spcBef>
              <a:buNone/>
              <a:defRPr sz="675"/>
            </a:lvl3pPr>
            <a:lvl4pPr lvl="3" indent="0">
              <a:spcBef>
                <a:spcPts val="0"/>
              </a:spcBef>
              <a:buNone/>
              <a:defRPr sz="675"/>
            </a:lvl4pPr>
            <a:lvl5pPr lvl="4" indent="0">
              <a:spcBef>
                <a:spcPts val="0"/>
              </a:spcBef>
              <a:buNone/>
              <a:defRPr sz="675"/>
            </a:lvl5pPr>
            <a:lvl6pPr lvl="5" indent="0">
              <a:spcBef>
                <a:spcPts val="0"/>
              </a:spcBef>
              <a:buNone/>
              <a:defRPr sz="675"/>
            </a:lvl6pPr>
            <a:lvl7pPr lvl="6" indent="0">
              <a:spcBef>
                <a:spcPts val="0"/>
              </a:spcBef>
              <a:buNone/>
              <a:defRPr sz="675"/>
            </a:lvl7pPr>
            <a:lvl8pPr lvl="7" indent="0">
              <a:spcBef>
                <a:spcPts val="0"/>
              </a:spcBef>
              <a:buNone/>
              <a:defRPr sz="675"/>
            </a:lvl8pPr>
            <a:lvl9pPr lvl="8" indent="0">
              <a:spcBef>
                <a:spcPts val="0"/>
              </a:spcBef>
              <a:buNone/>
              <a:defRPr sz="675"/>
            </a:lvl9pPr>
          </a:lstStyle>
          <a:p>
            <a:endParaRPr dirty="0"/>
          </a:p>
        </p:txBody>
      </p:sp>
      <p:sp>
        <p:nvSpPr>
          <p:cNvPr id="77" name="Shape 77"/>
          <p:cNvSpPr txBox="1">
            <a:spLocks noGrp="1"/>
          </p:cNvSpPr>
          <p:nvPr>
            <p:ph type="body" idx="1"/>
          </p:nvPr>
        </p:nvSpPr>
        <p:spPr>
          <a:xfrm>
            <a:off x="642011" y="2225554"/>
            <a:ext cx="1128713" cy="328613"/>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75" b="0" i="0" u="none" strike="noStrike" cap="none">
                <a:solidFill>
                  <a:schemeClr val="dk1"/>
                </a:solidFill>
                <a:latin typeface="Arial" charset="0"/>
                <a:ea typeface="Arial" charset="0"/>
                <a:cs typeface="Arial" charset="0"/>
                <a:sym typeface="Proxima Nov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Proxima Nova"/>
                <a:ea typeface="Proxima Nova"/>
                <a:cs typeface="Proxima Nova"/>
                <a:sym typeface="Proxima Nov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Proxima Nova"/>
                <a:ea typeface="Proxima Nova"/>
                <a:cs typeface="Proxima Nova"/>
                <a:sym typeface="Proxima Nov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9pPr>
          </a:lstStyle>
          <a:p>
            <a:endParaRPr dirty="0"/>
          </a:p>
        </p:txBody>
      </p:sp>
      <p:sp>
        <p:nvSpPr>
          <p:cNvPr id="78" name="Shape 78"/>
          <p:cNvSpPr txBox="1">
            <a:spLocks noGrp="1"/>
          </p:cNvSpPr>
          <p:nvPr>
            <p:ph type="body" idx="2"/>
          </p:nvPr>
        </p:nvSpPr>
        <p:spPr>
          <a:xfrm>
            <a:off x="3747162" y="2225554"/>
            <a:ext cx="1128713" cy="328613"/>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75" b="0" i="0" u="none" strike="noStrike" cap="none">
                <a:solidFill>
                  <a:schemeClr val="dk1"/>
                </a:solidFill>
                <a:latin typeface="Arial" charset="0"/>
                <a:ea typeface="Arial" charset="0"/>
                <a:cs typeface="Arial" charset="0"/>
                <a:sym typeface="Proxima Nov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Proxima Nova"/>
                <a:ea typeface="Proxima Nova"/>
                <a:cs typeface="Proxima Nova"/>
                <a:sym typeface="Proxima Nov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Proxima Nova"/>
                <a:ea typeface="Proxima Nova"/>
                <a:cs typeface="Proxima Nova"/>
                <a:sym typeface="Proxima Nov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9pPr>
          </a:lstStyle>
          <a:p>
            <a:endParaRPr dirty="0"/>
          </a:p>
        </p:txBody>
      </p:sp>
      <p:sp>
        <p:nvSpPr>
          <p:cNvPr id="79" name="Shape 79"/>
          <p:cNvSpPr txBox="1">
            <a:spLocks noGrp="1"/>
          </p:cNvSpPr>
          <p:nvPr>
            <p:ph type="body" idx="3"/>
          </p:nvPr>
        </p:nvSpPr>
        <p:spPr>
          <a:xfrm>
            <a:off x="6852313" y="2225554"/>
            <a:ext cx="1286009" cy="343590"/>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75" b="0" i="0" u="none" strike="noStrike" cap="none">
                <a:solidFill>
                  <a:schemeClr val="dk1"/>
                </a:solidFill>
                <a:latin typeface="Arial" charset="0"/>
                <a:ea typeface="Arial" charset="0"/>
                <a:cs typeface="Arial" charset="0"/>
                <a:sym typeface="Proxima Nov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Proxima Nova"/>
                <a:ea typeface="Proxima Nova"/>
                <a:cs typeface="Proxima Nova"/>
                <a:sym typeface="Proxima Nov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Proxima Nova"/>
                <a:ea typeface="Proxima Nova"/>
                <a:cs typeface="Proxima Nova"/>
                <a:sym typeface="Proxima Nov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Proxima Nova"/>
                <a:ea typeface="Proxima Nova"/>
                <a:cs typeface="Proxima Nova"/>
                <a:sym typeface="Proxima Nova"/>
              </a:defRPr>
            </a:lvl9pPr>
          </a:lstStyle>
          <a:p>
            <a:endParaRPr dirty="0"/>
          </a:p>
        </p:txBody>
      </p:sp>
    </p:spTree>
    <p:extLst>
      <p:ext uri="{BB962C8B-B14F-4D97-AF65-F5344CB8AC3E}">
        <p14:creationId xmlns:p14="http://schemas.microsoft.com/office/powerpoint/2010/main" val="3850771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132588" y="4807459"/>
            <a:ext cx="994410" cy="194309"/>
          </a:xfrm>
          <a:prstGeom prst="rect">
            <a:avLst/>
          </a:prstGeom>
          <a:blipFill>
            <a:blip r:embed="rId3" cstate="print"/>
            <a:stretch>
              <a:fillRect/>
            </a:stretch>
          </a:blipFill>
        </p:spPr>
        <p:txBody>
          <a:bodyPr wrap="square" lIns="0" tIns="0" rIns="0" bIns="0" rtlCol="0"/>
          <a:lstStyle/>
          <a:p>
            <a:endParaRPr sz="1350"/>
          </a:p>
        </p:txBody>
      </p:sp>
      <p:sp>
        <p:nvSpPr>
          <p:cNvPr id="18" name="bk object 18"/>
          <p:cNvSpPr/>
          <p:nvPr/>
        </p:nvSpPr>
        <p:spPr>
          <a:xfrm>
            <a:off x="0" y="2121409"/>
            <a:ext cx="5907024" cy="1344167"/>
          </a:xfrm>
          <a:prstGeom prst="rect">
            <a:avLst/>
          </a:prstGeom>
          <a:blipFill>
            <a:blip r:embed="rId4" cstate="print"/>
            <a:stretch>
              <a:fillRect/>
            </a:stretch>
          </a:blipFill>
        </p:spPr>
        <p:txBody>
          <a:bodyPr wrap="square" lIns="0" tIns="0" rIns="0" bIns="0" rtlCol="0"/>
          <a:lstStyle/>
          <a:p>
            <a:endParaRPr sz="1350"/>
          </a:p>
        </p:txBody>
      </p:sp>
      <p:sp>
        <p:nvSpPr>
          <p:cNvPr id="2" name="Holder 2"/>
          <p:cNvSpPr>
            <a:spLocks noGrp="1"/>
          </p:cNvSpPr>
          <p:nvPr>
            <p:ph type="ctrTitle"/>
          </p:nvPr>
        </p:nvSpPr>
        <p:spPr>
          <a:xfrm>
            <a:off x="615352" y="2082719"/>
            <a:ext cx="7913294" cy="73866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80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58677" y="2292476"/>
            <a:ext cx="5226644" cy="553998"/>
          </a:xfrm>
        </p:spPr>
        <p:txBody>
          <a:bodyPr lIns="0" tIns="0" rIns="0" bIns="0"/>
          <a:lstStyle>
            <a:lvl1pPr>
              <a:defRPr sz="3600" b="0"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8801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58677" y="2292476"/>
            <a:ext cx="5226644" cy="553998"/>
          </a:xfrm>
        </p:spPr>
        <p:txBody>
          <a:bodyPr lIns="0" tIns="0" rIns="0" bIns="0"/>
          <a:lstStyle>
            <a:lvl1pPr>
              <a:defRPr sz="3600" b="0" i="0">
                <a:solidFill>
                  <a:schemeClr val="bg1"/>
                </a:solidFill>
                <a:latin typeface="Tahoma"/>
                <a:cs typeface="Tahoma"/>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1934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58677" y="2292476"/>
            <a:ext cx="5226644" cy="553998"/>
          </a:xfrm>
        </p:spPr>
        <p:txBody>
          <a:bodyPr lIns="0" tIns="0" rIns="0" bIns="0"/>
          <a:lstStyle>
            <a:lvl1pPr>
              <a:defRPr sz="3600" b="0"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767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5073"/>
                </a:solidFill>
                <a:latin typeface="Cisco Sans"/>
                <a:cs typeface="Cisco Sans"/>
              </a:defRPr>
            </a:lvl1pPr>
          </a:lstStyle>
          <a:p>
            <a:endParaRPr/>
          </a:p>
        </p:txBody>
      </p:sp>
      <p:sp>
        <p:nvSpPr>
          <p:cNvPr id="3" name="Holder 3"/>
          <p:cNvSpPr>
            <a:spLocks noGrp="1"/>
          </p:cNvSpPr>
          <p:nvPr>
            <p:ph type="body" idx="1"/>
          </p:nvPr>
        </p:nvSpPr>
        <p:spPr/>
        <p:txBody>
          <a:bodyPr lIns="0" tIns="0" rIns="0" bIns="0"/>
          <a:lstStyle>
            <a:lvl1pPr>
              <a:defRPr sz="1800" b="0" i="0">
                <a:solidFill>
                  <a:srgbClr val="595959"/>
                </a:solidFill>
                <a:latin typeface="Cisco Sans"/>
                <a:cs typeface="Cisc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1215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
        <p:nvSpPr>
          <p:cNvPr id="8" name="Freeform 6">
            <a:extLst>
              <a:ext uri="{FF2B5EF4-FFF2-40B4-BE49-F238E27FC236}">
                <a16:creationId xmlns:a16="http://schemas.microsoft.com/office/drawing/2014/main" id="{D718E2BE-D4CE-024E-9CB1-6EDFAFBE4D46}"/>
              </a:ext>
            </a:extLst>
          </p:cNvPr>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3796066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
        <p:nvSpPr>
          <p:cNvPr id="4" name="Rectangle 3">
            <a:extLst>
              <a:ext uri="{FF2B5EF4-FFF2-40B4-BE49-F238E27FC236}">
                <a16:creationId xmlns:a16="http://schemas.microsoft.com/office/drawing/2014/main" id="{DE58DD84-3652-6D41-812E-D156F7468B23}"/>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4381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
        <p:nvSpPr>
          <p:cNvPr id="4" name="Rectangle 3">
            <a:extLst>
              <a:ext uri="{FF2B5EF4-FFF2-40B4-BE49-F238E27FC236}">
                <a16:creationId xmlns:a16="http://schemas.microsoft.com/office/drawing/2014/main" id="{8001038D-00E8-E14B-812C-8F7EF1829AE5}"/>
              </a:ext>
            </a:extLst>
          </p:cNvPr>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1427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843DDC26-26B9-1B47-B406-F8CD10A99190}"/>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280320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EF87FF39-4697-444C-A25C-603019676839}"/>
              </a:ext>
            </a:extLst>
          </p:cNvPr>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050212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904101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1080060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094727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Rectangle 5">
            <a:extLst>
              <a:ext uri="{FF2B5EF4-FFF2-40B4-BE49-F238E27FC236}">
                <a16:creationId xmlns:a16="http://schemas.microsoft.com/office/drawing/2014/main" id="{FCBCCB32-D15C-1146-B624-D530834D7CB2}"/>
              </a:ext>
            </a:extLst>
          </p:cNvPr>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7" name="Rectangle 6">
            <a:extLst>
              <a:ext uri="{FF2B5EF4-FFF2-40B4-BE49-F238E27FC236}">
                <a16:creationId xmlns:a16="http://schemas.microsoft.com/office/drawing/2014/main" id="{A6229DB2-75EF-EE48-8E60-911879E45B1B}"/>
              </a:ext>
            </a:extLst>
          </p:cNvPr>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44370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965191" y="3419855"/>
            <a:ext cx="1703832" cy="115519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044440" y="3493007"/>
            <a:ext cx="1545336" cy="100888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4965191" y="1801367"/>
            <a:ext cx="1703832" cy="1335023"/>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5044440" y="1874520"/>
            <a:ext cx="1545336" cy="1188719"/>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6949440" y="3419855"/>
            <a:ext cx="1700783" cy="1158240"/>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7028688" y="3493007"/>
            <a:ext cx="1545336" cy="1011936"/>
          </a:xfrm>
          <a:prstGeom prst="rect">
            <a:avLst/>
          </a:prstGeom>
          <a:blipFill>
            <a:blip r:embed="rId7" cstate="print"/>
            <a:stretch>
              <a:fillRect/>
            </a:stretch>
          </a:blipFill>
        </p:spPr>
        <p:txBody>
          <a:bodyPr wrap="square" lIns="0" tIns="0" rIns="0" bIns="0" rtlCol="0"/>
          <a:lstStyle/>
          <a:p>
            <a:endParaRPr/>
          </a:p>
        </p:txBody>
      </p:sp>
      <p:sp>
        <p:nvSpPr>
          <p:cNvPr id="22" name="bk object 22"/>
          <p:cNvSpPr/>
          <p:nvPr/>
        </p:nvSpPr>
        <p:spPr>
          <a:xfrm>
            <a:off x="6949440" y="1801367"/>
            <a:ext cx="1700783" cy="1335023"/>
          </a:xfrm>
          <a:prstGeom prst="rect">
            <a:avLst/>
          </a:prstGeom>
          <a:blipFill>
            <a:blip r:embed="rId8" cstate="print"/>
            <a:stretch>
              <a:fillRect/>
            </a:stretch>
          </a:blipFill>
        </p:spPr>
        <p:txBody>
          <a:bodyPr wrap="square" lIns="0" tIns="0" rIns="0" bIns="0" rtlCol="0"/>
          <a:lstStyle/>
          <a:p>
            <a:endParaRPr/>
          </a:p>
        </p:txBody>
      </p:sp>
      <p:sp>
        <p:nvSpPr>
          <p:cNvPr id="23" name="bk object 23"/>
          <p:cNvSpPr/>
          <p:nvPr/>
        </p:nvSpPr>
        <p:spPr>
          <a:xfrm>
            <a:off x="7028688" y="1874520"/>
            <a:ext cx="1545336" cy="1188719"/>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rgbClr val="005073"/>
                </a:solidFill>
                <a:latin typeface="Cisco Sans"/>
                <a:cs typeface="Cisco Sans"/>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099794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436489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05248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21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877100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846699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46583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7" name="Rectangle 6">
            <a:extLst>
              <a:ext uri="{FF2B5EF4-FFF2-40B4-BE49-F238E27FC236}">
                <a16:creationId xmlns:a16="http://schemas.microsoft.com/office/drawing/2014/main" id="{5EBBDA4F-9953-404E-B09B-04C22CFA88EB}"/>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9" name="Rectangle 4">
            <a:extLst>
              <a:ext uri="{FF2B5EF4-FFF2-40B4-BE49-F238E27FC236}">
                <a16:creationId xmlns:a16="http://schemas.microsoft.com/office/drawing/2014/main" id="{D144E5EC-4B52-424A-B63E-75BC9E94F5A1}"/>
              </a:ext>
            </a:extLst>
          </p:cNvPr>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471430236"/>
      </p:ext>
    </p:extLst>
  </p:cSld>
  <p:clrMapOvr>
    <a:masterClrMapping/>
  </p:clrMapOvr>
  <p:extLst>
    <p:ext uri="{DCECCB84-F9BA-43D5-87BE-67443E8EF086}">
      <p15:sldGuideLst xmlns:p15="http://schemas.microsoft.com/office/powerpoint/2012/main">
        <p15:guide id="4" pos="288">
          <p15:clr>
            <a:srgbClr val="FBAE40"/>
          </p15:clr>
        </p15:guide>
        <p15:guide id="5" pos="25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8" name="Rectangle 7">
            <a:extLst>
              <a:ext uri="{FF2B5EF4-FFF2-40B4-BE49-F238E27FC236}">
                <a16:creationId xmlns:a16="http://schemas.microsoft.com/office/drawing/2014/main" id="{B1F36EC3-23A2-614A-A7FC-35888B50C7D2}"/>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9" name="Rectangle 4">
            <a:extLst>
              <a:ext uri="{FF2B5EF4-FFF2-40B4-BE49-F238E27FC236}">
                <a16:creationId xmlns:a16="http://schemas.microsoft.com/office/drawing/2014/main" id="{6EBEB4A1-2637-4F47-92E7-6F004541FA4E}"/>
              </a:ext>
            </a:extLst>
          </p:cNvPr>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01817424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4" pos="2675">
          <p15:clr>
            <a:srgbClr val="FBAE40"/>
          </p15:clr>
        </p15:guide>
        <p15:guide id="5" orient="horz" pos="21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9" name="Rectangle 8">
            <a:extLst>
              <a:ext uri="{FF2B5EF4-FFF2-40B4-BE49-F238E27FC236}">
                <a16:creationId xmlns:a16="http://schemas.microsoft.com/office/drawing/2014/main" id="{DAC4C672-27D2-4643-8523-626CD2464B37}"/>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10" name="Rectangle 4">
            <a:extLst>
              <a:ext uri="{FF2B5EF4-FFF2-40B4-BE49-F238E27FC236}">
                <a16:creationId xmlns:a16="http://schemas.microsoft.com/office/drawing/2014/main" id="{3FA5349B-EA8B-2347-8538-C4FEC5D7D035}"/>
              </a:ext>
            </a:extLst>
          </p:cNvPr>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011157080"/>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rgbClr val="005073"/>
                </a:solidFill>
                <a:latin typeface="Cisco Sans"/>
                <a:cs typeface="Cisco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8" name="Rectangle 7">
            <a:extLst>
              <a:ext uri="{FF2B5EF4-FFF2-40B4-BE49-F238E27FC236}">
                <a16:creationId xmlns:a16="http://schemas.microsoft.com/office/drawing/2014/main" id="{E293E814-8680-8D42-B3FD-A2667911087C}"/>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1" name="Rectangle 4">
            <a:extLst>
              <a:ext uri="{FF2B5EF4-FFF2-40B4-BE49-F238E27FC236}">
                <a16:creationId xmlns:a16="http://schemas.microsoft.com/office/drawing/2014/main" id="{91BD4E04-C576-1547-A4DD-3021C022F4D9}"/>
              </a:ext>
            </a:extLst>
          </p:cNvPr>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767243374"/>
      </p:ext>
    </p:extLst>
  </p:cSld>
  <p:clrMapOvr>
    <a:masterClrMapping/>
  </p:clrMapOvr>
  <p:extLst>
    <p:ext uri="{DCECCB84-F9BA-43D5-87BE-67443E8EF086}">
      <p15:sldGuideLst xmlns:p15="http://schemas.microsoft.com/office/powerpoint/2012/main">
        <p15:guide id="8" orient="horz" pos="1044">
          <p15:clr>
            <a:srgbClr val="FBAE40"/>
          </p15:clr>
        </p15:guide>
        <p15:guide id="9" pos="264">
          <p15:clr>
            <a:srgbClr val="FBAE40"/>
          </p15:clr>
        </p15:guide>
        <p15:guide id="10" orient="horz" pos="2193">
          <p15:clr>
            <a:srgbClr val="FBAE40"/>
          </p15:clr>
        </p15:guide>
        <p15:guide id="11" pos="2675">
          <p15:clr>
            <a:srgbClr val="FBAE40"/>
          </p15:clr>
        </p15:guide>
        <p15:guide id="12" pos="320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6" name="Rectangle 5">
            <a:extLst>
              <a:ext uri="{FF2B5EF4-FFF2-40B4-BE49-F238E27FC236}">
                <a16:creationId xmlns:a16="http://schemas.microsoft.com/office/drawing/2014/main" id="{FDE982B8-8A7E-1A48-BC8F-F506387D640A}"/>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9" name="Rectangle 4">
            <a:extLst>
              <a:ext uri="{FF2B5EF4-FFF2-40B4-BE49-F238E27FC236}">
                <a16:creationId xmlns:a16="http://schemas.microsoft.com/office/drawing/2014/main" id="{DAF071A0-5ADE-F042-83F0-C379EE779104}"/>
              </a:ext>
            </a:extLst>
          </p:cNvPr>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11633582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5" name="Rectangle 4">
            <a:extLst>
              <a:ext uri="{FF2B5EF4-FFF2-40B4-BE49-F238E27FC236}">
                <a16:creationId xmlns:a16="http://schemas.microsoft.com/office/drawing/2014/main" id="{1D099AE5-71F2-B745-9296-7B263180EDC1}"/>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6" name="Rectangle 4">
            <a:extLst>
              <a:ext uri="{FF2B5EF4-FFF2-40B4-BE49-F238E27FC236}">
                <a16:creationId xmlns:a16="http://schemas.microsoft.com/office/drawing/2014/main" id="{115EA010-6DDB-BD45-AAAA-5F590CFE5841}"/>
              </a:ext>
            </a:extLst>
          </p:cNvPr>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9695063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6" name="Rectangle 5">
            <a:extLst>
              <a:ext uri="{FF2B5EF4-FFF2-40B4-BE49-F238E27FC236}">
                <a16:creationId xmlns:a16="http://schemas.microsoft.com/office/drawing/2014/main" id="{7050E2C2-312E-E64F-B064-E3510671A1E9}"/>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 name="Rectangle 4">
            <a:extLst>
              <a:ext uri="{FF2B5EF4-FFF2-40B4-BE49-F238E27FC236}">
                <a16:creationId xmlns:a16="http://schemas.microsoft.com/office/drawing/2014/main" id="{F95719E6-FB72-6D44-B2DC-E8AA39DA9130}"/>
              </a:ext>
            </a:extLst>
          </p:cNvPr>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64990458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7" name="Rectangle 6">
            <a:extLst>
              <a:ext uri="{FF2B5EF4-FFF2-40B4-BE49-F238E27FC236}">
                <a16:creationId xmlns:a16="http://schemas.microsoft.com/office/drawing/2014/main" id="{1225B1D6-7D61-634C-993E-50CFAF552E2C}"/>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 name="Rectangle 4">
            <a:extLst>
              <a:ext uri="{FF2B5EF4-FFF2-40B4-BE49-F238E27FC236}">
                <a16:creationId xmlns:a16="http://schemas.microsoft.com/office/drawing/2014/main" id="{7061E674-888E-C342-B2B0-857A3FDC4CFC}"/>
              </a:ext>
            </a:extLst>
          </p:cNvPr>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773971988"/>
      </p:ext>
    </p:extLst>
  </p:cSld>
  <p:clrMapOvr>
    <a:masterClrMapping/>
  </p:clrMapOvr>
  <p:extLst>
    <p:ext uri="{DCECCB84-F9BA-43D5-87BE-67443E8EF086}">
      <p15:sldGuideLst xmlns:p15="http://schemas.microsoft.com/office/powerpoint/2012/main">
        <p15:guide id="4" pos="2675">
          <p15:clr>
            <a:srgbClr val="FBAE40"/>
          </p15:clr>
        </p15:guide>
        <p15:guide id="7" pos="3206">
          <p15:clr>
            <a:srgbClr val="FBAE40"/>
          </p15:clr>
        </p15:guide>
        <p15:guide id="8" orient="horz" pos="219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6" name="Rectangle 5">
            <a:extLst>
              <a:ext uri="{FF2B5EF4-FFF2-40B4-BE49-F238E27FC236}">
                <a16:creationId xmlns:a16="http://schemas.microsoft.com/office/drawing/2014/main" id="{86727DD1-FF0B-6F43-A8E0-90B39478065B}"/>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 name="Rectangle 4">
            <a:extLst>
              <a:ext uri="{FF2B5EF4-FFF2-40B4-BE49-F238E27FC236}">
                <a16:creationId xmlns:a16="http://schemas.microsoft.com/office/drawing/2014/main" id="{911E44B7-46E1-0B4D-BA58-BC3A2A958E55}"/>
              </a:ext>
            </a:extLst>
          </p:cNvPr>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6314866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Rectangle 5">
            <a:extLst>
              <a:ext uri="{FF2B5EF4-FFF2-40B4-BE49-F238E27FC236}">
                <a16:creationId xmlns:a16="http://schemas.microsoft.com/office/drawing/2014/main" id="{826B1E8A-CBDB-BA48-8087-B983F567C37B}"/>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8CA31A29-70BF-9B41-B58B-996D4BF85FBB}"/>
              </a:ext>
            </a:extLst>
          </p:cNvPr>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02825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320"/>
        <p:cNvGrpSpPr/>
        <p:nvPr/>
      </p:nvGrpSpPr>
      <p:grpSpPr>
        <a:xfrm>
          <a:off x="0" y="0"/>
          <a:ext cx="0" cy="0"/>
          <a:chOff x="0" y="0"/>
          <a:chExt cx="0" cy="0"/>
        </a:xfrm>
      </p:grpSpPr>
      <p:cxnSp>
        <p:nvCxnSpPr>
          <p:cNvPr id="321" name="Google Shape;321;p45"/>
          <p:cNvCxnSpPr/>
          <p:nvPr/>
        </p:nvCxnSpPr>
        <p:spPr>
          <a:xfrm>
            <a:off x="0" y="4705350"/>
            <a:ext cx="9144000" cy="0"/>
          </a:xfrm>
          <a:prstGeom prst="straightConnector1">
            <a:avLst/>
          </a:prstGeom>
          <a:noFill/>
          <a:ln w="25400" cap="flat" cmpd="sng">
            <a:solidFill>
              <a:srgbClr val="DCDEE0"/>
            </a:solidFill>
            <a:prstDash val="solid"/>
            <a:miter lim="400000"/>
            <a:headEnd type="none" w="sm" len="sm"/>
            <a:tailEnd type="none" w="sm" len="sm"/>
          </a:ln>
        </p:spPr>
      </p:cxnSp>
      <p:pic>
        <p:nvPicPr>
          <p:cNvPr id="322" name="Google Shape;322;p45"/>
          <p:cNvPicPr preferRelativeResize="0"/>
          <p:nvPr/>
        </p:nvPicPr>
        <p:blipFill rotWithShape="1">
          <a:blip r:embed="rId2">
            <a:alphaModFix/>
          </a:blip>
          <a:srcRect/>
          <a:stretch/>
        </p:blipFill>
        <p:spPr>
          <a:xfrm>
            <a:off x="361020" y="4870001"/>
            <a:ext cx="793405" cy="154436"/>
          </a:xfrm>
          <a:prstGeom prst="rect">
            <a:avLst/>
          </a:prstGeom>
          <a:noFill/>
          <a:ln>
            <a:noFill/>
          </a:ln>
        </p:spPr>
      </p:pic>
      <p:sp>
        <p:nvSpPr>
          <p:cNvPr id="323" name="Google Shape;323;p45"/>
          <p:cNvSpPr txBox="1">
            <a:spLocks noGrp="1"/>
          </p:cNvSpPr>
          <p:nvPr>
            <p:ph type="title"/>
          </p:nvPr>
        </p:nvSpPr>
        <p:spPr>
          <a:xfrm>
            <a:off x="361020" y="348388"/>
            <a:ext cx="7886700" cy="3672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0"/>
              </a:spcBef>
              <a:spcAft>
                <a:spcPts val="0"/>
              </a:spcAft>
              <a:buClr>
                <a:schemeClr val="accent1"/>
              </a:buClr>
              <a:buSzPts val="2500"/>
              <a:buFont typeface="Proxima Nova"/>
              <a:buNone/>
              <a:defRPr sz="2500" b="0" i="0" u="none" strike="noStrike" cap="none">
                <a:solidFill>
                  <a:schemeClr val="accent1"/>
                </a:solidFill>
                <a:latin typeface="Proxima Nova Rg"/>
                <a:ea typeface="Proxima Nova Rg"/>
                <a:cs typeface="Proxima Nova Rg"/>
                <a:sym typeface="Proxima Nova"/>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9pPr>
          </a:lstStyle>
          <a:p>
            <a:endParaRPr/>
          </a:p>
        </p:txBody>
      </p:sp>
      <p:sp>
        <p:nvSpPr>
          <p:cNvPr id="324" name="Google Shape;324;p45"/>
          <p:cNvSpPr txBox="1">
            <a:spLocks noGrp="1"/>
          </p:cNvSpPr>
          <p:nvPr>
            <p:ph type="body" idx="1"/>
          </p:nvPr>
        </p:nvSpPr>
        <p:spPr>
          <a:xfrm>
            <a:off x="4745293" y="4856330"/>
            <a:ext cx="4170000" cy="182400"/>
          </a:xfrm>
          <a:prstGeom prst="rect">
            <a:avLst/>
          </a:prstGeom>
          <a:noFill/>
          <a:ln>
            <a:noFill/>
          </a:ln>
        </p:spPr>
        <p:txBody>
          <a:bodyPr spcFirstLastPara="1" wrap="square" lIns="34275" tIns="17150" rIns="34275" bIns="17150" anchor="t" anchorCtr="0">
            <a:noAutofit/>
          </a:bodyPr>
          <a:lstStyle>
            <a:lvl1pPr marL="457200" marR="0" lvl="0" indent="-228600" algn="r"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Proxima Nova Rg"/>
                <a:ea typeface="Proxima Nova Rg"/>
                <a:cs typeface="Proxima Nova Rg"/>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Rg"/>
                <a:ea typeface="Proxima Nova Rg"/>
                <a:cs typeface="Proxima Nova Rg"/>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Rg"/>
                <a:ea typeface="Proxima Nova Rg"/>
                <a:cs typeface="Proxima Nova Rg"/>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9pPr>
          </a:lstStyle>
          <a:p>
            <a:endParaRPr/>
          </a:p>
        </p:txBody>
      </p:sp>
      <p:sp>
        <p:nvSpPr>
          <p:cNvPr id="325" name="Google Shape;325;p45"/>
          <p:cNvSpPr>
            <a:spLocks noGrp="1"/>
          </p:cNvSpPr>
          <p:nvPr>
            <p:ph type="chart" idx="2"/>
          </p:nvPr>
        </p:nvSpPr>
        <p:spPr>
          <a:xfrm>
            <a:off x="2428875" y="1143000"/>
            <a:ext cx="4114800" cy="32289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Proxima Nova Rg"/>
                <a:ea typeface="Proxima Nova Rg"/>
                <a:cs typeface="Proxima Nova Rg"/>
                <a:sym typeface="Proxima Nova"/>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Rg"/>
                <a:ea typeface="Proxima Nova Rg"/>
                <a:cs typeface="Proxima Nova Rg"/>
                <a:sym typeface="Proxima Nova"/>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Rg"/>
                <a:ea typeface="Proxima Nova Rg"/>
                <a:cs typeface="Proxima Nova Rg"/>
                <a:sym typeface="Proxima Nova"/>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9pPr>
          </a:lstStyle>
          <a:p>
            <a:endParaRPr/>
          </a:p>
        </p:txBody>
      </p:sp>
    </p:spTree>
    <p:extLst>
      <p:ext uri="{BB962C8B-B14F-4D97-AF65-F5344CB8AC3E}">
        <p14:creationId xmlns:p14="http://schemas.microsoft.com/office/powerpoint/2010/main" val="32514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95543"/>
            <a:ext cx="9144000" cy="3358134"/>
          </a:xfrm>
          <a:prstGeom prst="rect">
            <a:avLst/>
          </a:prstGeom>
        </p:spPr>
      </p:pic>
      <p:pic>
        <p:nvPicPr>
          <p:cNvPr id="15" name="cisco-meraki-logo.jpg"/>
          <p:cNvPicPr/>
          <p:nvPr userDrawn="1"/>
        </p:nvPicPr>
        <p:blipFill>
          <a:blip r:embed="rId3"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16"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4" name="Content Placeholder 3"/>
          <p:cNvSpPr>
            <a:spLocks noGrp="1"/>
          </p:cNvSpPr>
          <p:nvPr>
            <p:ph sz="quarter" idx="10" hasCustomPrompt="1"/>
          </p:nvPr>
        </p:nvSpPr>
        <p:spPr>
          <a:xfrm>
            <a:off x="8101012" y="4842362"/>
            <a:ext cx="814388" cy="206544"/>
          </a:xfrm>
          <a:prstGeom prst="rect">
            <a:avLst/>
          </a:prstGeom>
        </p:spPr>
        <p:txBody>
          <a:bodyPr/>
          <a:lstStyle>
            <a:lvl1pPr marL="0" indent="0" algn="r">
              <a:buFontTx/>
              <a:buNone/>
              <a:defRPr sz="1350" b="0" i="0">
                <a:latin typeface="Proxima Nova Thin" charset="0"/>
                <a:ea typeface="Proxima Nova Thin" charset="0"/>
                <a:cs typeface="Proxima Nova Thin" charset="0"/>
              </a:defRPr>
            </a:lvl1pPr>
          </a:lstStyle>
          <a:p>
            <a:pPr lvl="0"/>
            <a:r>
              <a:rPr lang="en-US" dirty="0"/>
              <a:t>Date</a:t>
            </a:r>
          </a:p>
        </p:txBody>
      </p:sp>
    </p:spTree>
    <p:extLst>
      <p:ext uri="{BB962C8B-B14F-4D97-AF65-F5344CB8AC3E}">
        <p14:creationId xmlns:p14="http://schemas.microsoft.com/office/powerpoint/2010/main" val="129947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Shape 53"/>
          <p:cNvSpPr/>
          <p:nvPr userDrawn="1"/>
        </p:nvSpPr>
        <p:spPr>
          <a:xfrm>
            <a:off x="0" y="0"/>
            <a:ext cx="9152820" cy="5152319"/>
          </a:xfrm>
          <a:prstGeom prst="rect">
            <a:avLst/>
          </a:prstGeom>
          <a:gradFill>
            <a:gsLst>
              <a:gs pos="0">
                <a:srgbClr val="9ACA57"/>
              </a:gs>
              <a:gs pos="100000">
                <a:srgbClr val="6AB850"/>
              </a:gs>
            </a:gsLst>
            <a:lin ang="5935093"/>
          </a:gradFill>
          <a:ln w="12700">
            <a:miter lim="400000"/>
          </a:ln>
        </p:spPr>
        <p:txBody>
          <a:bodyPr lIns="0" tIns="0" rIns="0" bIns="0" anchor="ctr"/>
          <a:lstStyle/>
          <a:p>
            <a:pPr lvl="0">
              <a:defRPr sz="3200"/>
            </a:pPr>
            <a:endParaRPr sz="1200"/>
          </a:p>
        </p:txBody>
      </p:sp>
      <p:pic>
        <p:nvPicPr>
          <p:cNvPr id="9" name="cisco-meraki-logo-white.png"/>
          <p:cNvPicPr/>
          <p:nvPr userDrawn="1"/>
        </p:nvPicPr>
        <p:blipFill>
          <a:blip r:embed="rId2" cstate="screen">
            <a:extLst>
              <a:ext uri="{28A0092B-C50C-407E-A947-70E740481C1C}">
                <a14:useLocalDpi xmlns:a14="http://schemas.microsoft.com/office/drawing/2010/main"/>
              </a:ext>
            </a:extLst>
          </a:blip>
          <a:stretch>
            <a:fillRect/>
          </a:stretch>
        </p:blipFill>
        <p:spPr>
          <a:xfrm>
            <a:off x="301489" y="4800600"/>
            <a:ext cx="919108" cy="264079"/>
          </a:xfrm>
          <a:prstGeom prst="rect">
            <a:avLst/>
          </a:prstGeom>
          <a:ln w="12700">
            <a:miter lim="400000"/>
          </a:ln>
        </p:spPr>
      </p:pic>
      <p:sp>
        <p:nvSpPr>
          <p:cNvPr id="10" name="Shape 55"/>
          <p:cNvSpPr/>
          <p:nvPr userDrawn="1"/>
        </p:nvSpPr>
        <p:spPr>
          <a:xfrm>
            <a:off x="0" y="4705350"/>
            <a:ext cx="9144000" cy="0"/>
          </a:xfrm>
          <a:prstGeom prst="line">
            <a:avLst/>
          </a:prstGeom>
          <a:ln w="19050">
            <a:solidFill>
              <a:srgbClr val="DCDEE0"/>
            </a:solidFill>
            <a:miter lim="400000"/>
          </a:ln>
        </p:spPr>
        <p:txBody>
          <a:bodyPr lIns="0" tIns="0" rIns="0" bIns="0" anchor="ctr"/>
          <a:lstStyle/>
          <a:p>
            <a:pPr lvl="0">
              <a:defRPr sz="3200"/>
            </a:pPr>
            <a:endParaRPr sz="1200"/>
          </a:p>
        </p:txBody>
      </p:sp>
      <p:sp>
        <p:nvSpPr>
          <p:cNvPr id="13"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2" name="Title 1"/>
          <p:cNvSpPr>
            <a:spLocks noGrp="1"/>
          </p:cNvSpPr>
          <p:nvPr>
            <p:ph type="title" hasCustomPrompt="1"/>
          </p:nvPr>
        </p:nvSpPr>
        <p:spPr>
          <a:xfrm>
            <a:off x="628650" y="2079073"/>
            <a:ext cx="7886700" cy="994172"/>
          </a:xfrm>
          <a:prstGeom prst="rect">
            <a:avLst/>
          </a:prstGeom>
        </p:spPr>
        <p:txBody>
          <a:bodyPr/>
          <a:lstStyle>
            <a:lvl1pPr algn="ctr">
              <a:defRPr sz="3638" baseline="0">
                <a:solidFill>
                  <a:schemeClr val="bg1"/>
                </a:solidFill>
                <a:latin typeface="Arial" charset="0"/>
                <a:ea typeface="Arial" charset="0"/>
                <a:cs typeface="Arial" charset="0"/>
              </a:defRPr>
            </a:lvl1pPr>
          </a:lstStyle>
          <a:p>
            <a:r>
              <a:rPr lang="en-US" dirty="0"/>
              <a:t>Title of presentation section</a:t>
            </a:r>
          </a:p>
        </p:txBody>
      </p:sp>
      <p:sp>
        <p:nvSpPr>
          <p:cNvPr id="7" name="Content Placeholder 3"/>
          <p:cNvSpPr>
            <a:spLocks noGrp="1"/>
          </p:cNvSpPr>
          <p:nvPr>
            <p:ph sz="quarter" idx="10" hasCustomPrompt="1"/>
          </p:nvPr>
        </p:nvSpPr>
        <p:spPr>
          <a:xfrm>
            <a:off x="6786562" y="4856330"/>
            <a:ext cx="2128838" cy="208349"/>
          </a:xfrm>
          <a:prstGeom prst="rect">
            <a:avLst/>
          </a:prstGeom>
        </p:spPr>
        <p:txBody>
          <a:bodyPr/>
          <a:lstStyle>
            <a:lvl1pPr marL="0" indent="0" algn="r">
              <a:buFontTx/>
              <a:buNone/>
              <a:defRPr sz="1350">
                <a:solidFill>
                  <a:schemeClr val="bg1"/>
                </a:solidFill>
                <a:latin typeface="Proxima Nova Regular"/>
              </a:defRPr>
            </a:lvl1pPr>
          </a:lstStyle>
          <a:p>
            <a:pPr lvl="0"/>
            <a:r>
              <a:rPr lang="en-US" dirty="0"/>
              <a:t>Title of presentation</a:t>
            </a:r>
          </a:p>
        </p:txBody>
      </p:sp>
    </p:spTree>
    <p:extLst>
      <p:ext uri="{BB962C8B-B14F-4D97-AF65-F5344CB8AC3E}">
        <p14:creationId xmlns:p14="http://schemas.microsoft.com/office/powerpoint/2010/main" val="27435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copy">
    <p:spTree>
      <p:nvGrpSpPr>
        <p:cNvPr id="1" name=""/>
        <p:cNvGrpSpPr/>
        <p:nvPr/>
      </p:nvGrpSpPr>
      <p:grpSpPr>
        <a:xfrm>
          <a:off x="0" y="0"/>
          <a:ext cx="0" cy="0"/>
          <a:chOff x="0" y="0"/>
          <a:chExt cx="0" cy="0"/>
        </a:xfrm>
      </p:grpSpPr>
      <p:pic>
        <p:nvPicPr>
          <p:cNvPr id="14"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Arial" charset="0"/>
                <a:ea typeface="Arial" charset="0"/>
                <a:cs typeface="Arial" charset="0"/>
              </a:defRPr>
            </a:lvl1pPr>
          </a:lstStyle>
          <a:p>
            <a:r>
              <a:rPr lang="en-US" dirty="0"/>
              <a:t>Title of slide</a:t>
            </a:r>
          </a:p>
        </p:txBody>
      </p:sp>
      <p:sp>
        <p:nvSpPr>
          <p:cNvPr id="11" name="Text Placeholder 10"/>
          <p:cNvSpPr>
            <a:spLocks noGrp="1"/>
          </p:cNvSpPr>
          <p:nvPr>
            <p:ph type="body" sz="quarter" idx="13" hasCustomPrompt="1"/>
          </p:nvPr>
        </p:nvSpPr>
        <p:spPr>
          <a:xfrm>
            <a:off x="361020" y="1908967"/>
            <a:ext cx="7886700" cy="774598"/>
          </a:xfrm>
          <a:prstGeom prst="rect">
            <a:avLst/>
          </a:prstGeom>
        </p:spPr>
        <p:txBody>
          <a:bodyPr/>
          <a:lstStyle>
            <a:lvl1pPr>
              <a:defRPr sz="1350" baseline="0">
                <a:latin typeface="Arial" charset="0"/>
                <a:ea typeface="Arial" charset="0"/>
                <a:cs typeface="Arial" charset="0"/>
              </a:defRPr>
            </a:lvl1pPr>
            <a:lvl2pPr>
              <a:defRPr sz="1350"/>
            </a:lvl2pPr>
            <a:lvl3pPr>
              <a:defRPr sz="1350"/>
            </a:lvl3pPr>
            <a:lvl4pPr>
              <a:defRPr/>
            </a:lvl4pPr>
          </a:lstStyle>
          <a:p>
            <a:pPr lvl="0"/>
            <a:r>
              <a:rPr lang="en-US" dirty="0"/>
              <a:t>Bullet</a:t>
            </a:r>
          </a:p>
          <a:p>
            <a:pPr lvl="0"/>
            <a:r>
              <a:rPr lang="en-US" dirty="0"/>
              <a:t>Bullet </a:t>
            </a:r>
          </a:p>
          <a:p>
            <a:pPr lvl="0"/>
            <a:r>
              <a:rPr lang="en-US" dirty="0"/>
              <a:t>Bullet</a:t>
            </a:r>
          </a:p>
        </p:txBody>
      </p:sp>
      <p:sp>
        <p:nvSpPr>
          <p:cNvPr id="4" name="Content Placeholder 3"/>
          <p:cNvSpPr>
            <a:spLocks noGrp="1"/>
          </p:cNvSpPr>
          <p:nvPr>
            <p:ph sz="quarter" idx="14" hasCustomPrompt="1"/>
          </p:nvPr>
        </p:nvSpPr>
        <p:spPr>
          <a:xfrm>
            <a:off x="361020" y="942975"/>
            <a:ext cx="7886440" cy="398808"/>
          </a:xfrm>
          <a:prstGeom prst="rect">
            <a:avLst/>
          </a:prstGeom>
        </p:spPr>
        <p:txBody>
          <a:bodyPr/>
          <a:lstStyle>
            <a:lvl1pPr marL="0" indent="0">
              <a:buFontTx/>
              <a:buNone/>
              <a:defRPr sz="1875" b="0" i="0">
                <a:latin typeface="Arial" charset="0"/>
                <a:ea typeface="Arial" charset="0"/>
                <a:cs typeface="Arial" charset="0"/>
              </a:defRPr>
            </a:lvl1pPr>
          </a:lstStyle>
          <a:p>
            <a:pPr lvl="0"/>
            <a:r>
              <a:rPr lang="en-US" dirty="0"/>
              <a:t>Secondary headline</a:t>
            </a:r>
          </a:p>
        </p:txBody>
      </p:sp>
      <p:sp>
        <p:nvSpPr>
          <p:cNvPr id="6" name="Content Placeholder 5"/>
          <p:cNvSpPr>
            <a:spLocks noGrp="1"/>
          </p:cNvSpPr>
          <p:nvPr>
            <p:ph sz="quarter" idx="15" hasCustomPrompt="1"/>
          </p:nvPr>
        </p:nvSpPr>
        <p:spPr>
          <a:xfrm>
            <a:off x="361020" y="1514475"/>
            <a:ext cx="7886440" cy="229842"/>
          </a:xfrm>
          <a:prstGeom prst="rect">
            <a:avLst/>
          </a:prstGeom>
        </p:spPr>
        <p:txBody>
          <a:bodyPr/>
          <a:lstStyle>
            <a:lvl1pPr marL="0" indent="0">
              <a:buFontTx/>
              <a:buNone/>
              <a:defRPr sz="1350">
                <a:latin typeface="Arial" charset="0"/>
                <a:ea typeface="Arial" charset="0"/>
                <a:cs typeface="Arial" charset="0"/>
              </a:defRPr>
            </a:lvl1pPr>
          </a:lstStyle>
          <a:p>
            <a:pPr lvl="0"/>
            <a:r>
              <a:rPr lang="en-US" dirty="0"/>
              <a:t>Body copy</a:t>
            </a:r>
          </a:p>
        </p:txBody>
      </p:sp>
      <p:sp>
        <p:nvSpPr>
          <p:cNvPr id="10" name="Content Placeholder 3"/>
          <p:cNvSpPr>
            <a:spLocks noGrp="1"/>
          </p:cNvSpPr>
          <p:nvPr>
            <p:ph sz="quarter" idx="10" hasCustomPrompt="1"/>
          </p:nvPr>
        </p:nvSpPr>
        <p:spPr>
          <a:xfrm>
            <a:off x="5650706" y="4856330"/>
            <a:ext cx="3264694" cy="168107"/>
          </a:xfrm>
          <a:prstGeom prst="rect">
            <a:avLst/>
          </a:prstGeom>
        </p:spPr>
        <p:txBody>
          <a:bodyPr/>
          <a:lstStyle>
            <a:lvl1pPr marL="0" indent="0" algn="r">
              <a:buFontTx/>
              <a:buNone/>
              <a:defRPr sz="1350">
                <a:solidFill>
                  <a:schemeClr val="tx1"/>
                </a:solidFill>
                <a:latin typeface="Proxima Nova Regular"/>
              </a:defRPr>
            </a:lvl1pPr>
          </a:lstStyle>
          <a:p>
            <a:pPr lvl="0"/>
            <a:r>
              <a:rPr lang="en-US" dirty="0"/>
              <a:t>Title of presentation</a:t>
            </a:r>
          </a:p>
        </p:txBody>
      </p:sp>
    </p:spTree>
    <p:extLst>
      <p:ext uri="{BB962C8B-B14F-4D97-AF65-F5344CB8AC3E}">
        <p14:creationId xmlns:p14="http://schemas.microsoft.com/office/powerpoint/2010/main" val="2890381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7" name="Shape 68"/>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latin typeface="Arial" charset="0"/>
              <a:ea typeface="Arial" charset="0"/>
              <a:cs typeface="Arial" charset="0"/>
            </a:endParaRPr>
          </a:p>
        </p:txBody>
      </p:sp>
      <p:pic>
        <p:nvPicPr>
          <p:cNvPr id="13" name="cisco-meraki-logo.jpg"/>
          <p:cNvPicPr/>
          <p:nvPr userDrawn="1"/>
        </p:nvPicPr>
        <p:blipFill>
          <a:blip r:embed="rId2" cstate="screen">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4"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Arial" charset="0"/>
                <a:ea typeface="Arial" charset="0"/>
                <a:cs typeface="Arial" charset="0"/>
              </a:defRPr>
            </a:lvl1pPr>
          </a:lstStyle>
          <a:p>
            <a:r>
              <a:rPr lang="en-US" dirty="0"/>
              <a:t>Title </a:t>
            </a:r>
            <a:r>
              <a:rPr lang="en-US"/>
              <a:t>of slide</a:t>
            </a:r>
            <a:endParaRPr lang="en-US" dirty="0"/>
          </a:p>
        </p:txBody>
      </p:sp>
      <p:sp>
        <p:nvSpPr>
          <p:cNvPr id="10" name="Text Placeholder 10"/>
          <p:cNvSpPr>
            <a:spLocks noGrp="1"/>
          </p:cNvSpPr>
          <p:nvPr>
            <p:ph type="body" sz="quarter" idx="14" hasCustomPrompt="1"/>
          </p:nvPr>
        </p:nvSpPr>
        <p:spPr>
          <a:xfrm>
            <a:off x="6437039" y="2037521"/>
            <a:ext cx="1696380" cy="774599"/>
          </a:xfrm>
          <a:prstGeom prst="rect">
            <a:avLst/>
          </a:prstGeom>
        </p:spPr>
        <p:txBody>
          <a:bodyPr/>
          <a:lstStyle>
            <a:lvl1pPr>
              <a:defRPr sz="1350" baseline="0">
                <a:latin typeface="Arial" charset="0"/>
                <a:ea typeface="Arial" charset="0"/>
                <a:cs typeface="Arial" charset="0"/>
              </a:defRPr>
            </a:lvl1pPr>
            <a:lvl2pPr>
              <a:defRPr sz="1350"/>
            </a:lvl2pPr>
            <a:lvl3pPr>
              <a:defRPr sz="1350"/>
            </a:lvl3pPr>
          </a:lstStyle>
          <a:p>
            <a:pPr lvl="0"/>
            <a:r>
              <a:rPr lang="en-US" dirty="0"/>
              <a:t>Bullet</a:t>
            </a:r>
          </a:p>
          <a:p>
            <a:pPr lvl="0"/>
            <a:r>
              <a:rPr lang="en-US" dirty="0"/>
              <a:t>Bullet </a:t>
            </a:r>
          </a:p>
          <a:p>
            <a:pPr lvl="0"/>
            <a:r>
              <a:rPr lang="en-US" dirty="0"/>
              <a:t>Bullet</a:t>
            </a:r>
          </a:p>
        </p:txBody>
      </p:sp>
      <p:sp>
        <p:nvSpPr>
          <p:cNvPr id="11" name="Text Placeholder 10"/>
          <p:cNvSpPr>
            <a:spLocks noGrp="1"/>
          </p:cNvSpPr>
          <p:nvPr>
            <p:ph type="body" sz="quarter" idx="15" hasCustomPrompt="1"/>
          </p:nvPr>
        </p:nvSpPr>
        <p:spPr>
          <a:xfrm>
            <a:off x="475319" y="2037521"/>
            <a:ext cx="1696380" cy="774599"/>
          </a:xfrm>
          <a:prstGeom prst="rect">
            <a:avLst/>
          </a:prstGeom>
        </p:spPr>
        <p:txBody>
          <a:bodyPr/>
          <a:lstStyle>
            <a:lvl1pPr>
              <a:defRPr sz="1350" baseline="0">
                <a:latin typeface="Arial" charset="0"/>
                <a:ea typeface="Arial" charset="0"/>
                <a:cs typeface="Arial" charset="0"/>
              </a:defRPr>
            </a:lvl1pPr>
            <a:lvl2pPr>
              <a:defRPr sz="1350"/>
            </a:lvl2pPr>
            <a:lvl3pPr>
              <a:defRPr sz="1350"/>
            </a:lvl3pPr>
          </a:lstStyle>
          <a:p>
            <a:pPr lvl="0"/>
            <a:r>
              <a:rPr lang="en-US" dirty="0"/>
              <a:t>Bullet</a:t>
            </a:r>
          </a:p>
          <a:p>
            <a:pPr lvl="0"/>
            <a:r>
              <a:rPr lang="en-US" dirty="0"/>
              <a:t>Bullet </a:t>
            </a:r>
          </a:p>
          <a:p>
            <a:pPr lvl="0"/>
            <a:r>
              <a:rPr lang="en-US" dirty="0"/>
              <a:t>Bullet</a:t>
            </a:r>
          </a:p>
        </p:txBody>
      </p:sp>
      <p:sp>
        <p:nvSpPr>
          <p:cNvPr id="12" name="Text Placeholder 10"/>
          <p:cNvSpPr>
            <a:spLocks noGrp="1"/>
          </p:cNvSpPr>
          <p:nvPr>
            <p:ph type="body" sz="quarter" idx="16" hasCustomPrompt="1"/>
          </p:nvPr>
        </p:nvSpPr>
        <p:spPr>
          <a:xfrm>
            <a:off x="3456179" y="2037521"/>
            <a:ext cx="1696380" cy="774599"/>
          </a:xfrm>
          <a:prstGeom prst="rect">
            <a:avLst/>
          </a:prstGeom>
        </p:spPr>
        <p:txBody>
          <a:bodyPr/>
          <a:lstStyle>
            <a:lvl1pPr>
              <a:defRPr sz="1350" baseline="0">
                <a:latin typeface="Arial" charset="0"/>
                <a:ea typeface="Arial" charset="0"/>
                <a:cs typeface="Arial" charset="0"/>
              </a:defRPr>
            </a:lvl1pPr>
            <a:lvl2pPr>
              <a:defRPr sz="1350"/>
            </a:lvl2pPr>
            <a:lvl3pPr>
              <a:defRPr sz="1350"/>
            </a:lvl3pPr>
          </a:lstStyle>
          <a:p>
            <a:pPr lvl="0"/>
            <a:r>
              <a:rPr lang="en-US" dirty="0"/>
              <a:t>Bullet</a:t>
            </a:r>
          </a:p>
          <a:p>
            <a:pPr lvl="0"/>
            <a:r>
              <a:rPr lang="en-US" dirty="0"/>
              <a:t>Bullet </a:t>
            </a:r>
          </a:p>
          <a:p>
            <a:pPr lvl="0"/>
            <a:r>
              <a:rPr lang="en-US" dirty="0"/>
              <a:t>Bullet</a:t>
            </a:r>
          </a:p>
        </p:txBody>
      </p:sp>
      <p:sp>
        <p:nvSpPr>
          <p:cNvPr id="3" name="Content Placeholder 2"/>
          <p:cNvSpPr>
            <a:spLocks noGrp="1"/>
          </p:cNvSpPr>
          <p:nvPr>
            <p:ph sz="quarter" idx="17" hasCustomPrompt="1"/>
          </p:nvPr>
        </p:nvSpPr>
        <p:spPr>
          <a:xfrm>
            <a:off x="475319" y="1694621"/>
            <a:ext cx="1696380" cy="342900"/>
          </a:xfrm>
          <a:prstGeom prst="rect">
            <a:avLst/>
          </a:prstGeom>
        </p:spPr>
        <p:txBody>
          <a:bodyPr/>
          <a:lstStyle>
            <a:lvl1pPr marL="0" indent="0">
              <a:buFontTx/>
              <a:buNone/>
              <a:defRPr sz="1875">
                <a:latin typeface="Arial" charset="0"/>
                <a:ea typeface="Arial" charset="0"/>
                <a:cs typeface="Arial" charset="0"/>
              </a:defRPr>
            </a:lvl1pPr>
          </a:lstStyle>
          <a:p>
            <a:pPr lvl="0"/>
            <a:r>
              <a:rPr lang="en-US" dirty="0"/>
              <a:t>Column title</a:t>
            </a:r>
          </a:p>
        </p:txBody>
      </p:sp>
      <p:sp>
        <p:nvSpPr>
          <p:cNvPr id="14" name="Content Placeholder 2"/>
          <p:cNvSpPr>
            <a:spLocks noGrp="1"/>
          </p:cNvSpPr>
          <p:nvPr>
            <p:ph sz="quarter" idx="18" hasCustomPrompt="1"/>
          </p:nvPr>
        </p:nvSpPr>
        <p:spPr>
          <a:xfrm>
            <a:off x="3456179" y="1694621"/>
            <a:ext cx="1696380" cy="342900"/>
          </a:xfrm>
          <a:prstGeom prst="rect">
            <a:avLst/>
          </a:prstGeom>
        </p:spPr>
        <p:txBody>
          <a:bodyPr/>
          <a:lstStyle>
            <a:lvl1pPr marL="0" indent="0">
              <a:buFontTx/>
              <a:buNone/>
              <a:defRPr sz="1875">
                <a:latin typeface="Arial" charset="0"/>
                <a:ea typeface="Arial" charset="0"/>
                <a:cs typeface="Arial" charset="0"/>
              </a:defRPr>
            </a:lvl1pPr>
          </a:lstStyle>
          <a:p>
            <a:pPr lvl="0"/>
            <a:r>
              <a:rPr lang="en-US" dirty="0"/>
              <a:t>Column title</a:t>
            </a:r>
          </a:p>
        </p:txBody>
      </p:sp>
      <p:sp>
        <p:nvSpPr>
          <p:cNvPr id="15" name="Content Placeholder 2"/>
          <p:cNvSpPr>
            <a:spLocks noGrp="1"/>
          </p:cNvSpPr>
          <p:nvPr>
            <p:ph sz="quarter" idx="19" hasCustomPrompt="1"/>
          </p:nvPr>
        </p:nvSpPr>
        <p:spPr>
          <a:xfrm>
            <a:off x="6437039" y="1694621"/>
            <a:ext cx="1696380" cy="342900"/>
          </a:xfrm>
          <a:prstGeom prst="rect">
            <a:avLst/>
          </a:prstGeom>
        </p:spPr>
        <p:txBody>
          <a:bodyPr/>
          <a:lstStyle>
            <a:lvl1pPr marL="0" indent="0">
              <a:buFontTx/>
              <a:buNone/>
              <a:defRPr sz="1875">
                <a:latin typeface="Arial" charset="0"/>
                <a:ea typeface="Arial" charset="0"/>
                <a:cs typeface="Arial" charset="0"/>
              </a:defRPr>
            </a:lvl1pPr>
          </a:lstStyle>
          <a:p>
            <a:pPr lvl="0"/>
            <a:r>
              <a:rPr lang="en-US" dirty="0"/>
              <a:t>Column title</a:t>
            </a:r>
          </a:p>
        </p:txBody>
      </p:sp>
      <p:sp>
        <p:nvSpPr>
          <p:cNvPr id="16"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Arial" charset="0"/>
                <a:ea typeface="Arial" charset="0"/>
                <a:cs typeface="Arial" charset="0"/>
              </a:defRPr>
            </a:lvl1pPr>
          </a:lstStyle>
          <a:p>
            <a:pPr lvl="0"/>
            <a:r>
              <a:rPr lang="en-US" dirty="0"/>
              <a:t>Title of presentation</a:t>
            </a:r>
          </a:p>
        </p:txBody>
      </p:sp>
    </p:spTree>
    <p:extLst>
      <p:ext uri="{BB962C8B-B14F-4D97-AF65-F5344CB8AC3E}">
        <p14:creationId xmlns:p14="http://schemas.microsoft.com/office/powerpoint/2010/main" val="214484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1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theme" Target="../theme/theme4.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9340" y="280923"/>
            <a:ext cx="5302885" cy="452120"/>
          </a:xfrm>
          <a:prstGeom prst="rect">
            <a:avLst/>
          </a:prstGeom>
        </p:spPr>
        <p:txBody>
          <a:bodyPr wrap="square" lIns="0" tIns="0" rIns="0" bIns="0">
            <a:spAutoFit/>
          </a:bodyPr>
          <a:lstStyle>
            <a:lvl1pPr>
              <a:defRPr sz="2800" b="0" i="0">
                <a:solidFill>
                  <a:srgbClr val="005073"/>
                </a:solidFill>
                <a:latin typeface="Cisco Sans"/>
                <a:cs typeface="Cisco Sans"/>
              </a:defRPr>
            </a:lvl1pPr>
          </a:lstStyle>
          <a:p>
            <a:endParaRPr/>
          </a:p>
        </p:txBody>
      </p:sp>
      <p:sp>
        <p:nvSpPr>
          <p:cNvPr id="3" name="Holder 3"/>
          <p:cNvSpPr>
            <a:spLocks noGrp="1"/>
          </p:cNvSpPr>
          <p:nvPr>
            <p:ph type="body" idx="1"/>
          </p:nvPr>
        </p:nvSpPr>
        <p:spPr>
          <a:xfrm>
            <a:off x="421107" y="1087628"/>
            <a:ext cx="8301784" cy="2939415"/>
          </a:xfrm>
          <a:prstGeom prst="rect">
            <a:avLst/>
          </a:prstGeom>
        </p:spPr>
        <p:txBody>
          <a:bodyPr wrap="square" lIns="0" tIns="0" rIns="0" bIns="0">
            <a:spAutoFit/>
          </a:bodyPr>
          <a:lstStyle>
            <a:lvl1pPr>
              <a:defRPr sz="1800" b="0" i="0">
                <a:solidFill>
                  <a:srgbClr val="595959"/>
                </a:solidFill>
                <a:latin typeface="Cisco Sans"/>
                <a:cs typeface="Cisco Sans"/>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6391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041075"/>
            <a:ext cx="9144000" cy="102424"/>
          </a:xfrm>
          <a:prstGeom prst="rect">
            <a:avLst/>
          </a:prstGeom>
          <a:blipFill>
            <a:blip r:embed="rId7" cstate="print"/>
            <a:stretch>
              <a:fillRect/>
            </a:stretch>
          </a:blipFill>
        </p:spPr>
        <p:txBody>
          <a:bodyPr wrap="square" lIns="0" tIns="0" rIns="0" bIns="0" rtlCol="0"/>
          <a:lstStyle/>
          <a:p>
            <a:endParaRPr sz="1350"/>
          </a:p>
        </p:txBody>
      </p:sp>
      <p:sp>
        <p:nvSpPr>
          <p:cNvPr id="17" name="bk object 17"/>
          <p:cNvSpPr/>
          <p:nvPr/>
        </p:nvSpPr>
        <p:spPr>
          <a:xfrm>
            <a:off x="132661" y="4767263"/>
            <a:ext cx="987310" cy="192023"/>
          </a:xfrm>
          <a:prstGeom prst="rect">
            <a:avLst/>
          </a:prstGeom>
          <a:blipFill>
            <a:blip r:embed="rId8"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1958677" y="2292476"/>
            <a:ext cx="5226644" cy="738664"/>
          </a:xfrm>
          <a:prstGeom prst="rect">
            <a:avLst/>
          </a:prstGeom>
        </p:spPr>
        <p:txBody>
          <a:bodyPr wrap="square" lIns="0" tIns="0" rIns="0" bIns="0">
            <a:spAutoFit/>
          </a:bodyPr>
          <a:lstStyle>
            <a:lvl1pPr>
              <a:defRPr sz="4800" b="0" i="0">
                <a:solidFill>
                  <a:schemeClr val="bg1"/>
                </a:solidFill>
                <a:latin typeface="Tahoma"/>
                <a:cs typeface="Tahoma"/>
              </a:defRPr>
            </a:lvl1pPr>
          </a:lstStyle>
          <a:p>
            <a:endParaRPr/>
          </a:p>
        </p:txBody>
      </p:sp>
      <p:sp>
        <p:nvSpPr>
          <p:cNvPr id="3" name="Holder 3"/>
          <p:cNvSpPr>
            <a:spLocks noGrp="1"/>
          </p:cNvSpPr>
          <p:nvPr>
            <p:ph type="body" idx="1"/>
          </p:nvPr>
        </p:nvSpPr>
        <p:spPr>
          <a:xfrm>
            <a:off x="434961" y="2209800"/>
            <a:ext cx="827407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34250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2018  Cisco and/or its affiliates. All rights reserved.   </a:t>
            </a:r>
          </a:p>
        </p:txBody>
      </p:sp>
      <p:sp>
        <p:nvSpPr>
          <p:cNvPr id="4" name="Rectangle 4">
            <a:extLst>
              <a:ext uri="{FF2B5EF4-FFF2-40B4-BE49-F238E27FC236}">
                <a16:creationId xmlns:a16="http://schemas.microsoft.com/office/drawing/2014/main" id="{653FB77E-B628-3246-B9FB-2A435083E3BD}"/>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2018  Cisco and/or its affiliates. All rights reserved.   </a:t>
            </a:r>
          </a:p>
        </p:txBody>
      </p:sp>
    </p:spTree>
    <p:extLst>
      <p:ext uri="{BB962C8B-B14F-4D97-AF65-F5344CB8AC3E}">
        <p14:creationId xmlns:p14="http://schemas.microsoft.com/office/powerpoint/2010/main" val="17524469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2892">
          <p15:clr>
            <a:srgbClr val="F26B43"/>
          </p15:clr>
        </p15:guide>
        <p15:guide id="9" pos="336">
          <p15:clr>
            <a:srgbClr val="F26B43"/>
          </p15:clr>
        </p15:guide>
        <p15:guide id="10" pos="5448">
          <p15:clr>
            <a:srgbClr val="F26B43"/>
          </p15:clr>
        </p15:guide>
        <p15:guide id="11" orient="horz" pos="757">
          <p15:clr>
            <a:srgbClr val="F26B43"/>
          </p15:clr>
        </p15:guide>
        <p15:guide id="12" orient="horz" pos="335">
          <p15:clr>
            <a:srgbClr val="F26B43"/>
          </p15:clr>
        </p15:guide>
        <p15:guide id="13" pos="2876">
          <p15:clr>
            <a:srgbClr val="F26B43"/>
          </p15:clr>
        </p15:guide>
        <p15:guide id="14"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121.emf"/><Relationship Id="rId3" Type="http://schemas.openxmlformats.org/officeDocument/2006/relationships/image" Target="../media/image51.tiff"/><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8.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tiff"/><Relationship Id="rId4" Type="http://schemas.openxmlformats.org/officeDocument/2006/relationships/image" Target="../media/image117.png"/><Relationship Id="rId9" Type="http://schemas.openxmlformats.org/officeDocument/2006/relationships/image" Target="../media/image1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tiff"/><Relationship Id="rId1" Type="http://schemas.openxmlformats.org/officeDocument/2006/relationships/slideLayout" Target="../slideLayouts/slideLayout8.xml"/><Relationship Id="rId4" Type="http://schemas.openxmlformats.org/officeDocument/2006/relationships/image" Target="../media/image127.tiff"/></Relationships>
</file>

<file path=ppt/slides/_rels/slide3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8.xml"/><Relationship Id="rId6" Type="http://schemas.openxmlformats.org/officeDocument/2006/relationships/image" Target="../media/image132.jp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jpg"/><Relationship Id="rId9" Type="http://schemas.openxmlformats.org/officeDocument/2006/relationships/image" Target="../media/image1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46.jp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5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160.png"/></Relationships>
</file>

<file path=ppt/slides/_rels/slide61.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33400" y="1184968"/>
            <a:ext cx="3730625" cy="1360805"/>
          </a:xfrm>
          <a:prstGeom prst="rect">
            <a:avLst/>
          </a:prstGeom>
        </p:spPr>
        <p:txBody>
          <a:bodyPr vert="horz" wrap="square" lIns="0" tIns="12700" rIns="0" bIns="0" rtlCol="0">
            <a:spAutoFit/>
          </a:bodyPr>
          <a:lstStyle/>
          <a:p>
            <a:pPr marL="12700">
              <a:lnSpc>
                <a:spcPts val="5255"/>
              </a:lnSpc>
              <a:spcBef>
                <a:spcPts val="100"/>
              </a:spcBef>
            </a:pPr>
            <a:r>
              <a:rPr sz="4600" spc="25" dirty="0">
                <a:solidFill>
                  <a:srgbClr val="003C56"/>
                </a:solidFill>
              </a:rPr>
              <a:t>Что</a:t>
            </a:r>
            <a:r>
              <a:rPr sz="4600" spc="-20" dirty="0">
                <a:solidFill>
                  <a:srgbClr val="003C56"/>
                </a:solidFill>
              </a:rPr>
              <a:t> </a:t>
            </a:r>
            <a:r>
              <a:rPr sz="4600" spc="30" dirty="0">
                <a:solidFill>
                  <a:srgbClr val="003C56"/>
                </a:solidFill>
              </a:rPr>
              <a:t>такое</a:t>
            </a:r>
            <a:endParaRPr sz="4600" dirty="0"/>
          </a:p>
          <a:p>
            <a:pPr marL="12700">
              <a:lnSpc>
                <a:spcPts val="5255"/>
              </a:lnSpc>
            </a:pPr>
            <a:r>
              <a:rPr sz="4600" spc="45" dirty="0">
                <a:solidFill>
                  <a:srgbClr val="003C56"/>
                </a:solidFill>
              </a:rPr>
              <a:t>Cisco</a:t>
            </a:r>
            <a:r>
              <a:rPr sz="4600" spc="-85" dirty="0">
                <a:solidFill>
                  <a:srgbClr val="003C56"/>
                </a:solidFill>
              </a:rPr>
              <a:t> </a:t>
            </a:r>
            <a:r>
              <a:rPr sz="4600" spc="65" dirty="0">
                <a:solidFill>
                  <a:srgbClr val="003C56"/>
                </a:solidFill>
              </a:rPr>
              <a:t>Meraki?</a:t>
            </a:r>
            <a:endParaRPr sz="4600" dirty="0"/>
          </a:p>
        </p:txBody>
      </p:sp>
      <p:sp>
        <p:nvSpPr>
          <p:cNvPr id="4" name="object 7">
            <a:extLst>
              <a:ext uri="{FF2B5EF4-FFF2-40B4-BE49-F238E27FC236}">
                <a16:creationId xmlns:a16="http://schemas.microsoft.com/office/drawing/2014/main" id="{A9C2D8C0-8125-45FE-A872-4D05F4D81F83}"/>
              </a:ext>
            </a:extLst>
          </p:cNvPr>
          <p:cNvSpPr txBox="1"/>
          <p:nvPr/>
        </p:nvSpPr>
        <p:spPr>
          <a:xfrm>
            <a:off x="373006" y="4050821"/>
            <a:ext cx="2467312" cy="843821"/>
          </a:xfrm>
          <a:prstGeom prst="rect">
            <a:avLst/>
          </a:prstGeom>
        </p:spPr>
        <p:txBody>
          <a:bodyPr vert="horz" wrap="square" lIns="0" tIns="12700" rIns="0" bIns="0" rtlCol="0">
            <a:spAutoFit/>
          </a:bodyPr>
          <a:lstStyle/>
          <a:p>
            <a:pPr marL="12700">
              <a:lnSpc>
                <a:spcPct val="100000"/>
              </a:lnSpc>
              <a:spcBef>
                <a:spcPts val="100"/>
              </a:spcBef>
            </a:pPr>
            <a:r>
              <a:rPr lang="en-US" sz="1800" spc="10" dirty="0">
                <a:latin typeface="Cisco Sans"/>
                <a:cs typeface="Cisco Sans"/>
              </a:rPr>
              <a:t>Daniela Di Gioia</a:t>
            </a:r>
            <a:endParaRPr sz="1800" dirty="0">
              <a:latin typeface="Cisco Sans"/>
              <a:cs typeface="Cisco Sans"/>
            </a:endParaRPr>
          </a:p>
          <a:p>
            <a:pPr marL="12700">
              <a:lnSpc>
                <a:spcPct val="100000"/>
              </a:lnSpc>
              <a:spcBef>
                <a:spcPts val="45"/>
              </a:spcBef>
            </a:pPr>
            <a:r>
              <a:rPr lang="en-US" sz="1800" spc="10" dirty="0">
                <a:latin typeface="Cisco Sans"/>
                <a:cs typeface="Cisco Sans"/>
              </a:rPr>
              <a:t>Cisco Meraki</a:t>
            </a:r>
          </a:p>
          <a:p>
            <a:pPr marL="12700">
              <a:lnSpc>
                <a:spcPct val="100000"/>
              </a:lnSpc>
              <a:spcBef>
                <a:spcPts val="45"/>
              </a:spcBef>
            </a:pPr>
            <a:r>
              <a:rPr lang="en-US" sz="1800" spc="10" dirty="0">
                <a:latin typeface="Cisco Sans"/>
                <a:cs typeface="Cisco Sans"/>
              </a:rPr>
              <a:t>dadigioi@cisco.com</a:t>
            </a:r>
            <a:endParaRPr sz="1800" dirty="0">
              <a:latin typeface="Cisco Sans"/>
              <a:cs typeface="Cisc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57350" y="1777460"/>
            <a:ext cx="3554564" cy="20831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2" name="Title 1"/>
          <p:cNvSpPr>
            <a:spLocks noGrp="1"/>
          </p:cNvSpPr>
          <p:nvPr>
            <p:ph type="title"/>
          </p:nvPr>
        </p:nvSpPr>
        <p:spPr/>
        <p:txBody>
          <a:bodyPr/>
          <a:lstStyle/>
          <a:p>
            <a:r>
              <a:rPr lang="en-US" dirty="0"/>
              <a:t>Future WAN Options</a:t>
            </a:r>
          </a:p>
        </p:txBody>
      </p:sp>
      <p:sp>
        <p:nvSpPr>
          <p:cNvPr id="123" name="Can 122"/>
          <p:cNvSpPr/>
          <p:nvPr/>
        </p:nvSpPr>
        <p:spPr>
          <a:xfrm rot="16200000">
            <a:off x="2633002" y="1526971"/>
            <a:ext cx="203260" cy="1304737"/>
          </a:xfrm>
          <a:prstGeom prst="can">
            <a:avLst>
              <a:gd name="adj" fmla="val 53947"/>
            </a:avLst>
          </a:prstGeom>
          <a:solidFill>
            <a:srgbClr val="FF66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MPLS</a:t>
            </a:r>
            <a:endParaRPr lang="en-US" sz="900" spc="300" dirty="0">
              <a:solidFill>
                <a:srgbClr val="FFFFFF"/>
              </a:solidFill>
              <a:latin typeface="Arial" charset="0"/>
              <a:ea typeface="Arial" charset="0"/>
              <a:cs typeface="Arial" charset="0"/>
            </a:endParaRPr>
          </a:p>
        </p:txBody>
      </p:sp>
      <p:sp>
        <p:nvSpPr>
          <p:cNvPr id="124" name="Can 123"/>
          <p:cNvSpPr/>
          <p:nvPr/>
        </p:nvSpPr>
        <p:spPr>
          <a:xfrm rot="16200000">
            <a:off x="2633002" y="1755306"/>
            <a:ext cx="203260" cy="1304737"/>
          </a:xfrm>
          <a:prstGeom prst="can">
            <a:avLst>
              <a:gd name="adj" fmla="val 53947"/>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BROADBAND</a:t>
            </a:r>
            <a:endParaRPr lang="en-US" sz="900" spc="300" dirty="0">
              <a:solidFill>
                <a:srgbClr val="FFFFFF"/>
              </a:solidFill>
              <a:latin typeface="Arial" charset="0"/>
              <a:ea typeface="Arial" charset="0"/>
              <a:cs typeface="Arial" charset="0"/>
            </a:endParaRPr>
          </a:p>
        </p:txBody>
      </p:sp>
      <p:sp>
        <p:nvSpPr>
          <p:cNvPr id="148" name="TextBox 147"/>
          <p:cNvSpPr txBox="1"/>
          <p:nvPr/>
        </p:nvSpPr>
        <p:spPr>
          <a:xfrm>
            <a:off x="2084005" y="1843721"/>
            <a:ext cx="1301255"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AUGMENTED MPLS</a:t>
            </a:r>
            <a:endParaRPr lang="en-US" sz="750" b="1" spc="113" dirty="0">
              <a:solidFill>
                <a:srgbClr val="A5A5A5">
                  <a:lumMod val="75000"/>
                </a:srgbClr>
              </a:solidFill>
              <a:latin typeface="Arial" charset="0"/>
              <a:ea typeface="Arial" charset="0"/>
              <a:cs typeface="Arial" charset="0"/>
            </a:endParaRPr>
          </a:p>
        </p:txBody>
      </p:sp>
      <p:sp>
        <p:nvSpPr>
          <p:cNvPr id="62" name="TextBox 61"/>
          <p:cNvSpPr txBox="1"/>
          <p:nvPr/>
        </p:nvSpPr>
        <p:spPr>
          <a:xfrm>
            <a:off x="3723745" y="2502071"/>
            <a:ext cx="685188"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BRANCH</a:t>
            </a:r>
            <a:endParaRPr lang="en-US" sz="750" b="1" spc="113" dirty="0">
              <a:solidFill>
                <a:srgbClr val="A5A5A5">
                  <a:lumMod val="75000"/>
                </a:srgbClr>
              </a:solidFill>
              <a:latin typeface="Arial" charset="0"/>
              <a:ea typeface="Arial" charset="0"/>
              <a:cs typeface="Arial" charset="0"/>
            </a:endParaRPr>
          </a:p>
        </p:txBody>
      </p:sp>
      <p:sp>
        <p:nvSpPr>
          <p:cNvPr id="63" name="TextBox 62"/>
          <p:cNvSpPr txBox="1"/>
          <p:nvPr/>
        </p:nvSpPr>
        <p:spPr>
          <a:xfrm>
            <a:off x="1028418" y="2502071"/>
            <a:ext cx="649986"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HQ / DC</a:t>
            </a:r>
          </a:p>
        </p:txBody>
      </p:sp>
      <p:pic>
        <p:nvPicPr>
          <p:cNvPr id="65" name="Picture 6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038" y="2036224"/>
            <a:ext cx="444744" cy="451736"/>
          </a:xfrm>
          <a:prstGeom prst="rect">
            <a:avLst/>
          </a:prstGeom>
        </p:spPr>
      </p:pic>
      <p:pic>
        <p:nvPicPr>
          <p:cNvPr id="67" name="Picture 6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3483" y="2290704"/>
            <a:ext cx="345713" cy="197256"/>
          </a:xfrm>
          <a:prstGeom prst="rect">
            <a:avLst/>
          </a:prstGeom>
        </p:spPr>
      </p:pic>
      <p:sp>
        <p:nvSpPr>
          <p:cNvPr id="130" name="Can 129"/>
          <p:cNvSpPr/>
          <p:nvPr/>
        </p:nvSpPr>
        <p:spPr>
          <a:xfrm rot="16200000">
            <a:off x="2633002" y="2505411"/>
            <a:ext cx="203260" cy="1304737"/>
          </a:xfrm>
          <a:prstGeom prst="can">
            <a:avLst>
              <a:gd name="adj" fmla="val 53947"/>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BROADBAND</a:t>
            </a:r>
            <a:endParaRPr lang="en-US" sz="900" spc="300" dirty="0">
              <a:solidFill>
                <a:srgbClr val="FFFFFF"/>
              </a:solidFill>
              <a:latin typeface="Arial" charset="0"/>
              <a:ea typeface="Arial" charset="0"/>
              <a:cs typeface="Arial" charset="0"/>
            </a:endParaRPr>
          </a:p>
        </p:txBody>
      </p:sp>
      <p:sp>
        <p:nvSpPr>
          <p:cNvPr id="131" name="Can 130"/>
          <p:cNvSpPr/>
          <p:nvPr/>
        </p:nvSpPr>
        <p:spPr>
          <a:xfrm rot="16200000">
            <a:off x="2633002" y="2733746"/>
            <a:ext cx="203260" cy="1304737"/>
          </a:xfrm>
          <a:prstGeom prst="can">
            <a:avLst>
              <a:gd name="adj" fmla="val 53947"/>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BROADBAND</a:t>
            </a:r>
            <a:endParaRPr lang="en-US" sz="900" spc="300" dirty="0">
              <a:solidFill>
                <a:srgbClr val="FFFFFF"/>
              </a:solidFill>
              <a:latin typeface="Arial" charset="0"/>
              <a:ea typeface="Arial" charset="0"/>
              <a:cs typeface="Arial" charset="0"/>
            </a:endParaRPr>
          </a:p>
        </p:txBody>
      </p:sp>
      <p:sp>
        <p:nvSpPr>
          <p:cNvPr id="149" name="TextBox 148"/>
          <p:cNvSpPr txBox="1"/>
          <p:nvPr/>
        </p:nvSpPr>
        <p:spPr>
          <a:xfrm>
            <a:off x="1861828" y="2811312"/>
            <a:ext cx="1745607"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BROADBAND-BROADBAND</a:t>
            </a:r>
          </a:p>
        </p:txBody>
      </p:sp>
      <p:sp>
        <p:nvSpPr>
          <p:cNvPr id="68" name="TextBox 67"/>
          <p:cNvSpPr txBox="1"/>
          <p:nvPr/>
        </p:nvSpPr>
        <p:spPr>
          <a:xfrm>
            <a:off x="3723745" y="3477217"/>
            <a:ext cx="685188"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BRANCH</a:t>
            </a:r>
            <a:endParaRPr lang="en-US" sz="750" b="1" spc="113" dirty="0">
              <a:solidFill>
                <a:srgbClr val="A5A5A5">
                  <a:lumMod val="75000"/>
                </a:srgbClr>
              </a:solidFill>
              <a:latin typeface="Arial" charset="0"/>
              <a:ea typeface="Arial" charset="0"/>
              <a:cs typeface="Arial" charset="0"/>
            </a:endParaRPr>
          </a:p>
        </p:txBody>
      </p:sp>
      <p:sp>
        <p:nvSpPr>
          <p:cNvPr id="70" name="TextBox 69"/>
          <p:cNvSpPr txBox="1"/>
          <p:nvPr/>
        </p:nvSpPr>
        <p:spPr>
          <a:xfrm>
            <a:off x="1028418" y="3477217"/>
            <a:ext cx="649986"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HQ / DC</a:t>
            </a:r>
          </a:p>
        </p:txBody>
      </p:sp>
      <p:pic>
        <p:nvPicPr>
          <p:cNvPr id="71" name="Picture 7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038" y="3011370"/>
            <a:ext cx="444744" cy="451736"/>
          </a:xfrm>
          <a:prstGeom prst="rect">
            <a:avLst/>
          </a:prstGeom>
        </p:spPr>
      </p:pic>
      <p:pic>
        <p:nvPicPr>
          <p:cNvPr id="72" name="Picture 7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3483" y="3265850"/>
            <a:ext cx="345713" cy="197256"/>
          </a:xfrm>
          <a:prstGeom prst="rect">
            <a:avLst/>
          </a:prstGeom>
        </p:spPr>
      </p:pic>
      <p:sp>
        <p:nvSpPr>
          <p:cNvPr id="94" name="Can 93"/>
          <p:cNvSpPr/>
          <p:nvPr/>
        </p:nvSpPr>
        <p:spPr>
          <a:xfrm rot="16200000">
            <a:off x="2556573" y="704410"/>
            <a:ext cx="356120" cy="1304737"/>
          </a:xfrm>
          <a:prstGeom prst="can">
            <a:avLst>
              <a:gd name="adj" fmla="val 53947"/>
            </a:avLst>
          </a:prstGeom>
          <a:solidFill>
            <a:srgbClr val="FF66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MPLS</a:t>
            </a:r>
            <a:endParaRPr lang="en-US" sz="900" spc="300" dirty="0">
              <a:solidFill>
                <a:srgbClr val="FFFFFF"/>
              </a:solidFill>
              <a:latin typeface="Arial" charset="0"/>
              <a:ea typeface="Arial" charset="0"/>
              <a:cs typeface="Arial" charset="0"/>
            </a:endParaRPr>
          </a:p>
        </p:txBody>
      </p:sp>
      <p:sp>
        <p:nvSpPr>
          <p:cNvPr id="58" name="TextBox 57"/>
          <p:cNvSpPr txBox="1"/>
          <p:nvPr/>
        </p:nvSpPr>
        <p:spPr>
          <a:xfrm>
            <a:off x="3723745" y="1542676"/>
            <a:ext cx="685188"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BRANCH</a:t>
            </a:r>
            <a:endParaRPr lang="en-US" sz="750" b="1" spc="113" dirty="0">
              <a:solidFill>
                <a:srgbClr val="A5A5A5">
                  <a:lumMod val="75000"/>
                </a:srgbClr>
              </a:solidFill>
              <a:latin typeface="Arial" charset="0"/>
              <a:ea typeface="Arial" charset="0"/>
              <a:cs typeface="Arial" charset="0"/>
            </a:endParaRPr>
          </a:p>
        </p:txBody>
      </p:sp>
      <p:sp>
        <p:nvSpPr>
          <p:cNvPr id="59" name="TextBox 58"/>
          <p:cNvSpPr txBox="1"/>
          <p:nvPr/>
        </p:nvSpPr>
        <p:spPr>
          <a:xfrm>
            <a:off x="1028418" y="1542676"/>
            <a:ext cx="649986"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HQ / DC</a:t>
            </a:r>
            <a:endParaRPr lang="en-US" sz="750" b="1" spc="113" dirty="0">
              <a:solidFill>
                <a:srgbClr val="A5A5A5">
                  <a:lumMod val="75000"/>
                </a:srgbClr>
              </a:solidFill>
              <a:latin typeface="Arial" charset="0"/>
              <a:ea typeface="Arial" charset="0"/>
              <a:cs typeface="Arial" charset="0"/>
            </a:endParaRPr>
          </a:p>
        </p:txBody>
      </p:sp>
      <p:pic>
        <p:nvPicPr>
          <p:cNvPr id="60" name="Picture 5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038" y="1076829"/>
            <a:ext cx="444744" cy="451736"/>
          </a:xfrm>
          <a:prstGeom prst="rect">
            <a:avLst/>
          </a:prstGeom>
        </p:spPr>
      </p:pic>
      <p:pic>
        <p:nvPicPr>
          <p:cNvPr id="61" name="Picture 6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3483" y="1331309"/>
            <a:ext cx="345713" cy="197256"/>
          </a:xfrm>
          <a:prstGeom prst="rect">
            <a:avLst/>
          </a:prstGeom>
        </p:spPr>
      </p:pic>
      <p:sp>
        <p:nvSpPr>
          <p:cNvPr id="73" name="TextBox 72"/>
          <p:cNvSpPr txBox="1"/>
          <p:nvPr/>
        </p:nvSpPr>
        <p:spPr>
          <a:xfrm>
            <a:off x="2295762" y="875126"/>
            <a:ext cx="877741"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MPLS ONLY</a:t>
            </a:r>
          </a:p>
        </p:txBody>
      </p:sp>
      <p:sp>
        <p:nvSpPr>
          <p:cNvPr id="99" name="Oval 98"/>
          <p:cNvSpPr/>
          <p:nvPr/>
        </p:nvSpPr>
        <p:spPr>
          <a:xfrm>
            <a:off x="1803235" y="1280331"/>
            <a:ext cx="152894" cy="152894"/>
          </a:xfrm>
          <a:prstGeom prst="ellipse">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100" name="Oval 99"/>
          <p:cNvSpPr/>
          <p:nvPr/>
        </p:nvSpPr>
        <p:spPr>
          <a:xfrm>
            <a:off x="1701622" y="1178718"/>
            <a:ext cx="356120" cy="356120"/>
          </a:xfrm>
          <a:prstGeom prst="ellipse">
            <a:avLst/>
          </a:prstGeom>
          <a:solidFill>
            <a:srgbClr val="FFC00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101" name="Oval 100"/>
          <p:cNvSpPr/>
          <p:nvPr/>
        </p:nvSpPr>
        <p:spPr>
          <a:xfrm>
            <a:off x="1803235" y="2102893"/>
            <a:ext cx="152894" cy="152894"/>
          </a:xfrm>
          <a:prstGeom prst="ellipse">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102" name="Oval 101"/>
          <p:cNvSpPr/>
          <p:nvPr/>
        </p:nvSpPr>
        <p:spPr>
          <a:xfrm>
            <a:off x="1803235" y="2331227"/>
            <a:ext cx="152894" cy="152894"/>
          </a:xfrm>
          <a:prstGeom prst="ellipse">
            <a:avLst/>
          </a:prstGeom>
          <a:solidFill>
            <a:srgbClr val="FFC00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18" name="TextBox 17"/>
          <p:cNvSpPr txBox="1"/>
          <p:nvPr/>
        </p:nvSpPr>
        <p:spPr>
          <a:xfrm>
            <a:off x="2067206" y="4390438"/>
            <a:ext cx="1334854" cy="230832"/>
          </a:xfrm>
          <a:prstGeom prst="rect">
            <a:avLst/>
          </a:prstGeom>
          <a:noFill/>
        </p:spPr>
        <p:txBody>
          <a:bodyPr wrap="none" rtlCol="0">
            <a:spAutoFit/>
          </a:bodyPr>
          <a:lstStyle/>
          <a:p>
            <a:pPr algn="ctr" defTabSz="685800"/>
            <a:r>
              <a:rPr lang="en-US" sz="900" b="1" spc="113" dirty="0">
                <a:solidFill>
                  <a:srgbClr val="65B144"/>
                </a:solidFill>
                <a:latin typeface="Arial" charset="0"/>
                <a:ea typeface="Arial" charset="0"/>
                <a:cs typeface="Arial" charset="0"/>
              </a:rPr>
              <a:t>MERAKI SD-WAN</a:t>
            </a:r>
          </a:p>
        </p:txBody>
      </p:sp>
      <p:cxnSp>
        <p:nvCxnSpPr>
          <p:cNvPr id="64" name="Straight Connector 63"/>
          <p:cNvCxnSpPr/>
          <p:nvPr/>
        </p:nvCxnSpPr>
        <p:spPr>
          <a:xfrm flipH="1">
            <a:off x="1180553" y="1038108"/>
            <a:ext cx="310815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180553" y="1993762"/>
            <a:ext cx="310815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180553" y="2961353"/>
            <a:ext cx="310815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530465" y="1220867"/>
            <a:ext cx="271821" cy="2718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spc="113" dirty="0">
                <a:solidFill>
                  <a:srgbClr val="FFFFFF">
                    <a:lumMod val="50000"/>
                  </a:srgbClr>
                </a:solidFill>
                <a:latin typeface="Arial" charset="0"/>
                <a:ea typeface="Arial" charset="0"/>
                <a:cs typeface="Arial" charset="0"/>
              </a:rPr>
              <a:t>1</a:t>
            </a:r>
          </a:p>
        </p:txBody>
      </p:sp>
      <p:sp>
        <p:nvSpPr>
          <p:cNvPr id="51" name="Oval 50"/>
          <p:cNvSpPr/>
          <p:nvPr/>
        </p:nvSpPr>
        <p:spPr>
          <a:xfrm>
            <a:off x="530465" y="2175404"/>
            <a:ext cx="271821" cy="2718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spc="113">
                <a:solidFill>
                  <a:srgbClr val="FFFFFF">
                    <a:lumMod val="50000"/>
                  </a:srgbClr>
                </a:solidFill>
                <a:latin typeface="Arial" charset="0"/>
                <a:ea typeface="Arial" charset="0"/>
                <a:cs typeface="Arial" charset="0"/>
              </a:rPr>
              <a:t>2</a:t>
            </a:r>
            <a:endParaRPr lang="en-US" sz="900" spc="113" dirty="0">
              <a:solidFill>
                <a:srgbClr val="FFFFFF">
                  <a:lumMod val="50000"/>
                </a:srgbClr>
              </a:solidFill>
              <a:latin typeface="Arial" charset="0"/>
              <a:ea typeface="Arial" charset="0"/>
              <a:cs typeface="Arial" charset="0"/>
            </a:endParaRPr>
          </a:p>
        </p:txBody>
      </p:sp>
      <p:sp>
        <p:nvSpPr>
          <p:cNvPr id="52" name="Oval 51"/>
          <p:cNvSpPr/>
          <p:nvPr/>
        </p:nvSpPr>
        <p:spPr>
          <a:xfrm>
            <a:off x="530465" y="3129940"/>
            <a:ext cx="271821" cy="2718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spc="113" dirty="0">
                <a:solidFill>
                  <a:srgbClr val="FFFFFF">
                    <a:lumMod val="50000"/>
                  </a:srgbClr>
                </a:solidFill>
                <a:latin typeface="Arial" charset="0"/>
                <a:ea typeface="Arial" charset="0"/>
                <a:cs typeface="Arial" charset="0"/>
              </a:rPr>
              <a:t>3</a:t>
            </a:r>
          </a:p>
        </p:txBody>
      </p:sp>
      <p:sp>
        <p:nvSpPr>
          <p:cNvPr id="45" name="Oval 44"/>
          <p:cNvSpPr/>
          <p:nvPr/>
        </p:nvSpPr>
        <p:spPr>
          <a:xfrm>
            <a:off x="1803235" y="3196148"/>
            <a:ext cx="152894" cy="152894"/>
          </a:xfrm>
          <a:prstGeom prst="ellipse">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46" name="Oval 45"/>
          <p:cNvSpPr/>
          <p:nvPr/>
        </p:nvSpPr>
        <p:spPr>
          <a:xfrm>
            <a:off x="1701622" y="3094535"/>
            <a:ext cx="356120" cy="356120"/>
          </a:xfrm>
          <a:prstGeom prst="ellipse">
            <a:avLst/>
          </a:prstGeom>
          <a:solidFill>
            <a:srgbClr val="FFC00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4" name="TextBox 3"/>
          <p:cNvSpPr txBox="1"/>
          <p:nvPr/>
        </p:nvSpPr>
        <p:spPr>
          <a:xfrm>
            <a:off x="5115259" y="1036201"/>
            <a:ext cx="2978701" cy="242374"/>
          </a:xfrm>
          <a:prstGeom prst="rect">
            <a:avLst/>
          </a:prstGeom>
          <a:noFill/>
        </p:spPr>
        <p:txBody>
          <a:bodyPr wrap="none" rtlCol="0">
            <a:spAutoFit/>
          </a:bodyPr>
          <a:lstStyle/>
          <a:p>
            <a:pPr defTabSz="685800">
              <a:spcBef>
                <a:spcPts val="450"/>
              </a:spcBef>
            </a:pPr>
            <a:r>
              <a:rPr lang="en-US" sz="975" dirty="0">
                <a:solidFill>
                  <a:srgbClr val="A5A5A5">
                    <a:lumMod val="75000"/>
                  </a:srgbClr>
                </a:solidFill>
                <a:latin typeface="Arial" charset="0"/>
                <a:ea typeface="Arial" charset="0"/>
                <a:cs typeface="Arial" charset="0"/>
              </a:rPr>
              <a:t>Increase the capacity of an existing MPLS network</a:t>
            </a:r>
          </a:p>
        </p:txBody>
      </p:sp>
      <p:sp>
        <p:nvSpPr>
          <p:cNvPr id="47" name="TextBox 46"/>
          <p:cNvSpPr txBox="1"/>
          <p:nvPr/>
        </p:nvSpPr>
        <p:spPr>
          <a:xfrm>
            <a:off x="5115259" y="1984979"/>
            <a:ext cx="3350741" cy="756617"/>
          </a:xfrm>
          <a:prstGeom prst="rect">
            <a:avLst/>
          </a:prstGeom>
          <a:noFill/>
        </p:spPr>
        <p:txBody>
          <a:bodyPr wrap="square" rtlCol="0">
            <a:spAutoFit/>
          </a:bodyPr>
          <a:lstStyle/>
          <a:p>
            <a:pPr defTabSz="685800">
              <a:spcBef>
                <a:spcPts val="450"/>
              </a:spcBef>
            </a:pPr>
            <a:r>
              <a:rPr lang="en-US" sz="975" dirty="0">
                <a:solidFill>
                  <a:srgbClr val="A5A5A5">
                    <a:lumMod val="75000"/>
                  </a:srgbClr>
                </a:solidFill>
                <a:latin typeface="Arial" charset="0"/>
                <a:ea typeface="Arial" charset="0"/>
                <a:cs typeface="Arial" charset="0"/>
              </a:rPr>
              <a:t>Supplement an existing MPLS network with broadband for increased bandwidth</a:t>
            </a:r>
          </a:p>
          <a:p>
            <a:pPr defTabSz="685800">
              <a:spcBef>
                <a:spcPts val="450"/>
              </a:spcBef>
            </a:pPr>
            <a:r>
              <a:rPr lang="en-US" sz="975" dirty="0">
                <a:solidFill>
                  <a:srgbClr val="A5A5A5">
                    <a:lumMod val="75000"/>
                  </a:srgbClr>
                </a:solidFill>
                <a:latin typeface="Arial" charset="0"/>
                <a:ea typeface="Arial" charset="0"/>
                <a:cs typeface="Arial" charset="0"/>
              </a:rPr>
              <a:t>Offload traffic from MPLS to broadband with policy based routing dynamic path selection</a:t>
            </a:r>
          </a:p>
        </p:txBody>
      </p:sp>
      <p:sp>
        <p:nvSpPr>
          <p:cNvPr id="48" name="TextBox 47"/>
          <p:cNvSpPr txBox="1"/>
          <p:nvPr/>
        </p:nvSpPr>
        <p:spPr>
          <a:xfrm>
            <a:off x="5115259" y="2961353"/>
            <a:ext cx="3350741" cy="606576"/>
          </a:xfrm>
          <a:prstGeom prst="rect">
            <a:avLst/>
          </a:prstGeom>
          <a:noFill/>
        </p:spPr>
        <p:txBody>
          <a:bodyPr wrap="square" rtlCol="0">
            <a:spAutoFit/>
          </a:bodyPr>
          <a:lstStyle/>
          <a:p>
            <a:pPr defTabSz="685800">
              <a:spcBef>
                <a:spcPts val="450"/>
              </a:spcBef>
            </a:pPr>
            <a:r>
              <a:rPr lang="en-US" sz="975" dirty="0">
                <a:solidFill>
                  <a:srgbClr val="A5A5A5">
                    <a:lumMod val="75000"/>
                  </a:srgbClr>
                </a:solidFill>
                <a:latin typeface="Arial" charset="0"/>
                <a:ea typeface="Arial" charset="0"/>
                <a:cs typeface="Arial" charset="0"/>
              </a:rPr>
              <a:t>Dual high speed broadband connections</a:t>
            </a:r>
          </a:p>
          <a:p>
            <a:pPr defTabSz="685800">
              <a:spcBef>
                <a:spcPts val="450"/>
              </a:spcBef>
            </a:pPr>
            <a:r>
              <a:rPr lang="en-US" sz="975" dirty="0">
                <a:solidFill>
                  <a:srgbClr val="A5A5A5">
                    <a:lumMod val="75000"/>
                  </a:srgbClr>
                </a:solidFill>
                <a:latin typeface="Arial" charset="0"/>
                <a:ea typeface="Arial" charset="0"/>
                <a:cs typeface="Arial" charset="0"/>
              </a:rPr>
              <a:t>Load balance business critical traffic based on policy or link performance</a:t>
            </a:r>
          </a:p>
        </p:txBody>
      </p:sp>
      <p:cxnSp>
        <p:nvCxnSpPr>
          <p:cNvPr id="6" name="Straight Arrow Connector 5"/>
          <p:cNvCxnSpPr/>
          <p:nvPr/>
        </p:nvCxnSpPr>
        <p:spPr>
          <a:xfrm>
            <a:off x="4715483" y="1166639"/>
            <a:ext cx="0" cy="2295949"/>
          </a:xfrm>
          <a:prstGeom prst="straightConnector1">
            <a:avLst/>
          </a:prstGeom>
          <a:ln>
            <a:solidFill>
              <a:srgbClr val="65D643"/>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4062003" y="2187656"/>
            <a:ext cx="1503168" cy="253916"/>
          </a:xfrm>
          <a:prstGeom prst="rect">
            <a:avLst/>
          </a:prstGeom>
          <a:noFill/>
        </p:spPr>
        <p:txBody>
          <a:bodyPr wrap="none" rtlCol="0">
            <a:spAutoFit/>
          </a:bodyPr>
          <a:lstStyle/>
          <a:p>
            <a:pPr algn="ctr" defTabSz="685800"/>
            <a:r>
              <a:rPr lang="en-US" sz="1050" spc="113" dirty="0">
                <a:solidFill>
                  <a:srgbClr val="65D643"/>
                </a:solidFill>
                <a:latin typeface="Arial" charset="0"/>
                <a:ea typeface="Arial" charset="0"/>
                <a:cs typeface="Arial" charset="0"/>
              </a:rPr>
              <a:t>REDUCING COST</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144" y="3700470"/>
            <a:ext cx="1346975" cy="596161"/>
          </a:xfrm>
          <a:prstGeom prst="rect">
            <a:avLst/>
          </a:prstGeom>
          <a:effectLst/>
        </p:spPr>
      </p:pic>
      <p:graphicFrame>
        <p:nvGraphicFramePr>
          <p:cNvPr id="49" name="Table 48"/>
          <p:cNvGraphicFramePr>
            <a:graphicFrameLocks noGrp="1"/>
          </p:cNvGraphicFramePr>
          <p:nvPr/>
        </p:nvGraphicFramePr>
        <p:xfrm>
          <a:off x="957350" y="3860575"/>
          <a:ext cx="1056933" cy="308610"/>
        </p:xfrm>
        <a:graphic>
          <a:graphicData uri="http://schemas.openxmlformats.org/drawingml/2006/table">
            <a:tbl>
              <a:tblPr firstRow="1" bandRow="1">
                <a:tableStyleId>{5C22544A-7EE6-4342-B048-85BDC9FD1C3A}</a:tableStyleId>
              </a:tblPr>
              <a:tblGrid>
                <a:gridCol w="1056933">
                  <a:extLst>
                    <a:ext uri="{9D8B030D-6E8A-4147-A177-3AD203B41FA5}">
                      <a16:colId xmlns:a16="http://schemas.microsoft.com/office/drawing/2014/main" val="20000"/>
                    </a:ext>
                  </a:extLst>
                </a:gridCol>
              </a:tblGrid>
              <a:tr h="308610">
                <a:tc>
                  <a:txBody>
                    <a:bodyPr/>
                    <a:lstStyle/>
                    <a:p>
                      <a:pPr marL="0" marR="0" lvl="0" indent="0" algn="l" defTabSz="1828800" rtl="0" eaLnBrk="1" fontAlgn="auto" latinLnBrk="0" hangingPunct="1">
                        <a:lnSpc>
                          <a:spcPct val="100000"/>
                        </a:lnSpc>
                        <a:spcBef>
                          <a:spcPts val="0"/>
                        </a:spcBef>
                        <a:spcAft>
                          <a:spcPts val="0"/>
                        </a:spcAft>
                        <a:buClrTx/>
                        <a:buSzTx/>
                        <a:buFontTx/>
                        <a:buNone/>
                        <a:tabLst>
                          <a:tab pos="2563813" algn="l"/>
                        </a:tabLst>
                        <a:defRPr/>
                      </a:pPr>
                      <a:r>
                        <a:rPr lang="en-US" sz="900" b="0" dirty="0">
                          <a:solidFill>
                            <a:srgbClr val="FFC001"/>
                          </a:solidFill>
                          <a:latin typeface="Proxima Nova Light" charset="0"/>
                          <a:ea typeface="Proxima Nova Light" charset="0"/>
                          <a:cs typeface="Proxima Nova Light" charset="0"/>
                        </a:rPr>
                        <a:t>●   </a:t>
                      </a:r>
                      <a:r>
                        <a:rPr lang="en-US" sz="900" b="0" dirty="0">
                          <a:solidFill>
                            <a:schemeClr val="bg1">
                              <a:lumMod val="50000"/>
                            </a:schemeClr>
                          </a:solidFill>
                          <a:latin typeface="Proxima Nova Light" charset="0"/>
                          <a:ea typeface="Proxima Nova Light" charset="0"/>
                          <a:cs typeface="Proxima Nova Light" charset="0"/>
                        </a:rPr>
                        <a:t>business critical</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900" b="0" dirty="0">
                          <a:solidFill>
                            <a:srgbClr val="FFECC0"/>
                          </a:solidFill>
                          <a:latin typeface="Proxima Nova Light" charset="0"/>
                          <a:ea typeface="Proxima Nova Light" charset="0"/>
                          <a:cs typeface="Proxima Nova Light" charset="0"/>
                        </a:rPr>
                        <a:t>●</a:t>
                      </a:r>
                      <a:r>
                        <a:rPr lang="en-US" sz="900" b="0" dirty="0">
                          <a:solidFill>
                            <a:srgbClr val="FFC001"/>
                          </a:solidFill>
                          <a:latin typeface="Proxima Nova Light" charset="0"/>
                          <a:ea typeface="Proxima Nova Light" charset="0"/>
                          <a:cs typeface="Proxima Nova Light" charset="0"/>
                        </a:rPr>
                        <a:t>   </a:t>
                      </a:r>
                      <a:r>
                        <a:rPr lang="en-US" sz="900" b="0" dirty="0">
                          <a:solidFill>
                            <a:schemeClr val="bg1">
                              <a:lumMod val="50000"/>
                            </a:schemeClr>
                          </a:solidFill>
                          <a:latin typeface="Proxima Nova Light" charset="0"/>
                          <a:ea typeface="Proxima Nova Light" charset="0"/>
                          <a:cs typeface="Proxima Nova Light" charset="0"/>
                        </a:rPr>
                        <a:t>non-critical</a:t>
                      </a:r>
                    </a:p>
                  </a:txBody>
                  <a:tcPr marL="34290" marR="34290" marT="17145" marB="1714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3860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par>
                                <p:cTn id="11" presetID="0" presetClass="path" presetSubtype="0" accel="50000" decel="50000" fill="hold" grpId="1" nodeType="withEffect">
                                  <p:stCondLst>
                                    <p:cond delay="0"/>
                                  </p:stCondLst>
                                  <p:childTnLst>
                                    <p:animMotion origin="layout" path="M -3.85417E-6 -3.14815E-6 L 0.18503 -3.14815E-6 " pathEditMode="relative" rAng="0" ptsTypes="AA">
                                      <p:cBhvr>
                                        <p:cTn id="12" dur="2000" fill="hold"/>
                                        <p:tgtEl>
                                          <p:spTgt spid="99"/>
                                        </p:tgtEl>
                                        <p:attrNameLst>
                                          <p:attrName>ppt_x</p:attrName>
                                          <p:attrName>ppt_y</p:attrName>
                                        </p:attrNameLst>
                                      </p:cBhvr>
                                      <p:rCtr x="9251" y="0"/>
                                    </p:animMotion>
                                  </p:childTnLst>
                                </p:cTn>
                              </p:par>
                              <p:par>
                                <p:cTn id="13" presetID="0" presetClass="path" presetSubtype="0" accel="50000" decel="50000" fill="hold" grpId="1" nodeType="withEffect">
                                  <p:stCondLst>
                                    <p:cond delay="0"/>
                                  </p:stCondLst>
                                  <p:childTnLst>
                                    <p:animMotion origin="layout" path="M -3.85417E-6 -3.14815E-6 L 0.18503 -3.14815E-6 " pathEditMode="relative" rAng="0" ptsTypes="AA">
                                      <p:cBhvr>
                                        <p:cTn id="14" dur="2000" fill="hold"/>
                                        <p:tgtEl>
                                          <p:spTgt spid="100"/>
                                        </p:tgtEl>
                                        <p:attrNameLst>
                                          <p:attrName>ppt_x</p:attrName>
                                          <p:attrName>ppt_y</p:attrName>
                                        </p:attrNameLst>
                                      </p:cBhvr>
                                      <p:rCtr x="9251" y="0"/>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par>
                                <p:cTn id="23" presetID="0" presetClass="path" presetSubtype="0" accel="50000" decel="50000" fill="hold" grpId="0" nodeType="withEffect">
                                  <p:stCondLst>
                                    <p:cond delay="0"/>
                                  </p:stCondLst>
                                  <p:childTnLst>
                                    <p:animMotion origin="layout" path="M -3.85417E-6 -1.11111E-6 L 0.17767 -1.11111E-6 " pathEditMode="relative" rAng="0" ptsTypes="AA">
                                      <p:cBhvr>
                                        <p:cTn id="24" dur="2000" fill="hold"/>
                                        <p:tgtEl>
                                          <p:spTgt spid="101"/>
                                        </p:tgtEl>
                                        <p:attrNameLst>
                                          <p:attrName>ppt_x</p:attrName>
                                          <p:attrName>ppt_y</p:attrName>
                                        </p:attrNameLst>
                                      </p:cBhvr>
                                      <p:rCtr x="8880" y="0"/>
                                    </p:animMotion>
                                  </p:childTnLst>
                                </p:cTn>
                              </p:par>
                              <p:par>
                                <p:cTn id="25" presetID="10"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par>
                                <p:cTn id="28" presetID="0" presetClass="path" presetSubtype="0" accel="50000" decel="50000" fill="hold" grpId="1" nodeType="withEffect">
                                  <p:stCondLst>
                                    <p:cond delay="0"/>
                                  </p:stCondLst>
                                  <p:childTnLst>
                                    <p:animMotion origin="layout" path="M -3.85417E-6 4.44444E-6 L 0.17715 4.44444E-6 " pathEditMode="relative" rAng="0" ptsTypes="AA">
                                      <p:cBhvr>
                                        <p:cTn id="29" dur="2000" fill="hold"/>
                                        <p:tgtEl>
                                          <p:spTgt spid="102"/>
                                        </p:tgtEl>
                                        <p:attrNameLst>
                                          <p:attrName>ppt_x</p:attrName>
                                          <p:attrName>ppt_y</p:attrName>
                                        </p:attrNameLst>
                                      </p:cBhvr>
                                      <p:rCtr x="8854" y="0"/>
                                    </p:animMotion>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2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0" presetClass="path" presetSubtype="0" accel="50000" decel="50000" fill="hold" grpId="1" nodeType="withEffect">
                                  <p:stCondLst>
                                    <p:cond delay="0"/>
                                  </p:stCondLst>
                                  <p:childTnLst>
                                    <p:animMotion origin="layout" path="M -3.85417E-6 3.14815E-6 L 0.18503 3.14815E-6 " pathEditMode="relative" rAng="0" ptsTypes="AA">
                                      <p:cBhvr>
                                        <p:cTn id="42" dur="2000" fill="hold"/>
                                        <p:tgtEl>
                                          <p:spTgt spid="45"/>
                                        </p:tgtEl>
                                        <p:attrNameLst>
                                          <p:attrName>ppt_x</p:attrName>
                                          <p:attrName>ppt_y</p:attrName>
                                        </p:attrNameLst>
                                      </p:cBhvr>
                                      <p:rCtr x="9251" y="0"/>
                                    </p:animMotion>
                                  </p:childTnLst>
                                </p:cTn>
                              </p:par>
                              <p:par>
                                <p:cTn id="43" presetID="0" presetClass="path" presetSubtype="0" accel="50000" decel="50000" fill="hold" grpId="1" nodeType="withEffect">
                                  <p:stCondLst>
                                    <p:cond delay="0"/>
                                  </p:stCondLst>
                                  <p:childTnLst>
                                    <p:animMotion origin="layout" path="M -3.85417E-6 3.14815E-6 L 0.18503 3.14815E-6 " pathEditMode="relative" rAng="0" ptsTypes="AA">
                                      <p:cBhvr>
                                        <p:cTn id="44" dur="2000" fill="hold"/>
                                        <p:tgtEl>
                                          <p:spTgt spid="46"/>
                                        </p:tgtEl>
                                        <p:attrNameLst>
                                          <p:attrName>ppt_x</p:attrName>
                                          <p:attrName>ppt_y</p:attrName>
                                        </p:attrNameLst>
                                      </p:cBhvr>
                                      <p:rCtr x="9251" y="0"/>
                                    </p:animMotion>
                                  </p:childTnLst>
                                </p:cTn>
                              </p:par>
                              <p:par>
                                <p:cTn id="45" presetID="10"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20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9" grpId="0" animBg="1"/>
      <p:bldP spid="99" grpId="1" animBg="1"/>
      <p:bldP spid="100" grpId="0" animBg="1"/>
      <p:bldP spid="100" grpId="1" animBg="1"/>
      <p:bldP spid="101" grpId="0" animBg="1"/>
      <p:bldP spid="101" grpId="1" animBg="1"/>
      <p:bldP spid="102" grpId="0" animBg="1"/>
      <p:bldP spid="102" grpId="1" animBg="1"/>
      <p:bldP spid="18" grpId="0"/>
      <p:bldP spid="45" grpId="0" animBg="1"/>
      <p:bldP spid="45" grpId="1" animBg="1"/>
      <p:bldP spid="46" grpId="0" animBg="1"/>
      <p:bldP spid="46" grpId="1" animBg="1"/>
      <p:bldP spid="4" grpId="0"/>
      <p:bldP spid="47" grpId="0"/>
      <p:bldP spid="4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SD-WAN</a:t>
            </a:r>
            <a:endParaRPr lang="en-US" b="1" spc="113" dirty="0">
              <a:latin typeface="Proxima Nova Semibold" charset="0"/>
              <a:ea typeface="Proxima Nova Semibold" charset="0"/>
              <a:cs typeface="Proxima Nova Semibold" charset="0"/>
            </a:endParaRPr>
          </a:p>
        </p:txBody>
      </p:sp>
      <p:sp>
        <p:nvSpPr>
          <p:cNvPr id="3" name="Title 1"/>
          <p:cNvSpPr txBox="1">
            <a:spLocks/>
          </p:cNvSpPr>
          <p:nvPr/>
        </p:nvSpPr>
        <p:spPr>
          <a:xfrm>
            <a:off x="0" y="2720097"/>
            <a:ext cx="9144000" cy="150417"/>
          </a:xfrm>
          <a:prstGeom prst="rect">
            <a:avLst/>
          </a:prstGeom>
        </p:spPr>
        <p:txBody>
          <a:bodyPr/>
          <a:lstStyle>
            <a:lvl1pPr algn="l" defTabSz="1828800" rtl="0" eaLnBrk="1" latinLnBrk="0" hangingPunct="1">
              <a:lnSpc>
                <a:spcPct val="90000"/>
              </a:lnSpc>
              <a:spcBef>
                <a:spcPct val="0"/>
              </a:spcBef>
              <a:buNone/>
              <a:defRPr sz="9700" kern="1200" baseline="0">
                <a:solidFill>
                  <a:schemeClr val="tx1"/>
                </a:solidFill>
                <a:latin typeface="Proxima Nova Th" panose="02000506030000020004" pitchFamily="2" charset="0"/>
                <a:ea typeface="+mj-ea"/>
                <a:cs typeface="+mj-cs"/>
              </a:defRPr>
            </a:lvl1pPr>
          </a:lstStyle>
          <a:p>
            <a:pPr algn="ctr" defTabSz="685800"/>
            <a:r>
              <a:rPr lang="en-US" sz="1350" spc="225">
                <a:solidFill>
                  <a:srgbClr val="FFFFFF"/>
                </a:solidFill>
                <a:latin typeface="Proxima Nova" charset="0"/>
                <a:ea typeface="Proxima Nova" charset="0"/>
                <a:cs typeface="Proxima Nova" charset="0"/>
              </a:rPr>
              <a:t>POWERED BY MERAKI</a:t>
            </a:r>
            <a:endParaRPr lang="en-US" sz="5213" spc="225" dirty="0">
              <a:solidFill>
                <a:srgbClr val="FFFFFF"/>
              </a:solidFill>
              <a:latin typeface="Proxima Nova" charset="0"/>
              <a:ea typeface="Proxima Nova" charset="0"/>
              <a:cs typeface="Proxima Nova" charset="0"/>
            </a:endParaRPr>
          </a:p>
        </p:txBody>
      </p:sp>
    </p:spTree>
    <p:extLst>
      <p:ext uri="{BB962C8B-B14F-4D97-AF65-F5344CB8AC3E}">
        <p14:creationId xmlns:p14="http://schemas.microsoft.com/office/powerpoint/2010/main" val="11974156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Delivered by Powerful Hardware</a:t>
            </a:r>
          </a:p>
        </p:txBody>
      </p:sp>
      <p:sp>
        <p:nvSpPr>
          <p:cNvPr id="26" name="Rectangle 25"/>
          <p:cNvSpPr/>
          <p:nvPr/>
        </p:nvSpPr>
        <p:spPr>
          <a:xfrm>
            <a:off x="464141" y="1304363"/>
            <a:ext cx="4137938" cy="2444259"/>
          </a:xfrm>
          <a:prstGeom prst="rect">
            <a:avLst/>
          </a:prstGeom>
        </p:spPr>
        <p:txBody>
          <a:bodyPr wrap="square">
            <a:spAutoFit/>
          </a:bodyPr>
          <a:lstStyle/>
          <a:p>
            <a:pPr defTabSz="685800">
              <a:spcBef>
                <a:spcPts val="900"/>
              </a:spcBef>
            </a:pPr>
            <a:r>
              <a:rPr lang="en-US" sz="1350" b="1" dirty="0">
                <a:solidFill>
                  <a:srgbClr val="7C7C7C"/>
                </a:solidFill>
                <a:latin typeface="Arial" charset="0"/>
                <a:ea typeface="Arial" charset="0"/>
                <a:cs typeface="Arial" charset="0"/>
              </a:rPr>
              <a:t>Hardware highlights across all MX models</a:t>
            </a:r>
          </a:p>
          <a:p>
            <a:pPr marL="457796" lvl="1" defTabSz="685800">
              <a:spcBef>
                <a:spcPts val="1350"/>
              </a:spcBef>
            </a:pPr>
            <a:r>
              <a:rPr lang="en-US" sz="1350" dirty="0">
                <a:solidFill>
                  <a:srgbClr val="7C7C7C"/>
                </a:solidFill>
                <a:latin typeface="Arial" charset="0"/>
                <a:ea typeface="Arial" charset="0"/>
                <a:cs typeface="Arial" charset="0"/>
              </a:rPr>
              <a:t>×2 WAN ports</a:t>
            </a:r>
          </a:p>
          <a:p>
            <a:pPr marL="457796" lvl="1" defTabSz="685800">
              <a:spcBef>
                <a:spcPts val="1350"/>
              </a:spcBef>
            </a:pPr>
            <a:r>
              <a:rPr lang="en-US" sz="1350" dirty="0">
                <a:solidFill>
                  <a:srgbClr val="7C7C7C"/>
                </a:solidFill>
                <a:latin typeface="Arial" charset="0"/>
                <a:ea typeface="Arial" charset="0"/>
                <a:cs typeface="Arial" charset="0"/>
              </a:rPr>
              <a:t>3G / 4G / LTE USB as single-WAN or failover</a:t>
            </a:r>
          </a:p>
          <a:p>
            <a:pPr marL="457796" lvl="1" defTabSz="685800">
              <a:spcBef>
                <a:spcPts val="1350"/>
              </a:spcBef>
            </a:pPr>
            <a:r>
              <a:rPr lang="en-US" sz="1350" dirty="0">
                <a:solidFill>
                  <a:srgbClr val="7C7C7C"/>
                </a:solidFill>
                <a:latin typeface="Arial" charset="0"/>
                <a:ea typeface="Arial" charset="0"/>
                <a:cs typeface="Arial" charset="0"/>
              </a:rPr>
              <a:t>Additional Ethernet ports with </a:t>
            </a:r>
            <a:r>
              <a:rPr lang="en-US" sz="1350" dirty="0" err="1">
                <a:solidFill>
                  <a:srgbClr val="7C7C7C"/>
                </a:solidFill>
                <a:latin typeface="Arial" charset="0"/>
                <a:ea typeface="Arial" charset="0"/>
                <a:cs typeface="Arial" charset="0"/>
              </a:rPr>
              <a:t>PoE</a:t>
            </a:r>
            <a:r>
              <a:rPr lang="en-US" sz="1350" dirty="0">
                <a:solidFill>
                  <a:srgbClr val="7C7C7C"/>
                </a:solidFill>
                <a:latin typeface="Arial" charset="0"/>
                <a:ea typeface="Arial" charset="0"/>
                <a:cs typeface="Arial" charset="0"/>
              </a:rPr>
              <a:t>/</a:t>
            </a:r>
            <a:r>
              <a:rPr lang="en-US" sz="1350" dirty="0" err="1">
                <a:solidFill>
                  <a:srgbClr val="7C7C7C"/>
                </a:solidFill>
                <a:latin typeface="Arial" charset="0"/>
                <a:ea typeface="Arial" charset="0"/>
                <a:cs typeface="Arial" charset="0"/>
              </a:rPr>
              <a:t>PoE</a:t>
            </a:r>
            <a:r>
              <a:rPr lang="en-US" sz="1350" dirty="0">
                <a:solidFill>
                  <a:srgbClr val="7C7C7C"/>
                </a:solidFill>
                <a:latin typeface="Arial" charset="0"/>
                <a:ea typeface="Arial" charset="0"/>
                <a:cs typeface="Arial" charset="0"/>
              </a:rPr>
              <a:t>+ options</a:t>
            </a:r>
          </a:p>
          <a:p>
            <a:pPr marL="457796" lvl="1" defTabSz="685800">
              <a:spcBef>
                <a:spcPts val="1350"/>
              </a:spcBef>
            </a:pPr>
            <a:r>
              <a:rPr lang="en-US" sz="1350" dirty="0">
                <a:solidFill>
                  <a:srgbClr val="7C7C7C"/>
                </a:solidFill>
                <a:latin typeface="Arial" charset="0"/>
                <a:ea typeface="Arial" charset="0"/>
                <a:cs typeface="Arial" charset="0"/>
              </a:rPr>
              <a:t>Models with embedded LTE modem</a:t>
            </a:r>
          </a:p>
          <a:p>
            <a:pPr marL="457796" lvl="1" defTabSz="685800">
              <a:spcBef>
                <a:spcPts val="1350"/>
              </a:spcBef>
            </a:pPr>
            <a:r>
              <a:rPr lang="en-US" sz="1350" dirty="0">
                <a:solidFill>
                  <a:srgbClr val="7C7C7C"/>
                </a:solidFill>
                <a:latin typeface="Arial" charset="0"/>
                <a:ea typeface="Arial" charset="0"/>
                <a:cs typeface="Arial" charset="0"/>
              </a:rPr>
              <a:t>High availability mode</a:t>
            </a:r>
          </a:p>
        </p:txBody>
      </p:sp>
      <p:sp>
        <p:nvSpPr>
          <p:cNvPr id="10" name="TextBox 9"/>
          <p:cNvSpPr txBox="1"/>
          <p:nvPr/>
        </p:nvSpPr>
        <p:spPr>
          <a:xfrm>
            <a:off x="4714987" y="3184507"/>
            <a:ext cx="3364254" cy="230832"/>
          </a:xfrm>
          <a:prstGeom prst="rect">
            <a:avLst/>
          </a:prstGeom>
          <a:noFill/>
        </p:spPr>
        <p:txBody>
          <a:bodyPr wrap="none" rtlCol="0">
            <a:spAutoFit/>
          </a:bodyPr>
          <a:lstStyle/>
          <a:p>
            <a:pPr algn="ctr" defTabSz="685800"/>
            <a:r>
              <a:rPr lang="en-US" sz="900" spc="113" dirty="0">
                <a:solidFill>
                  <a:srgbClr val="3E9FDB"/>
                </a:solidFill>
                <a:latin typeface="Arial" charset="0"/>
                <a:ea typeface="Arial" charset="0"/>
                <a:cs typeface="Arial" charset="0"/>
              </a:rPr>
              <a:t>MERAKI MX SD-WAN &amp; SECURITY APPLIANCES</a:t>
            </a:r>
          </a:p>
        </p:txBody>
      </p:sp>
      <p:pic>
        <p:nvPicPr>
          <p:cNvPr id="36" name="Picture 35"/>
          <p:cNvPicPr>
            <a:picLocks noChangeAspect="1"/>
          </p:cNvPicPr>
          <p:nvPr/>
        </p:nvPicPr>
        <p:blipFill>
          <a:blip r:embed="rId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01245" y="1710493"/>
            <a:ext cx="177946" cy="177945"/>
          </a:xfrm>
          <a:prstGeom prst="rect">
            <a:avLst/>
          </a:prstGeom>
        </p:spPr>
      </p:pic>
      <p:pic>
        <p:nvPicPr>
          <p:cNvPr id="5130" name="Picture 10" descr="mage result for cellular icon"/>
          <p:cNvPicPr>
            <a:picLocks noChangeAspect="1" noChangeArrowheads="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0102" y="2093475"/>
            <a:ext cx="180233" cy="18023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meraki.cisco.com/img/products/appliances/overview/feature-icons/failover.jpg"/>
          <p:cNvPicPr>
            <a:picLocks noChangeAspect="1" noChangeArrowheads="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1926" y="3454553"/>
            <a:ext cx="176585" cy="14545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age result for ethernet icon"/>
          <p:cNvPicPr>
            <a:picLocks noChangeAspect="1" noChangeArrowheads="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604424" y="2485069"/>
            <a:ext cx="171588" cy="1539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8604" y="2502767"/>
            <a:ext cx="123229" cy="62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pic>
        <p:nvPicPr>
          <p:cNvPr id="15" name="Picture 14"/>
          <p:cNvPicPr>
            <a:picLocks noChangeAspect="1"/>
          </p:cNvPicPr>
          <p:nvPr/>
        </p:nvPicPr>
        <p:blipFill rotWithShape="1">
          <a:blip r:embed="rId6"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652753" y="2507872"/>
            <a:ext cx="74930" cy="94444"/>
          </a:xfrm>
          <a:prstGeom prst="rect">
            <a:avLst/>
          </a:prstGeom>
        </p:spPr>
      </p:pic>
      <p:sp>
        <p:nvSpPr>
          <p:cNvPr id="12" name="Rectangle 11"/>
          <p:cNvSpPr/>
          <p:nvPr/>
        </p:nvSpPr>
        <p:spPr>
          <a:xfrm>
            <a:off x="0" y="4249675"/>
            <a:ext cx="9144000" cy="2737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spc="113">
                <a:solidFill>
                  <a:srgbClr val="FFFFFF"/>
                </a:solidFill>
                <a:latin typeface="Arial" charset="0"/>
                <a:ea typeface="Arial" charset="0"/>
                <a:cs typeface="Arial" charset="0"/>
              </a:rPr>
              <a:t>AUTOMATIC WAN FAILOVER</a:t>
            </a:r>
            <a:endParaRPr lang="en-US" sz="1200" spc="113" dirty="0">
              <a:solidFill>
                <a:srgbClr val="FFFFFF"/>
              </a:solidFill>
              <a:latin typeface="Arial" charset="0"/>
              <a:ea typeface="Arial" charset="0"/>
              <a:cs typeface="Arial" charset="0"/>
            </a:endParaRPr>
          </a:p>
        </p:txBody>
      </p:sp>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4945" y="3035640"/>
            <a:ext cx="150546" cy="206961"/>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1395" y="1359519"/>
            <a:ext cx="3951437" cy="1645773"/>
          </a:xfrm>
          <a:prstGeom prst="rect">
            <a:avLst/>
          </a:prstGeom>
        </p:spPr>
      </p:pic>
    </p:spTree>
    <p:extLst>
      <p:ext uri="{BB962C8B-B14F-4D97-AF65-F5344CB8AC3E}">
        <p14:creationId xmlns:p14="http://schemas.microsoft.com/office/powerpoint/2010/main" val="15753628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489" y="421131"/>
            <a:ext cx="1966595" cy="452120"/>
          </a:xfrm>
          <a:prstGeom prst="rect">
            <a:avLst/>
          </a:prstGeom>
        </p:spPr>
        <p:txBody>
          <a:bodyPr vert="horz" wrap="square" lIns="0" tIns="12700" rIns="0" bIns="0" rtlCol="0">
            <a:spAutoFit/>
          </a:bodyPr>
          <a:lstStyle/>
          <a:p>
            <a:pPr marL="12700">
              <a:lnSpc>
                <a:spcPct val="100000"/>
              </a:lnSpc>
              <a:spcBef>
                <a:spcPts val="100"/>
              </a:spcBef>
            </a:pPr>
            <a:r>
              <a:rPr spc="40" dirty="0"/>
              <a:t>MX</a:t>
            </a:r>
            <a:r>
              <a:rPr spc="-85" dirty="0"/>
              <a:t> </a:t>
            </a:r>
            <a:r>
              <a:rPr spc="25" dirty="0"/>
              <a:t>Portfolio</a:t>
            </a:r>
          </a:p>
        </p:txBody>
      </p:sp>
      <p:sp>
        <p:nvSpPr>
          <p:cNvPr id="3" name="object 3"/>
          <p:cNvSpPr/>
          <p:nvPr/>
        </p:nvSpPr>
        <p:spPr>
          <a:xfrm>
            <a:off x="5190744" y="1435608"/>
            <a:ext cx="1173479" cy="1950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931408" y="1066800"/>
            <a:ext cx="210312" cy="3718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407152" y="1112519"/>
            <a:ext cx="128015" cy="32308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141903" y="2829609"/>
            <a:ext cx="1818005" cy="1555750"/>
          </a:xfrm>
          <a:custGeom>
            <a:avLst/>
            <a:gdLst/>
            <a:ahLst/>
            <a:cxnLst/>
            <a:rect l="l" t="t" r="r" b="b"/>
            <a:pathLst>
              <a:path w="1818004" h="1555750">
                <a:moveTo>
                  <a:pt x="0" y="0"/>
                </a:moveTo>
                <a:lnTo>
                  <a:pt x="1818000" y="0"/>
                </a:lnTo>
                <a:lnTo>
                  <a:pt x="1818000" y="1555500"/>
                </a:lnTo>
                <a:lnTo>
                  <a:pt x="0" y="1555500"/>
                </a:lnTo>
                <a:lnTo>
                  <a:pt x="0" y="0"/>
                </a:lnTo>
                <a:close/>
              </a:path>
            </a:pathLst>
          </a:custGeom>
          <a:ln w="12700">
            <a:solidFill>
              <a:srgbClr val="A9A9A9"/>
            </a:solidFill>
          </a:ln>
        </p:spPr>
        <p:txBody>
          <a:bodyPr wrap="square" lIns="0" tIns="0" rIns="0" bIns="0" rtlCol="0"/>
          <a:lstStyle/>
          <a:p>
            <a:endParaRPr/>
          </a:p>
        </p:txBody>
      </p:sp>
      <p:sp>
        <p:nvSpPr>
          <p:cNvPr id="7" name="object 7"/>
          <p:cNvSpPr/>
          <p:nvPr/>
        </p:nvSpPr>
        <p:spPr>
          <a:xfrm>
            <a:off x="260250" y="984200"/>
            <a:ext cx="2482850" cy="1692275"/>
          </a:xfrm>
          <a:custGeom>
            <a:avLst/>
            <a:gdLst/>
            <a:ahLst/>
            <a:cxnLst/>
            <a:rect l="l" t="t" r="r" b="b"/>
            <a:pathLst>
              <a:path w="2482850" h="1692275">
                <a:moveTo>
                  <a:pt x="0" y="0"/>
                </a:moveTo>
                <a:lnTo>
                  <a:pt x="2482800" y="0"/>
                </a:lnTo>
                <a:lnTo>
                  <a:pt x="2482800" y="1691700"/>
                </a:lnTo>
                <a:lnTo>
                  <a:pt x="0" y="1691700"/>
                </a:lnTo>
                <a:lnTo>
                  <a:pt x="0" y="0"/>
                </a:lnTo>
                <a:close/>
              </a:path>
            </a:pathLst>
          </a:custGeom>
          <a:ln w="12700">
            <a:solidFill>
              <a:srgbClr val="A9A9A9"/>
            </a:solidFill>
          </a:ln>
        </p:spPr>
        <p:txBody>
          <a:bodyPr wrap="square" lIns="0" tIns="0" rIns="0" bIns="0" rtlCol="0"/>
          <a:lstStyle/>
          <a:p>
            <a:endParaRPr/>
          </a:p>
        </p:txBody>
      </p:sp>
      <p:sp>
        <p:nvSpPr>
          <p:cNvPr id="8" name="object 8"/>
          <p:cNvSpPr/>
          <p:nvPr/>
        </p:nvSpPr>
        <p:spPr>
          <a:xfrm>
            <a:off x="3801450" y="2829599"/>
            <a:ext cx="3219450" cy="1555750"/>
          </a:xfrm>
          <a:custGeom>
            <a:avLst/>
            <a:gdLst/>
            <a:ahLst/>
            <a:cxnLst/>
            <a:rect l="l" t="t" r="r" b="b"/>
            <a:pathLst>
              <a:path w="3219450" h="1555750">
                <a:moveTo>
                  <a:pt x="0" y="0"/>
                </a:moveTo>
                <a:lnTo>
                  <a:pt x="3219300" y="0"/>
                </a:lnTo>
                <a:lnTo>
                  <a:pt x="3219300" y="1555500"/>
                </a:lnTo>
                <a:lnTo>
                  <a:pt x="0" y="1555500"/>
                </a:lnTo>
                <a:lnTo>
                  <a:pt x="0" y="0"/>
                </a:lnTo>
                <a:close/>
              </a:path>
            </a:pathLst>
          </a:custGeom>
          <a:ln w="12700">
            <a:solidFill>
              <a:srgbClr val="A9A9A9"/>
            </a:solidFill>
          </a:ln>
        </p:spPr>
        <p:txBody>
          <a:bodyPr wrap="square" lIns="0" tIns="0" rIns="0" bIns="0" rtlCol="0"/>
          <a:lstStyle/>
          <a:p>
            <a:endParaRPr/>
          </a:p>
        </p:txBody>
      </p:sp>
      <p:sp>
        <p:nvSpPr>
          <p:cNvPr id="9" name="object 9"/>
          <p:cNvSpPr/>
          <p:nvPr/>
        </p:nvSpPr>
        <p:spPr>
          <a:xfrm>
            <a:off x="236563" y="2893786"/>
            <a:ext cx="3420110" cy="1555750"/>
          </a:xfrm>
          <a:custGeom>
            <a:avLst/>
            <a:gdLst/>
            <a:ahLst/>
            <a:cxnLst/>
            <a:rect l="l" t="t" r="r" b="b"/>
            <a:pathLst>
              <a:path w="3420110" h="1555750">
                <a:moveTo>
                  <a:pt x="0" y="0"/>
                </a:moveTo>
                <a:lnTo>
                  <a:pt x="3420000" y="0"/>
                </a:lnTo>
                <a:lnTo>
                  <a:pt x="3420000" y="1555500"/>
                </a:lnTo>
                <a:lnTo>
                  <a:pt x="0" y="1555500"/>
                </a:lnTo>
                <a:lnTo>
                  <a:pt x="0" y="0"/>
                </a:lnTo>
                <a:close/>
              </a:path>
            </a:pathLst>
          </a:custGeom>
          <a:ln w="12700">
            <a:solidFill>
              <a:srgbClr val="A9A9A9"/>
            </a:solidFill>
          </a:ln>
        </p:spPr>
        <p:txBody>
          <a:bodyPr wrap="square" lIns="0" tIns="0" rIns="0" bIns="0" rtlCol="0"/>
          <a:lstStyle/>
          <a:p>
            <a:endParaRPr/>
          </a:p>
        </p:txBody>
      </p:sp>
      <p:sp>
        <p:nvSpPr>
          <p:cNvPr id="10" name="object 10"/>
          <p:cNvSpPr/>
          <p:nvPr/>
        </p:nvSpPr>
        <p:spPr>
          <a:xfrm>
            <a:off x="400081" y="2749885"/>
            <a:ext cx="1388110" cy="242570"/>
          </a:xfrm>
          <a:custGeom>
            <a:avLst/>
            <a:gdLst/>
            <a:ahLst/>
            <a:cxnLst/>
            <a:rect l="l" t="t" r="r" b="b"/>
            <a:pathLst>
              <a:path w="1388110" h="242569">
                <a:moveTo>
                  <a:pt x="0" y="242399"/>
                </a:moveTo>
                <a:lnTo>
                  <a:pt x="1387500" y="242399"/>
                </a:lnTo>
                <a:lnTo>
                  <a:pt x="1387500" y="0"/>
                </a:lnTo>
                <a:lnTo>
                  <a:pt x="0" y="0"/>
                </a:lnTo>
                <a:lnTo>
                  <a:pt x="0" y="242399"/>
                </a:lnTo>
                <a:close/>
              </a:path>
            </a:pathLst>
          </a:custGeom>
          <a:solidFill>
            <a:srgbClr val="FFFFFF"/>
          </a:solidFill>
        </p:spPr>
        <p:txBody>
          <a:bodyPr wrap="square" lIns="0" tIns="0" rIns="0" bIns="0" rtlCol="0"/>
          <a:lstStyle/>
          <a:p>
            <a:endParaRPr/>
          </a:p>
        </p:txBody>
      </p:sp>
      <p:sp>
        <p:nvSpPr>
          <p:cNvPr id="11" name="object 11"/>
          <p:cNvSpPr txBox="1"/>
          <p:nvPr/>
        </p:nvSpPr>
        <p:spPr>
          <a:xfrm>
            <a:off x="454862" y="2741676"/>
            <a:ext cx="1278255" cy="238760"/>
          </a:xfrm>
          <a:prstGeom prst="rect">
            <a:avLst/>
          </a:prstGeom>
        </p:spPr>
        <p:txBody>
          <a:bodyPr vert="horz" wrap="square" lIns="0" tIns="12700" rIns="0" bIns="0" rtlCol="0">
            <a:spAutoFit/>
          </a:bodyPr>
          <a:lstStyle/>
          <a:p>
            <a:pPr marL="12700">
              <a:lnSpc>
                <a:spcPct val="100000"/>
              </a:lnSpc>
              <a:spcBef>
                <a:spcPts val="100"/>
              </a:spcBef>
            </a:pPr>
            <a:r>
              <a:rPr sz="1400" b="0" spc="10" dirty="0">
                <a:solidFill>
                  <a:srgbClr val="525252"/>
                </a:solidFill>
                <a:latin typeface="Cisco Sans"/>
                <a:cs typeface="Cisco Sans"/>
              </a:rPr>
              <a:t>Medium</a:t>
            </a:r>
            <a:r>
              <a:rPr sz="1400" b="0" spc="-40" dirty="0">
                <a:solidFill>
                  <a:srgbClr val="525252"/>
                </a:solidFill>
                <a:latin typeface="Cisco Sans"/>
                <a:cs typeface="Cisco Sans"/>
              </a:rPr>
              <a:t> </a:t>
            </a:r>
            <a:r>
              <a:rPr sz="1400" b="0" dirty="0">
                <a:solidFill>
                  <a:srgbClr val="525252"/>
                </a:solidFill>
                <a:latin typeface="Cisco Sans"/>
                <a:cs typeface="Cisco Sans"/>
              </a:rPr>
              <a:t>Branch</a:t>
            </a:r>
            <a:endParaRPr sz="1400">
              <a:latin typeface="Cisco Sans"/>
              <a:cs typeface="Cisco Sans"/>
            </a:endParaRPr>
          </a:p>
        </p:txBody>
      </p:sp>
      <p:sp>
        <p:nvSpPr>
          <p:cNvPr id="12" name="object 12"/>
          <p:cNvSpPr/>
          <p:nvPr/>
        </p:nvSpPr>
        <p:spPr>
          <a:xfrm>
            <a:off x="2895600" y="978524"/>
            <a:ext cx="6064250" cy="1692275"/>
          </a:xfrm>
          <a:custGeom>
            <a:avLst/>
            <a:gdLst/>
            <a:ahLst/>
            <a:cxnLst/>
            <a:rect l="l" t="t" r="r" b="b"/>
            <a:pathLst>
              <a:path w="6064250" h="1692275">
                <a:moveTo>
                  <a:pt x="0" y="0"/>
                </a:moveTo>
                <a:lnTo>
                  <a:pt x="6064200" y="0"/>
                </a:lnTo>
                <a:lnTo>
                  <a:pt x="6064200" y="1691700"/>
                </a:lnTo>
                <a:lnTo>
                  <a:pt x="0" y="1691700"/>
                </a:lnTo>
                <a:lnTo>
                  <a:pt x="0" y="0"/>
                </a:lnTo>
                <a:close/>
              </a:path>
            </a:pathLst>
          </a:custGeom>
          <a:ln w="12700">
            <a:solidFill>
              <a:srgbClr val="A9A9A9"/>
            </a:solidFill>
          </a:ln>
        </p:spPr>
        <p:txBody>
          <a:bodyPr wrap="square" lIns="0" tIns="0" rIns="0" bIns="0" rtlCol="0"/>
          <a:lstStyle/>
          <a:p>
            <a:endParaRPr/>
          </a:p>
        </p:txBody>
      </p:sp>
      <p:sp>
        <p:nvSpPr>
          <p:cNvPr id="13" name="object 13"/>
          <p:cNvSpPr/>
          <p:nvPr/>
        </p:nvSpPr>
        <p:spPr>
          <a:xfrm>
            <a:off x="3392388" y="860824"/>
            <a:ext cx="1179830" cy="242570"/>
          </a:xfrm>
          <a:custGeom>
            <a:avLst/>
            <a:gdLst/>
            <a:ahLst/>
            <a:cxnLst/>
            <a:rect l="l" t="t" r="r" b="b"/>
            <a:pathLst>
              <a:path w="1179829" h="242569">
                <a:moveTo>
                  <a:pt x="0" y="242399"/>
                </a:moveTo>
                <a:lnTo>
                  <a:pt x="1179600" y="242399"/>
                </a:lnTo>
                <a:lnTo>
                  <a:pt x="1179600" y="0"/>
                </a:lnTo>
                <a:lnTo>
                  <a:pt x="0" y="0"/>
                </a:lnTo>
                <a:lnTo>
                  <a:pt x="0" y="242399"/>
                </a:lnTo>
                <a:close/>
              </a:path>
            </a:pathLst>
          </a:custGeom>
          <a:solidFill>
            <a:srgbClr val="FFFFFF"/>
          </a:solidFill>
        </p:spPr>
        <p:txBody>
          <a:bodyPr wrap="square" lIns="0" tIns="0" rIns="0" bIns="0" rtlCol="0"/>
          <a:lstStyle/>
          <a:p>
            <a:endParaRPr/>
          </a:p>
        </p:txBody>
      </p:sp>
      <p:sp>
        <p:nvSpPr>
          <p:cNvPr id="14" name="object 14"/>
          <p:cNvSpPr txBox="1"/>
          <p:nvPr/>
        </p:nvSpPr>
        <p:spPr>
          <a:xfrm>
            <a:off x="3446406" y="851915"/>
            <a:ext cx="1071880" cy="238760"/>
          </a:xfrm>
          <a:prstGeom prst="rect">
            <a:avLst/>
          </a:prstGeom>
        </p:spPr>
        <p:txBody>
          <a:bodyPr vert="horz" wrap="square" lIns="0" tIns="12700" rIns="0" bIns="0" rtlCol="0">
            <a:spAutoFit/>
          </a:bodyPr>
          <a:lstStyle/>
          <a:p>
            <a:pPr marL="12700">
              <a:lnSpc>
                <a:spcPct val="100000"/>
              </a:lnSpc>
              <a:spcBef>
                <a:spcPts val="100"/>
              </a:spcBef>
            </a:pPr>
            <a:r>
              <a:rPr sz="1400" b="0" spc="10" dirty="0">
                <a:solidFill>
                  <a:srgbClr val="525252"/>
                </a:solidFill>
                <a:latin typeface="Cisco Sans"/>
                <a:cs typeface="Cisco Sans"/>
              </a:rPr>
              <a:t>Small</a:t>
            </a:r>
            <a:r>
              <a:rPr sz="1400" b="0" spc="-55" dirty="0">
                <a:solidFill>
                  <a:srgbClr val="525252"/>
                </a:solidFill>
                <a:latin typeface="Cisco Sans"/>
                <a:cs typeface="Cisco Sans"/>
              </a:rPr>
              <a:t> </a:t>
            </a:r>
            <a:r>
              <a:rPr sz="1400" b="0" dirty="0">
                <a:solidFill>
                  <a:srgbClr val="525252"/>
                </a:solidFill>
                <a:latin typeface="Cisco Sans"/>
                <a:cs typeface="Cisco Sans"/>
              </a:rPr>
              <a:t>Branch</a:t>
            </a:r>
            <a:endParaRPr sz="1400">
              <a:latin typeface="Cisco Sans"/>
              <a:cs typeface="Cisco Sans"/>
            </a:endParaRPr>
          </a:p>
        </p:txBody>
      </p:sp>
      <p:sp>
        <p:nvSpPr>
          <p:cNvPr id="15" name="object 15"/>
          <p:cNvSpPr txBox="1"/>
          <p:nvPr/>
        </p:nvSpPr>
        <p:spPr>
          <a:xfrm>
            <a:off x="6930217" y="4414656"/>
            <a:ext cx="2035810" cy="290830"/>
          </a:xfrm>
          <a:prstGeom prst="rect">
            <a:avLst/>
          </a:prstGeom>
        </p:spPr>
        <p:txBody>
          <a:bodyPr vert="horz" wrap="square" lIns="0" tIns="24130" rIns="0" bIns="0" rtlCol="0">
            <a:spAutoFit/>
          </a:bodyPr>
          <a:lstStyle/>
          <a:p>
            <a:pPr marL="12700" marR="5080" indent="390525">
              <a:lnSpc>
                <a:spcPts val="1010"/>
              </a:lnSpc>
              <a:spcBef>
                <a:spcPts val="190"/>
              </a:spcBef>
            </a:pPr>
            <a:r>
              <a:rPr sz="900" b="0" i="1" spc="5" dirty="0">
                <a:solidFill>
                  <a:srgbClr val="8A8A8D"/>
                </a:solidFill>
                <a:latin typeface="Cisco Sans"/>
                <a:cs typeface="Cisco Sans"/>
              </a:rPr>
              <a:t>*Available with wireless </a:t>
            </a:r>
            <a:r>
              <a:rPr sz="900" b="0" i="1" dirty="0">
                <a:solidFill>
                  <a:srgbClr val="8A8A8D"/>
                </a:solidFill>
                <a:latin typeface="Cisco Sans"/>
                <a:cs typeface="Cisco Sans"/>
              </a:rPr>
              <a:t>models  (MX64W, </a:t>
            </a:r>
            <a:r>
              <a:rPr sz="900" b="0" dirty="0">
                <a:solidFill>
                  <a:srgbClr val="8A8A8D"/>
                </a:solidFill>
                <a:latin typeface="Cisco Sans"/>
                <a:cs typeface="Cisco Sans"/>
              </a:rPr>
              <a:t>MX67W</a:t>
            </a:r>
            <a:r>
              <a:rPr sz="900" b="0" i="1" dirty="0">
                <a:solidFill>
                  <a:srgbClr val="8A8A8D"/>
                </a:solidFill>
                <a:latin typeface="Cisco Sans"/>
                <a:cs typeface="Cisco Sans"/>
              </a:rPr>
              <a:t>, MX68W,</a:t>
            </a:r>
            <a:r>
              <a:rPr sz="900" b="0" i="1" spc="-20" dirty="0">
                <a:solidFill>
                  <a:srgbClr val="8A8A8D"/>
                </a:solidFill>
                <a:latin typeface="Cisco Sans"/>
                <a:cs typeface="Cisco Sans"/>
              </a:rPr>
              <a:t> </a:t>
            </a:r>
            <a:r>
              <a:rPr sz="900" b="0" i="1" dirty="0">
                <a:solidFill>
                  <a:srgbClr val="8A8A8D"/>
                </a:solidFill>
                <a:latin typeface="Cisco Sans"/>
                <a:cs typeface="Cisco Sans"/>
              </a:rPr>
              <a:t>MX68CW)</a:t>
            </a:r>
            <a:endParaRPr sz="900" dirty="0">
              <a:latin typeface="Cisco Sans"/>
              <a:cs typeface="Cisco Sans"/>
            </a:endParaRPr>
          </a:p>
        </p:txBody>
      </p:sp>
      <p:sp>
        <p:nvSpPr>
          <p:cNvPr id="16" name="object 16"/>
          <p:cNvSpPr/>
          <p:nvPr/>
        </p:nvSpPr>
        <p:spPr>
          <a:xfrm>
            <a:off x="3826350" y="2724522"/>
            <a:ext cx="3194685" cy="201295"/>
          </a:xfrm>
          <a:custGeom>
            <a:avLst/>
            <a:gdLst/>
            <a:ahLst/>
            <a:cxnLst/>
            <a:rect l="l" t="t" r="r" b="b"/>
            <a:pathLst>
              <a:path w="3194684" h="201294">
                <a:moveTo>
                  <a:pt x="0" y="201043"/>
                </a:moveTo>
                <a:lnTo>
                  <a:pt x="3194400" y="201043"/>
                </a:lnTo>
                <a:lnTo>
                  <a:pt x="3194400" y="0"/>
                </a:lnTo>
                <a:lnTo>
                  <a:pt x="0" y="0"/>
                </a:lnTo>
                <a:lnTo>
                  <a:pt x="0" y="201043"/>
                </a:lnTo>
                <a:close/>
              </a:path>
            </a:pathLst>
          </a:custGeom>
          <a:solidFill>
            <a:srgbClr val="FFFFFF"/>
          </a:solidFill>
        </p:spPr>
        <p:txBody>
          <a:bodyPr wrap="square" lIns="0" tIns="0" rIns="0" bIns="0" rtlCol="0"/>
          <a:lstStyle/>
          <a:p>
            <a:endParaRPr/>
          </a:p>
        </p:txBody>
      </p:sp>
      <p:sp>
        <p:nvSpPr>
          <p:cNvPr id="17" name="object 17"/>
          <p:cNvSpPr txBox="1"/>
          <p:nvPr/>
        </p:nvSpPr>
        <p:spPr>
          <a:xfrm>
            <a:off x="3847924" y="2717292"/>
            <a:ext cx="2077085" cy="238760"/>
          </a:xfrm>
          <a:prstGeom prst="rect">
            <a:avLst/>
          </a:prstGeom>
        </p:spPr>
        <p:txBody>
          <a:bodyPr vert="horz" wrap="square" lIns="0" tIns="12700" rIns="0" bIns="0" rtlCol="0">
            <a:spAutoFit/>
          </a:bodyPr>
          <a:lstStyle/>
          <a:p>
            <a:pPr marL="12700">
              <a:lnSpc>
                <a:spcPct val="100000"/>
              </a:lnSpc>
              <a:spcBef>
                <a:spcPts val="100"/>
              </a:spcBef>
            </a:pPr>
            <a:r>
              <a:rPr sz="1400" b="0" spc="5" dirty="0">
                <a:solidFill>
                  <a:srgbClr val="525252"/>
                </a:solidFill>
                <a:latin typeface="Cisco Sans"/>
                <a:cs typeface="Cisco Sans"/>
              </a:rPr>
              <a:t>Large Branch, </a:t>
            </a:r>
            <a:r>
              <a:rPr sz="1400" b="0" spc="10" dirty="0">
                <a:solidFill>
                  <a:srgbClr val="525252"/>
                </a:solidFill>
                <a:latin typeface="Cisco Sans"/>
                <a:cs typeface="Cisco Sans"/>
              </a:rPr>
              <a:t>Campus</a:t>
            </a:r>
            <a:r>
              <a:rPr sz="1400" b="0" spc="-75" dirty="0">
                <a:solidFill>
                  <a:srgbClr val="525252"/>
                </a:solidFill>
                <a:latin typeface="Cisco Sans"/>
                <a:cs typeface="Cisco Sans"/>
              </a:rPr>
              <a:t> </a:t>
            </a:r>
            <a:r>
              <a:rPr sz="1400" b="0" spc="5" dirty="0">
                <a:solidFill>
                  <a:srgbClr val="525252"/>
                </a:solidFill>
                <a:latin typeface="Cisco Sans"/>
                <a:cs typeface="Cisco Sans"/>
              </a:rPr>
              <a:t>or</a:t>
            </a:r>
            <a:endParaRPr sz="1400">
              <a:latin typeface="Cisco Sans"/>
              <a:cs typeface="Cisco Sans"/>
            </a:endParaRPr>
          </a:p>
        </p:txBody>
      </p:sp>
      <p:sp>
        <p:nvSpPr>
          <p:cNvPr id="18" name="object 18"/>
          <p:cNvSpPr txBox="1"/>
          <p:nvPr/>
        </p:nvSpPr>
        <p:spPr>
          <a:xfrm>
            <a:off x="3847924" y="2930651"/>
            <a:ext cx="1073150" cy="238760"/>
          </a:xfrm>
          <a:prstGeom prst="rect">
            <a:avLst/>
          </a:prstGeom>
        </p:spPr>
        <p:txBody>
          <a:bodyPr vert="horz" wrap="square" lIns="0" tIns="12700" rIns="0" bIns="0" rtlCol="0">
            <a:spAutoFit/>
          </a:bodyPr>
          <a:lstStyle/>
          <a:p>
            <a:pPr marL="12700">
              <a:lnSpc>
                <a:spcPct val="100000"/>
              </a:lnSpc>
              <a:spcBef>
                <a:spcPts val="100"/>
              </a:spcBef>
            </a:pPr>
            <a:r>
              <a:rPr sz="1400" b="0" spc="5" dirty="0">
                <a:solidFill>
                  <a:srgbClr val="525252"/>
                </a:solidFill>
                <a:latin typeface="Cisco Sans"/>
                <a:cs typeface="Cisco Sans"/>
              </a:rPr>
              <a:t>Concentrator</a:t>
            </a:r>
            <a:endParaRPr sz="1400">
              <a:latin typeface="Cisco Sans"/>
              <a:cs typeface="Cisco Sans"/>
            </a:endParaRPr>
          </a:p>
        </p:txBody>
      </p:sp>
      <p:sp>
        <p:nvSpPr>
          <p:cNvPr id="19" name="object 19"/>
          <p:cNvSpPr/>
          <p:nvPr/>
        </p:nvSpPr>
        <p:spPr>
          <a:xfrm>
            <a:off x="7223777" y="2748435"/>
            <a:ext cx="669925" cy="249554"/>
          </a:xfrm>
          <a:custGeom>
            <a:avLst/>
            <a:gdLst/>
            <a:ahLst/>
            <a:cxnLst/>
            <a:rect l="l" t="t" r="r" b="b"/>
            <a:pathLst>
              <a:path w="669925" h="249555">
                <a:moveTo>
                  <a:pt x="0" y="249299"/>
                </a:moveTo>
                <a:lnTo>
                  <a:pt x="669300" y="249299"/>
                </a:lnTo>
                <a:lnTo>
                  <a:pt x="669300" y="0"/>
                </a:lnTo>
                <a:lnTo>
                  <a:pt x="0" y="0"/>
                </a:lnTo>
                <a:lnTo>
                  <a:pt x="0" y="249299"/>
                </a:lnTo>
                <a:close/>
              </a:path>
            </a:pathLst>
          </a:custGeom>
          <a:solidFill>
            <a:srgbClr val="FFFFFF"/>
          </a:solidFill>
        </p:spPr>
        <p:txBody>
          <a:bodyPr wrap="square" lIns="0" tIns="0" rIns="0" bIns="0" rtlCol="0"/>
          <a:lstStyle/>
          <a:p>
            <a:endParaRPr/>
          </a:p>
        </p:txBody>
      </p:sp>
      <p:sp>
        <p:nvSpPr>
          <p:cNvPr id="20" name="object 20"/>
          <p:cNvSpPr txBox="1"/>
          <p:nvPr/>
        </p:nvSpPr>
        <p:spPr>
          <a:xfrm>
            <a:off x="7301252" y="2741676"/>
            <a:ext cx="514984" cy="238760"/>
          </a:xfrm>
          <a:prstGeom prst="rect">
            <a:avLst/>
          </a:prstGeom>
        </p:spPr>
        <p:txBody>
          <a:bodyPr vert="horz" wrap="square" lIns="0" tIns="12700" rIns="0" bIns="0" rtlCol="0">
            <a:spAutoFit/>
          </a:bodyPr>
          <a:lstStyle/>
          <a:p>
            <a:pPr marL="12700">
              <a:lnSpc>
                <a:spcPct val="100000"/>
              </a:lnSpc>
              <a:spcBef>
                <a:spcPts val="100"/>
              </a:spcBef>
            </a:pPr>
            <a:r>
              <a:rPr sz="1400" b="0" spc="15" dirty="0">
                <a:solidFill>
                  <a:srgbClr val="525252"/>
                </a:solidFill>
                <a:latin typeface="Cisco Sans"/>
                <a:cs typeface="Cisco Sans"/>
              </a:rPr>
              <a:t>Vi</a:t>
            </a:r>
            <a:r>
              <a:rPr sz="1400" b="0" spc="5" dirty="0">
                <a:solidFill>
                  <a:srgbClr val="525252"/>
                </a:solidFill>
                <a:latin typeface="Cisco Sans"/>
                <a:cs typeface="Cisco Sans"/>
              </a:rPr>
              <a:t>rt</a:t>
            </a:r>
            <a:r>
              <a:rPr sz="1400" b="0" dirty="0">
                <a:solidFill>
                  <a:srgbClr val="525252"/>
                </a:solidFill>
                <a:latin typeface="Cisco Sans"/>
                <a:cs typeface="Cisco Sans"/>
              </a:rPr>
              <a:t>u</a:t>
            </a:r>
            <a:r>
              <a:rPr sz="1400" b="0" spc="5" dirty="0">
                <a:solidFill>
                  <a:srgbClr val="525252"/>
                </a:solidFill>
                <a:latin typeface="Cisco Sans"/>
                <a:cs typeface="Cisco Sans"/>
              </a:rPr>
              <a:t>al</a:t>
            </a:r>
            <a:endParaRPr sz="1400">
              <a:latin typeface="Cisco Sans"/>
              <a:cs typeface="Cisco Sans"/>
            </a:endParaRPr>
          </a:p>
        </p:txBody>
      </p:sp>
      <p:sp>
        <p:nvSpPr>
          <p:cNvPr id="21" name="object 21"/>
          <p:cNvSpPr/>
          <p:nvPr/>
        </p:nvSpPr>
        <p:spPr>
          <a:xfrm>
            <a:off x="346013" y="846842"/>
            <a:ext cx="980440" cy="242570"/>
          </a:xfrm>
          <a:custGeom>
            <a:avLst/>
            <a:gdLst/>
            <a:ahLst/>
            <a:cxnLst/>
            <a:rect l="l" t="t" r="r" b="b"/>
            <a:pathLst>
              <a:path w="980440" h="242569">
                <a:moveTo>
                  <a:pt x="0" y="242399"/>
                </a:moveTo>
                <a:lnTo>
                  <a:pt x="980399" y="242399"/>
                </a:lnTo>
                <a:lnTo>
                  <a:pt x="980399" y="0"/>
                </a:lnTo>
                <a:lnTo>
                  <a:pt x="0" y="0"/>
                </a:lnTo>
                <a:lnTo>
                  <a:pt x="0" y="242399"/>
                </a:lnTo>
                <a:close/>
              </a:path>
            </a:pathLst>
          </a:custGeom>
          <a:solidFill>
            <a:srgbClr val="FFFFFF"/>
          </a:solidFill>
        </p:spPr>
        <p:txBody>
          <a:bodyPr wrap="square" lIns="0" tIns="0" rIns="0" bIns="0" rtlCol="0"/>
          <a:lstStyle/>
          <a:p>
            <a:endParaRPr/>
          </a:p>
        </p:txBody>
      </p:sp>
      <p:sp>
        <p:nvSpPr>
          <p:cNvPr id="22" name="object 22"/>
          <p:cNvSpPr txBox="1"/>
          <p:nvPr/>
        </p:nvSpPr>
        <p:spPr>
          <a:xfrm>
            <a:off x="379012" y="839723"/>
            <a:ext cx="915035" cy="238760"/>
          </a:xfrm>
          <a:prstGeom prst="rect">
            <a:avLst/>
          </a:prstGeom>
        </p:spPr>
        <p:txBody>
          <a:bodyPr vert="horz" wrap="square" lIns="0" tIns="12700" rIns="0" bIns="0" rtlCol="0">
            <a:spAutoFit/>
          </a:bodyPr>
          <a:lstStyle/>
          <a:p>
            <a:pPr marL="12700">
              <a:lnSpc>
                <a:spcPct val="100000"/>
              </a:lnSpc>
              <a:spcBef>
                <a:spcPts val="100"/>
              </a:spcBef>
            </a:pPr>
            <a:r>
              <a:rPr sz="1400" b="0" spc="5" dirty="0">
                <a:solidFill>
                  <a:srgbClr val="525252"/>
                </a:solidFill>
                <a:latin typeface="Cisco Sans"/>
                <a:cs typeface="Cisco Sans"/>
              </a:rPr>
              <a:t>Teleworker</a:t>
            </a:r>
            <a:endParaRPr sz="1400">
              <a:latin typeface="Cisco Sans"/>
              <a:cs typeface="Cisco Sans"/>
            </a:endParaRPr>
          </a:p>
        </p:txBody>
      </p:sp>
      <p:sp>
        <p:nvSpPr>
          <p:cNvPr id="23" name="object 23"/>
          <p:cNvSpPr/>
          <p:nvPr/>
        </p:nvSpPr>
        <p:spPr>
          <a:xfrm>
            <a:off x="420623" y="1289303"/>
            <a:ext cx="984503" cy="371856"/>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3182111" y="1100327"/>
            <a:ext cx="1136903" cy="527303"/>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332231" y="3154679"/>
            <a:ext cx="1524000" cy="249936"/>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2017776" y="3160776"/>
            <a:ext cx="1484376" cy="240792"/>
          </a:xfrm>
          <a:prstGeom prst="rect">
            <a:avLst/>
          </a:prstGeom>
          <a:blipFill>
            <a:blip r:embed="rId8" cstate="print"/>
            <a:stretch>
              <a:fillRect/>
            </a:stretch>
          </a:blipFill>
        </p:spPr>
        <p:txBody>
          <a:bodyPr wrap="square" lIns="0" tIns="0" rIns="0" bIns="0" rtlCol="0"/>
          <a:lstStyle/>
          <a:p>
            <a:endParaRPr/>
          </a:p>
        </p:txBody>
      </p:sp>
      <p:sp>
        <p:nvSpPr>
          <p:cNvPr id="27" name="object 27"/>
          <p:cNvSpPr/>
          <p:nvPr/>
        </p:nvSpPr>
        <p:spPr>
          <a:xfrm>
            <a:off x="3855720" y="3169920"/>
            <a:ext cx="3145535" cy="277368"/>
          </a:xfrm>
          <a:prstGeom prst="rect">
            <a:avLst/>
          </a:prstGeom>
          <a:blipFill>
            <a:blip r:embed="rId9" cstate="print"/>
            <a:stretch>
              <a:fillRect/>
            </a:stretch>
          </a:blipFill>
        </p:spPr>
        <p:txBody>
          <a:bodyPr wrap="square" lIns="0" tIns="0" rIns="0" bIns="0" rtlCol="0"/>
          <a:lstStyle/>
          <a:p>
            <a:endParaRPr/>
          </a:p>
        </p:txBody>
      </p:sp>
      <p:sp>
        <p:nvSpPr>
          <p:cNvPr id="28" name="object 28"/>
          <p:cNvSpPr/>
          <p:nvPr/>
        </p:nvSpPr>
        <p:spPr>
          <a:xfrm>
            <a:off x="7744968" y="2996183"/>
            <a:ext cx="560831" cy="563880"/>
          </a:xfrm>
          <a:prstGeom prst="rect">
            <a:avLst/>
          </a:prstGeom>
          <a:blipFill>
            <a:blip r:embed="rId10" cstate="print"/>
            <a:stretch>
              <a:fillRect/>
            </a:stretch>
          </a:blipFill>
        </p:spPr>
        <p:txBody>
          <a:bodyPr wrap="square" lIns="0" tIns="0" rIns="0" bIns="0" rtlCol="0"/>
          <a:lstStyle/>
          <a:p>
            <a:endParaRPr/>
          </a:p>
        </p:txBody>
      </p:sp>
      <p:sp>
        <p:nvSpPr>
          <p:cNvPr id="29" name="object 29"/>
          <p:cNvSpPr/>
          <p:nvPr/>
        </p:nvSpPr>
        <p:spPr>
          <a:xfrm>
            <a:off x="7229856" y="1036319"/>
            <a:ext cx="1161288" cy="618744"/>
          </a:xfrm>
          <a:prstGeom prst="rect">
            <a:avLst/>
          </a:prstGeom>
          <a:blipFill>
            <a:blip r:embed="rId11" cstate="print"/>
            <a:stretch>
              <a:fillRect/>
            </a:stretch>
          </a:blipFill>
        </p:spPr>
        <p:txBody>
          <a:bodyPr wrap="square" lIns="0" tIns="0" rIns="0" bIns="0" rtlCol="0"/>
          <a:lstStyle/>
          <a:p>
            <a:endParaRPr/>
          </a:p>
        </p:txBody>
      </p:sp>
      <p:sp>
        <p:nvSpPr>
          <p:cNvPr id="30" name="object 30"/>
          <p:cNvSpPr txBox="1"/>
          <p:nvPr/>
        </p:nvSpPr>
        <p:spPr>
          <a:xfrm>
            <a:off x="3139814" y="1619040"/>
            <a:ext cx="1662430" cy="845185"/>
          </a:xfrm>
          <a:prstGeom prst="rect">
            <a:avLst/>
          </a:prstGeom>
        </p:spPr>
        <p:txBody>
          <a:bodyPr vert="horz" wrap="square" lIns="0" tIns="78105" rIns="0" bIns="0" rtlCol="0">
            <a:spAutoFit/>
          </a:bodyPr>
          <a:lstStyle/>
          <a:p>
            <a:pPr marL="441325">
              <a:lnSpc>
                <a:spcPct val="100000"/>
              </a:lnSpc>
              <a:spcBef>
                <a:spcPts val="615"/>
              </a:spcBef>
            </a:pPr>
            <a:r>
              <a:rPr sz="1350" b="0" spc="35" dirty="0">
                <a:solidFill>
                  <a:srgbClr val="676767"/>
                </a:solidFill>
                <a:latin typeface="Cisco Sans"/>
                <a:cs typeface="Cisco Sans"/>
              </a:rPr>
              <a:t>MX64</a:t>
            </a:r>
            <a:endParaRPr sz="1350">
              <a:latin typeface="Cisco Sans"/>
              <a:cs typeface="Cisco Sans"/>
            </a:endParaRPr>
          </a:p>
          <a:p>
            <a:pPr marL="12700" marR="402590">
              <a:lnSpc>
                <a:spcPts val="1300"/>
              </a:lnSpc>
              <a:spcBef>
                <a:spcPts val="464"/>
              </a:spcBef>
            </a:pPr>
            <a:r>
              <a:rPr sz="1100" b="0" spc="-10" dirty="0">
                <a:solidFill>
                  <a:srgbClr val="8A8A8D"/>
                </a:solidFill>
                <a:latin typeface="Cisco Sans"/>
                <a:cs typeface="Cisco Sans"/>
              </a:rPr>
              <a:t>~50 </a:t>
            </a:r>
            <a:r>
              <a:rPr sz="1100" b="0" dirty="0">
                <a:solidFill>
                  <a:srgbClr val="8A8A8D"/>
                </a:solidFill>
                <a:latin typeface="Cisco Sans"/>
                <a:cs typeface="Cisco Sans"/>
              </a:rPr>
              <a:t>users  </a:t>
            </a:r>
            <a:r>
              <a:rPr sz="1100" b="0" spc="-10" dirty="0">
                <a:solidFill>
                  <a:srgbClr val="8A8A8D"/>
                </a:solidFill>
                <a:latin typeface="Cisco Sans"/>
                <a:cs typeface="Cisco Sans"/>
              </a:rPr>
              <a:t>802.11ac</a:t>
            </a:r>
            <a:r>
              <a:rPr sz="1100" b="0" spc="-60" dirty="0">
                <a:solidFill>
                  <a:srgbClr val="8A8A8D"/>
                </a:solidFill>
                <a:latin typeface="Cisco Sans"/>
                <a:cs typeface="Cisco Sans"/>
              </a:rPr>
              <a:t> </a:t>
            </a:r>
            <a:r>
              <a:rPr sz="1100" b="0" dirty="0">
                <a:solidFill>
                  <a:srgbClr val="8A8A8D"/>
                </a:solidFill>
                <a:latin typeface="Cisco Sans"/>
                <a:cs typeface="Cisco Sans"/>
              </a:rPr>
              <a:t>Wireless*</a:t>
            </a:r>
            <a:endParaRPr sz="1100">
              <a:latin typeface="Cisco Sans"/>
              <a:cs typeface="Cisco Sans"/>
            </a:endParaRPr>
          </a:p>
          <a:p>
            <a:pPr marL="12700">
              <a:lnSpc>
                <a:spcPts val="1250"/>
              </a:lnSpc>
            </a:pPr>
            <a:r>
              <a:rPr sz="1100" b="0" spc="-5" dirty="0">
                <a:solidFill>
                  <a:srgbClr val="8A8A8D"/>
                </a:solidFill>
                <a:latin typeface="Cisco Sans"/>
                <a:cs typeface="Cisco Sans"/>
              </a:rPr>
              <a:t>FW </a:t>
            </a:r>
            <a:r>
              <a:rPr sz="1100" b="0" dirty="0">
                <a:solidFill>
                  <a:srgbClr val="8A8A8D"/>
                </a:solidFill>
                <a:latin typeface="Cisco Sans"/>
                <a:cs typeface="Cisco Sans"/>
              </a:rPr>
              <a:t>throughput: </a:t>
            </a:r>
            <a:r>
              <a:rPr sz="1100" b="0" spc="-10" dirty="0">
                <a:solidFill>
                  <a:srgbClr val="8A8A8D"/>
                </a:solidFill>
                <a:latin typeface="Cisco Sans"/>
                <a:cs typeface="Cisco Sans"/>
              </a:rPr>
              <a:t>250</a:t>
            </a:r>
            <a:r>
              <a:rPr sz="1100" b="0" spc="-120" dirty="0">
                <a:solidFill>
                  <a:srgbClr val="8A8A8D"/>
                </a:solidFill>
                <a:latin typeface="Cisco Sans"/>
                <a:cs typeface="Cisco Sans"/>
              </a:rPr>
              <a:t> </a:t>
            </a:r>
            <a:r>
              <a:rPr sz="1100" b="0" dirty="0">
                <a:solidFill>
                  <a:srgbClr val="8A8A8D"/>
                </a:solidFill>
                <a:latin typeface="Cisco Sans"/>
                <a:cs typeface="Cisco Sans"/>
              </a:rPr>
              <a:t>Mbps</a:t>
            </a:r>
            <a:endParaRPr sz="1100">
              <a:latin typeface="Cisco Sans"/>
              <a:cs typeface="Cisco Sans"/>
            </a:endParaRPr>
          </a:p>
        </p:txBody>
      </p:sp>
      <p:sp>
        <p:nvSpPr>
          <p:cNvPr id="31" name="object 31"/>
          <p:cNvSpPr txBox="1"/>
          <p:nvPr/>
        </p:nvSpPr>
        <p:spPr>
          <a:xfrm>
            <a:off x="5133181" y="1543972"/>
            <a:ext cx="1665605" cy="916940"/>
          </a:xfrm>
          <a:prstGeom prst="rect">
            <a:avLst/>
          </a:prstGeom>
        </p:spPr>
        <p:txBody>
          <a:bodyPr vert="horz" wrap="square" lIns="0" tIns="90170" rIns="0" bIns="0" rtlCol="0">
            <a:spAutoFit/>
          </a:bodyPr>
          <a:lstStyle/>
          <a:p>
            <a:pPr marL="186055">
              <a:lnSpc>
                <a:spcPct val="100000"/>
              </a:lnSpc>
              <a:spcBef>
                <a:spcPts val="710"/>
              </a:spcBef>
            </a:pPr>
            <a:r>
              <a:rPr sz="1750" b="0" spc="40" dirty="0">
                <a:solidFill>
                  <a:srgbClr val="676767"/>
                </a:solidFill>
                <a:latin typeface="Cisco Sans"/>
                <a:cs typeface="Cisco Sans"/>
              </a:rPr>
              <a:t>MX67/68</a:t>
            </a:r>
            <a:endParaRPr sz="1750">
              <a:latin typeface="Cisco Sans"/>
              <a:cs typeface="Cisco Sans"/>
            </a:endParaRPr>
          </a:p>
          <a:p>
            <a:pPr marL="12700">
              <a:lnSpc>
                <a:spcPct val="100000"/>
              </a:lnSpc>
              <a:spcBef>
                <a:spcPts val="370"/>
              </a:spcBef>
            </a:pPr>
            <a:r>
              <a:rPr sz="1100" b="0" spc="-10" dirty="0">
                <a:solidFill>
                  <a:srgbClr val="8A8A8D"/>
                </a:solidFill>
                <a:latin typeface="Cisco Sans"/>
                <a:cs typeface="Cisco Sans"/>
              </a:rPr>
              <a:t>~50</a:t>
            </a:r>
            <a:r>
              <a:rPr sz="1100" b="0" spc="-20" dirty="0">
                <a:solidFill>
                  <a:srgbClr val="8A8A8D"/>
                </a:solidFill>
                <a:latin typeface="Cisco Sans"/>
                <a:cs typeface="Cisco Sans"/>
              </a:rPr>
              <a:t> </a:t>
            </a:r>
            <a:r>
              <a:rPr sz="1100" b="0" dirty="0">
                <a:solidFill>
                  <a:srgbClr val="8A8A8D"/>
                </a:solidFill>
                <a:latin typeface="Cisco Sans"/>
                <a:cs typeface="Cisco Sans"/>
              </a:rPr>
              <a:t>users</a:t>
            </a:r>
            <a:endParaRPr sz="1100">
              <a:latin typeface="Cisco Sans"/>
              <a:cs typeface="Cisco Sans"/>
            </a:endParaRPr>
          </a:p>
          <a:p>
            <a:pPr marL="12700" marR="5080">
              <a:lnSpc>
                <a:spcPts val="1300"/>
              </a:lnSpc>
              <a:spcBef>
                <a:spcPts val="60"/>
              </a:spcBef>
            </a:pPr>
            <a:r>
              <a:rPr sz="1100" b="0" spc="-10" dirty="0">
                <a:solidFill>
                  <a:srgbClr val="8A8A8D"/>
                </a:solidFill>
                <a:latin typeface="Cisco Sans"/>
                <a:cs typeface="Cisco Sans"/>
              </a:rPr>
              <a:t>802.11ac </a:t>
            </a:r>
            <a:r>
              <a:rPr sz="1050" b="0" spc="25" dirty="0">
                <a:solidFill>
                  <a:srgbClr val="8A8A8D"/>
                </a:solidFill>
                <a:latin typeface="Cisco Sans"/>
                <a:cs typeface="Cisco Sans"/>
              </a:rPr>
              <a:t>Wave </a:t>
            </a:r>
            <a:r>
              <a:rPr sz="1050" b="0" spc="10" dirty="0">
                <a:solidFill>
                  <a:srgbClr val="8A8A8D"/>
                </a:solidFill>
                <a:latin typeface="Cisco Sans"/>
                <a:cs typeface="Cisco Sans"/>
              </a:rPr>
              <a:t>2</a:t>
            </a:r>
            <a:r>
              <a:rPr sz="1100" b="0" spc="10" dirty="0">
                <a:solidFill>
                  <a:srgbClr val="8A8A8D"/>
                </a:solidFill>
                <a:latin typeface="Cisco Sans"/>
                <a:cs typeface="Cisco Sans"/>
              </a:rPr>
              <a:t>* </a:t>
            </a:r>
            <a:r>
              <a:rPr sz="1100" b="0" spc="25" dirty="0">
                <a:solidFill>
                  <a:srgbClr val="8A8A8D"/>
                </a:solidFill>
                <a:latin typeface="Cisco Sans"/>
                <a:cs typeface="Cisco Sans"/>
              </a:rPr>
              <a:t>&amp; </a:t>
            </a:r>
            <a:r>
              <a:rPr sz="1100" b="0" spc="-5" dirty="0">
                <a:solidFill>
                  <a:srgbClr val="8A8A8D"/>
                </a:solidFill>
                <a:latin typeface="Cisco Sans"/>
                <a:cs typeface="Cisco Sans"/>
              </a:rPr>
              <a:t>PoE  FW </a:t>
            </a:r>
            <a:r>
              <a:rPr sz="1100" b="0" dirty="0">
                <a:solidFill>
                  <a:srgbClr val="8A8A8D"/>
                </a:solidFill>
                <a:latin typeface="Cisco Sans"/>
                <a:cs typeface="Cisco Sans"/>
              </a:rPr>
              <a:t>throughput: </a:t>
            </a:r>
            <a:r>
              <a:rPr sz="1050" b="0" spc="20" dirty="0">
                <a:solidFill>
                  <a:srgbClr val="8A8A8D"/>
                </a:solidFill>
                <a:latin typeface="Cisco Sans"/>
                <a:cs typeface="Cisco Sans"/>
              </a:rPr>
              <a:t>450</a:t>
            </a:r>
            <a:r>
              <a:rPr sz="1050" b="0" spc="-95" dirty="0">
                <a:solidFill>
                  <a:srgbClr val="8A8A8D"/>
                </a:solidFill>
                <a:latin typeface="Cisco Sans"/>
                <a:cs typeface="Cisco Sans"/>
              </a:rPr>
              <a:t> </a:t>
            </a:r>
            <a:r>
              <a:rPr sz="1050" b="0" spc="35" dirty="0">
                <a:solidFill>
                  <a:srgbClr val="8A8A8D"/>
                </a:solidFill>
                <a:latin typeface="Cisco Sans"/>
                <a:cs typeface="Cisco Sans"/>
              </a:rPr>
              <a:t>Mbps</a:t>
            </a:r>
            <a:endParaRPr sz="1050">
              <a:latin typeface="Cisco Sans"/>
              <a:cs typeface="Cisco Sans"/>
            </a:endParaRPr>
          </a:p>
        </p:txBody>
      </p:sp>
      <p:sp>
        <p:nvSpPr>
          <p:cNvPr id="32" name="object 32"/>
          <p:cNvSpPr txBox="1"/>
          <p:nvPr/>
        </p:nvSpPr>
        <p:spPr>
          <a:xfrm>
            <a:off x="7115320" y="1599536"/>
            <a:ext cx="1665605" cy="1023619"/>
          </a:xfrm>
          <a:prstGeom prst="rect">
            <a:avLst/>
          </a:prstGeom>
        </p:spPr>
        <p:txBody>
          <a:bodyPr vert="horz" wrap="square" lIns="0" tIns="55879" rIns="0" bIns="0" rtlCol="0">
            <a:spAutoFit/>
          </a:bodyPr>
          <a:lstStyle/>
          <a:p>
            <a:pPr marL="12700">
              <a:lnSpc>
                <a:spcPct val="100000"/>
              </a:lnSpc>
              <a:spcBef>
                <a:spcPts val="439"/>
              </a:spcBef>
            </a:pPr>
            <a:r>
              <a:rPr sz="1750" b="0" spc="45" dirty="0">
                <a:solidFill>
                  <a:srgbClr val="676767"/>
                </a:solidFill>
                <a:latin typeface="Cisco Sans"/>
                <a:cs typeface="Cisco Sans"/>
              </a:rPr>
              <a:t>MX67C/68CW</a:t>
            </a:r>
            <a:endParaRPr sz="1750">
              <a:latin typeface="Cisco Sans"/>
              <a:cs typeface="Cisco Sans"/>
            </a:endParaRPr>
          </a:p>
          <a:p>
            <a:pPr marL="12700">
              <a:lnSpc>
                <a:spcPts val="1310"/>
              </a:lnSpc>
              <a:spcBef>
                <a:spcPts val="204"/>
              </a:spcBef>
            </a:pPr>
            <a:r>
              <a:rPr sz="1100" b="0" spc="-10" dirty="0">
                <a:solidFill>
                  <a:srgbClr val="8A8A8D"/>
                </a:solidFill>
                <a:latin typeface="Cisco Sans"/>
                <a:cs typeface="Cisco Sans"/>
              </a:rPr>
              <a:t>~50</a:t>
            </a:r>
            <a:r>
              <a:rPr sz="1100" b="0" spc="-20" dirty="0">
                <a:solidFill>
                  <a:srgbClr val="8A8A8D"/>
                </a:solidFill>
                <a:latin typeface="Cisco Sans"/>
                <a:cs typeface="Cisco Sans"/>
              </a:rPr>
              <a:t> </a:t>
            </a:r>
            <a:r>
              <a:rPr sz="1100" b="0" dirty="0">
                <a:solidFill>
                  <a:srgbClr val="8A8A8D"/>
                </a:solidFill>
                <a:latin typeface="Cisco Sans"/>
                <a:cs typeface="Cisco Sans"/>
              </a:rPr>
              <a:t>users</a:t>
            </a:r>
            <a:endParaRPr sz="1100">
              <a:latin typeface="Cisco Sans"/>
              <a:cs typeface="Cisco Sans"/>
            </a:endParaRPr>
          </a:p>
          <a:p>
            <a:pPr marL="12700" marR="5080">
              <a:lnSpc>
                <a:spcPts val="1300"/>
              </a:lnSpc>
              <a:spcBef>
                <a:spcPts val="45"/>
              </a:spcBef>
            </a:pPr>
            <a:r>
              <a:rPr sz="1100" b="0" spc="-10" dirty="0">
                <a:solidFill>
                  <a:srgbClr val="8A8A8D"/>
                </a:solidFill>
                <a:latin typeface="Cisco Sans"/>
                <a:cs typeface="Cisco Sans"/>
              </a:rPr>
              <a:t>802.11ac </a:t>
            </a:r>
            <a:r>
              <a:rPr sz="1050" b="0" spc="25" dirty="0">
                <a:solidFill>
                  <a:srgbClr val="8A8A8D"/>
                </a:solidFill>
                <a:latin typeface="Cisco Sans"/>
                <a:cs typeface="Cisco Sans"/>
              </a:rPr>
              <a:t>Wave </a:t>
            </a:r>
            <a:r>
              <a:rPr sz="1050" b="0" spc="10" dirty="0">
                <a:solidFill>
                  <a:srgbClr val="8A8A8D"/>
                </a:solidFill>
                <a:latin typeface="Cisco Sans"/>
                <a:cs typeface="Cisco Sans"/>
              </a:rPr>
              <a:t>2</a:t>
            </a:r>
            <a:r>
              <a:rPr sz="1100" b="0" spc="10" dirty="0">
                <a:solidFill>
                  <a:srgbClr val="8A8A8D"/>
                </a:solidFill>
                <a:latin typeface="Cisco Sans"/>
                <a:cs typeface="Cisco Sans"/>
              </a:rPr>
              <a:t>* </a:t>
            </a:r>
            <a:r>
              <a:rPr sz="1100" b="0" spc="25" dirty="0">
                <a:solidFill>
                  <a:srgbClr val="8A8A8D"/>
                </a:solidFill>
                <a:latin typeface="Cisco Sans"/>
                <a:cs typeface="Cisco Sans"/>
              </a:rPr>
              <a:t>&amp; </a:t>
            </a:r>
            <a:r>
              <a:rPr sz="1100" b="0" spc="-5" dirty="0">
                <a:solidFill>
                  <a:srgbClr val="8A8A8D"/>
                </a:solidFill>
                <a:latin typeface="Cisco Sans"/>
                <a:cs typeface="Cisco Sans"/>
              </a:rPr>
              <a:t>PoE  FW </a:t>
            </a:r>
            <a:r>
              <a:rPr sz="1100" b="0" dirty="0">
                <a:solidFill>
                  <a:srgbClr val="8A8A8D"/>
                </a:solidFill>
                <a:latin typeface="Cisco Sans"/>
                <a:cs typeface="Cisco Sans"/>
              </a:rPr>
              <a:t>throughput: </a:t>
            </a:r>
            <a:r>
              <a:rPr sz="1050" b="0" spc="20" dirty="0">
                <a:solidFill>
                  <a:srgbClr val="8A8A8D"/>
                </a:solidFill>
                <a:latin typeface="Cisco Sans"/>
                <a:cs typeface="Cisco Sans"/>
              </a:rPr>
              <a:t>450</a:t>
            </a:r>
            <a:r>
              <a:rPr sz="1050" b="0" spc="-95" dirty="0">
                <a:solidFill>
                  <a:srgbClr val="8A8A8D"/>
                </a:solidFill>
                <a:latin typeface="Cisco Sans"/>
                <a:cs typeface="Cisco Sans"/>
              </a:rPr>
              <a:t> </a:t>
            </a:r>
            <a:r>
              <a:rPr sz="1050" b="0" spc="35" dirty="0">
                <a:solidFill>
                  <a:srgbClr val="8A8A8D"/>
                </a:solidFill>
                <a:latin typeface="Cisco Sans"/>
                <a:cs typeface="Cisco Sans"/>
              </a:rPr>
              <a:t>Mbps</a:t>
            </a:r>
            <a:endParaRPr sz="1050">
              <a:latin typeface="Cisco Sans"/>
              <a:cs typeface="Cisco Sans"/>
            </a:endParaRPr>
          </a:p>
          <a:p>
            <a:pPr marL="12700">
              <a:lnSpc>
                <a:spcPts val="1250"/>
              </a:lnSpc>
            </a:pPr>
            <a:r>
              <a:rPr sz="1050" b="0" spc="40" dirty="0">
                <a:solidFill>
                  <a:srgbClr val="676767"/>
                </a:solidFill>
                <a:latin typeface="Cisco Sans"/>
                <a:cs typeface="Cisco Sans"/>
              </a:rPr>
              <a:t>CAT </a:t>
            </a:r>
            <a:r>
              <a:rPr sz="1050" b="0" spc="30" dirty="0">
                <a:solidFill>
                  <a:srgbClr val="676767"/>
                </a:solidFill>
                <a:latin typeface="Cisco Sans"/>
                <a:cs typeface="Cisco Sans"/>
              </a:rPr>
              <a:t>6</a:t>
            </a:r>
            <a:r>
              <a:rPr sz="1050" b="0" spc="-50" dirty="0">
                <a:solidFill>
                  <a:srgbClr val="676767"/>
                </a:solidFill>
                <a:latin typeface="Cisco Sans"/>
                <a:cs typeface="Cisco Sans"/>
              </a:rPr>
              <a:t> </a:t>
            </a:r>
            <a:r>
              <a:rPr sz="1050" b="0" spc="25" dirty="0">
                <a:solidFill>
                  <a:srgbClr val="676767"/>
                </a:solidFill>
                <a:latin typeface="Cisco Sans"/>
                <a:cs typeface="Cisco Sans"/>
              </a:rPr>
              <a:t>LTE</a:t>
            </a:r>
            <a:endParaRPr sz="1050">
              <a:latin typeface="Cisco Sans"/>
              <a:cs typeface="Cisco Sans"/>
            </a:endParaRPr>
          </a:p>
        </p:txBody>
      </p:sp>
      <p:sp>
        <p:nvSpPr>
          <p:cNvPr id="33" name="object 33"/>
          <p:cNvSpPr txBox="1"/>
          <p:nvPr/>
        </p:nvSpPr>
        <p:spPr>
          <a:xfrm>
            <a:off x="500998" y="1935479"/>
            <a:ext cx="4908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8A8A8D"/>
                </a:solidFill>
                <a:latin typeface="Cisco Sans"/>
                <a:cs typeface="Cisco Sans"/>
              </a:rPr>
              <a:t>5</a:t>
            </a:r>
            <a:r>
              <a:rPr sz="1100" b="0" spc="-85" dirty="0">
                <a:solidFill>
                  <a:srgbClr val="8A8A8D"/>
                </a:solidFill>
                <a:latin typeface="Cisco Sans"/>
                <a:cs typeface="Cisco Sans"/>
              </a:rPr>
              <a:t> </a:t>
            </a:r>
            <a:r>
              <a:rPr sz="1100" b="0" dirty="0">
                <a:solidFill>
                  <a:srgbClr val="8A8A8D"/>
                </a:solidFill>
                <a:latin typeface="Cisco Sans"/>
                <a:cs typeface="Cisco Sans"/>
              </a:rPr>
              <a:t>users</a:t>
            </a:r>
            <a:endParaRPr sz="1100">
              <a:latin typeface="Cisco Sans"/>
              <a:cs typeface="Cisco Sans"/>
            </a:endParaRPr>
          </a:p>
        </p:txBody>
      </p:sp>
      <p:sp>
        <p:nvSpPr>
          <p:cNvPr id="34" name="object 34"/>
          <p:cNvSpPr txBox="1"/>
          <p:nvPr/>
        </p:nvSpPr>
        <p:spPr>
          <a:xfrm>
            <a:off x="500998" y="2100072"/>
            <a:ext cx="2130425" cy="525780"/>
          </a:xfrm>
          <a:prstGeom prst="rect">
            <a:avLst/>
          </a:prstGeom>
        </p:spPr>
        <p:txBody>
          <a:bodyPr vert="horz" wrap="square" lIns="0" tIns="20320" rIns="0" bIns="0" rtlCol="0">
            <a:spAutoFit/>
          </a:bodyPr>
          <a:lstStyle/>
          <a:p>
            <a:pPr marL="12700" marR="5080">
              <a:lnSpc>
                <a:spcPts val="1300"/>
              </a:lnSpc>
              <a:spcBef>
                <a:spcPts val="160"/>
              </a:spcBef>
            </a:pPr>
            <a:r>
              <a:rPr sz="1100" b="0" spc="-10" dirty="0">
                <a:solidFill>
                  <a:srgbClr val="8A8A8D"/>
                </a:solidFill>
                <a:latin typeface="Cisco Sans"/>
                <a:cs typeface="Cisco Sans"/>
              </a:rPr>
              <a:t>802.11ac </a:t>
            </a:r>
            <a:r>
              <a:rPr sz="1100" b="0" spc="-5" dirty="0">
                <a:solidFill>
                  <a:srgbClr val="8A8A8D"/>
                </a:solidFill>
                <a:latin typeface="Cisco Sans"/>
                <a:cs typeface="Cisco Sans"/>
              </a:rPr>
              <a:t>Wave </a:t>
            </a:r>
            <a:r>
              <a:rPr sz="1100" b="0" dirty="0">
                <a:solidFill>
                  <a:srgbClr val="8A8A8D"/>
                </a:solidFill>
                <a:latin typeface="Cisco Sans"/>
                <a:cs typeface="Cisco Sans"/>
              </a:rPr>
              <a:t>2 Wireless </a:t>
            </a:r>
            <a:r>
              <a:rPr sz="1100" b="0" spc="25" dirty="0">
                <a:solidFill>
                  <a:srgbClr val="8A8A8D"/>
                </a:solidFill>
                <a:latin typeface="Cisco Sans"/>
                <a:cs typeface="Cisco Sans"/>
              </a:rPr>
              <a:t>&amp;</a:t>
            </a:r>
            <a:r>
              <a:rPr sz="1100" b="0" spc="-75" dirty="0">
                <a:solidFill>
                  <a:srgbClr val="8A8A8D"/>
                </a:solidFill>
                <a:latin typeface="Cisco Sans"/>
                <a:cs typeface="Cisco Sans"/>
              </a:rPr>
              <a:t> </a:t>
            </a:r>
            <a:r>
              <a:rPr sz="1100" b="0" spc="-5" dirty="0">
                <a:solidFill>
                  <a:srgbClr val="8A8A8D"/>
                </a:solidFill>
                <a:latin typeface="Cisco Sans"/>
                <a:cs typeface="Cisco Sans"/>
              </a:rPr>
              <a:t>PoE  FW </a:t>
            </a:r>
            <a:r>
              <a:rPr sz="1100" b="0" dirty="0">
                <a:solidFill>
                  <a:srgbClr val="8A8A8D"/>
                </a:solidFill>
                <a:latin typeface="Cisco Sans"/>
                <a:cs typeface="Cisco Sans"/>
              </a:rPr>
              <a:t>throughput: </a:t>
            </a:r>
            <a:r>
              <a:rPr sz="1100" b="0" spc="-10" dirty="0">
                <a:solidFill>
                  <a:srgbClr val="8A8A8D"/>
                </a:solidFill>
                <a:latin typeface="Cisco Sans"/>
                <a:cs typeface="Cisco Sans"/>
              </a:rPr>
              <a:t>100</a:t>
            </a:r>
            <a:r>
              <a:rPr sz="1100" b="0" spc="-65" dirty="0">
                <a:solidFill>
                  <a:srgbClr val="8A8A8D"/>
                </a:solidFill>
                <a:latin typeface="Cisco Sans"/>
                <a:cs typeface="Cisco Sans"/>
              </a:rPr>
              <a:t> </a:t>
            </a:r>
            <a:r>
              <a:rPr sz="1100" b="0" dirty="0">
                <a:solidFill>
                  <a:srgbClr val="8A8A8D"/>
                </a:solidFill>
                <a:latin typeface="Cisco Sans"/>
                <a:cs typeface="Cisco Sans"/>
              </a:rPr>
              <a:t>Mbps</a:t>
            </a:r>
            <a:endParaRPr sz="1100">
              <a:latin typeface="Cisco Sans"/>
              <a:cs typeface="Cisco Sans"/>
            </a:endParaRPr>
          </a:p>
          <a:p>
            <a:pPr marL="12700">
              <a:lnSpc>
                <a:spcPts val="1275"/>
              </a:lnSpc>
            </a:pPr>
            <a:r>
              <a:rPr sz="1050" b="0" spc="40" dirty="0">
                <a:solidFill>
                  <a:srgbClr val="8A8A8D"/>
                </a:solidFill>
                <a:latin typeface="Cisco Sans"/>
                <a:cs typeface="Cisco Sans"/>
              </a:rPr>
              <a:t>CAT </a:t>
            </a:r>
            <a:r>
              <a:rPr sz="1050" b="0" spc="30" dirty="0">
                <a:solidFill>
                  <a:srgbClr val="8A8A8D"/>
                </a:solidFill>
                <a:latin typeface="Cisco Sans"/>
                <a:cs typeface="Cisco Sans"/>
              </a:rPr>
              <a:t>3 </a:t>
            </a:r>
            <a:r>
              <a:rPr sz="1050" b="0" spc="25" dirty="0">
                <a:solidFill>
                  <a:srgbClr val="8A8A8D"/>
                </a:solidFill>
                <a:latin typeface="Cisco Sans"/>
                <a:cs typeface="Cisco Sans"/>
              </a:rPr>
              <a:t>LTE</a:t>
            </a:r>
            <a:r>
              <a:rPr sz="1050" b="0" spc="-80" dirty="0">
                <a:solidFill>
                  <a:srgbClr val="8A8A8D"/>
                </a:solidFill>
                <a:latin typeface="Cisco Sans"/>
                <a:cs typeface="Cisco Sans"/>
              </a:rPr>
              <a:t> </a:t>
            </a:r>
            <a:r>
              <a:rPr sz="1100" b="0" spc="-5" dirty="0">
                <a:solidFill>
                  <a:srgbClr val="8A8A8D"/>
                </a:solidFill>
                <a:latin typeface="Cisco Sans"/>
                <a:cs typeface="Cisco Sans"/>
              </a:rPr>
              <a:t>(</a:t>
            </a:r>
            <a:r>
              <a:rPr sz="1100" b="0" spc="-5" dirty="0">
                <a:solidFill>
                  <a:srgbClr val="676767"/>
                </a:solidFill>
                <a:latin typeface="Cisco Sans"/>
                <a:cs typeface="Cisco Sans"/>
              </a:rPr>
              <a:t>Z3C</a:t>
            </a:r>
            <a:r>
              <a:rPr sz="1100" b="0" spc="-5" dirty="0">
                <a:solidFill>
                  <a:srgbClr val="8A8A8D"/>
                </a:solidFill>
                <a:latin typeface="Cisco Sans"/>
                <a:cs typeface="Cisco Sans"/>
              </a:rPr>
              <a:t>)</a:t>
            </a:r>
            <a:endParaRPr sz="1100">
              <a:latin typeface="Cisco Sans"/>
              <a:cs typeface="Cisco Sans"/>
            </a:endParaRPr>
          </a:p>
        </p:txBody>
      </p:sp>
      <p:sp>
        <p:nvSpPr>
          <p:cNvPr id="35" name="object 35"/>
          <p:cNvSpPr txBox="1"/>
          <p:nvPr/>
        </p:nvSpPr>
        <p:spPr>
          <a:xfrm>
            <a:off x="846177" y="3455904"/>
            <a:ext cx="495934" cy="234950"/>
          </a:xfrm>
          <a:prstGeom prst="rect">
            <a:avLst/>
          </a:prstGeom>
        </p:spPr>
        <p:txBody>
          <a:bodyPr vert="horz" wrap="square" lIns="0" tIns="15240" rIns="0" bIns="0" rtlCol="0">
            <a:spAutoFit/>
          </a:bodyPr>
          <a:lstStyle/>
          <a:p>
            <a:pPr marL="12700">
              <a:lnSpc>
                <a:spcPct val="100000"/>
              </a:lnSpc>
              <a:spcBef>
                <a:spcPts val="120"/>
              </a:spcBef>
            </a:pPr>
            <a:r>
              <a:rPr sz="1350" b="0" spc="60" dirty="0">
                <a:solidFill>
                  <a:srgbClr val="676767"/>
                </a:solidFill>
                <a:latin typeface="Cisco Sans"/>
                <a:cs typeface="Cisco Sans"/>
              </a:rPr>
              <a:t>M</a:t>
            </a:r>
            <a:r>
              <a:rPr sz="1350" b="0" spc="35" dirty="0">
                <a:solidFill>
                  <a:srgbClr val="676767"/>
                </a:solidFill>
                <a:latin typeface="Cisco Sans"/>
                <a:cs typeface="Cisco Sans"/>
              </a:rPr>
              <a:t>X</a:t>
            </a:r>
            <a:r>
              <a:rPr sz="1350" b="0" spc="25" dirty="0">
                <a:solidFill>
                  <a:srgbClr val="676767"/>
                </a:solidFill>
                <a:latin typeface="Cisco Sans"/>
                <a:cs typeface="Cisco Sans"/>
              </a:rPr>
              <a:t>8</a:t>
            </a:r>
            <a:r>
              <a:rPr sz="1350" b="0" spc="30" dirty="0">
                <a:solidFill>
                  <a:srgbClr val="676767"/>
                </a:solidFill>
                <a:latin typeface="Cisco Sans"/>
                <a:cs typeface="Cisco Sans"/>
              </a:rPr>
              <a:t>4</a:t>
            </a:r>
            <a:endParaRPr sz="1350">
              <a:latin typeface="Cisco Sans"/>
              <a:cs typeface="Cisco Sans"/>
            </a:endParaRPr>
          </a:p>
        </p:txBody>
      </p:sp>
      <p:sp>
        <p:nvSpPr>
          <p:cNvPr id="36" name="object 36"/>
          <p:cNvSpPr txBox="1"/>
          <p:nvPr/>
        </p:nvSpPr>
        <p:spPr>
          <a:xfrm>
            <a:off x="2458614" y="3471143"/>
            <a:ext cx="602615" cy="234950"/>
          </a:xfrm>
          <a:prstGeom prst="rect">
            <a:avLst/>
          </a:prstGeom>
        </p:spPr>
        <p:txBody>
          <a:bodyPr vert="horz" wrap="square" lIns="0" tIns="15240" rIns="0" bIns="0" rtlCol="0">
            <a:spAutoFit/>
          </a:bodyPr>
          <a:lstStyle/>
          <a:p>
            <a:pPr marL="12700">
              <a:lnSpc>
                <a:spcPct val="100000"/>
              </a:lnSpc>
              <a:spcBef>
                <a:spcPts val="120"/>
              </a:spcBef>
            </a:pPr>
            <a:r>
              <a:rPr sz="1350" b="0" spc="60" dirty="0">
                <a:solidFill>
                  <a:srgbClr val="676767"/>
                </a:solidFill>
                <a:latin typeface="Cisco Sans"/>
                <a:cs typeface="Cisco Sans"/>
              </a:rPr>
              <a:t>M</a:t>
            </a:r>
            <a:r>
              <a:rPr sz="1350" b="0" spc="35" dirty="0">
                <a:solidFill>
                  <a:srgbClr val="676767"/>
                </a:solidFill>
                <a:latin typeface="Cisco Sans"/>
                <a:cs typeface="Cisco Sans"/>
              </a:rPr>
              <a:t>X</a:t>
            </a:r>
            <a:r>
              <a:rPr sz="1350" b="0" spc="25" dirty="0">
                <a:solidFill>
                  <a:srgbClr val="676767"/>
                </a:solidFill>
                <a:latin typeface="Cisco Sans"/>
                <a:cs typeface="Cisco Sans"/>
              </a:rPr>
              <a:t>10</a:t>
            </a:r>
            <a:r>
              <a:rPr sz="1350" b="0" spc="30" dirty="0">
                <a:solidFill>
                  <a:srgbClr val="676767"/>
                </a:solidFill>
                <a:latin typeface="Cisco Sans"/>
                <a:cs typeface="Cisco Sans"/>
              </a:rPr>
              <a:t>0</a:t>
            </a:r>
            <a:endParaRPr sz="1350">
              <a:latin typeface="Cisco Sans"/>
              <a:cs typeface="Cisco Sans"/>
            </a:endParaRPr>
          </a:p>
        </p:txBody>
      </p:sp>
      <p:sp>
        <p:nvSpPr>
          <p:cNvPr id="37" name="object 37"/>
          <p:cNvSpPr txBox="1"/>
          <p:nvPr/>
        </p:nvSpPr>
        <p:spPr>
          <a:xfrm>
            <a:off x="311495" y="3755135"/>
            <a:ext cx="3331210" cy="358140"/>
          </a:xfrm>
          <a:prstGeom prst="rect">
            <a:avLst/>
          </a:prstGeom>
        </p:spPr>
        <p:txBody>
          <a:bodyPr vert="horz" wrap="square" lIns="0" tIns="12700" rIns="0" bIns="0" rtlCol="0">
            <a:spAutoFit/>
          </a:bodyPr>
          <a:lstStyle/>
          <a:p>
            <a:pPr marL="12700">
              <a:lnSpc>
                <a:spcPts val="1310"/>
              </a:lnSpc>
              <a:spcBef>
                <a:spcPts val="100"/>
              </a:spcBef>
              <a:tabLst>
                <a:tab pos="1681480" algn="l"/>
              </a:tabLst>
            </a:pPr>
            <a:r>
              <a:rPr sz="1100" b="0" spc="-10" dirty="0">
                <a:solidFill>
                  <a:srgbClr val="8A8A8D"/>
                </a:solidFill>
                <a:latin typeface="Cisco Sans"/>
                <a:cs typeface="Cisco Sans"/>
              </a:rPr>
              <a:t>~200</a:t>
            </a:r>
            <a:r>
              <a:rPr sz="1100" b="0" spc="-15" dirty="0">
                <a:solidFill>
                  <a:srgbClr val="8A8A8D"/>
                </a:solidFill>
                <a:latin typeface="Cisco Sans"/>
                <a:cs typeface="Cisco Sans"/>
              </a:rPr>
              <a:t> </a:t>
            </a:r>
            <a:r>
              <a:rPr sz="1100" b="0" dirty="0">
                <a:solidFill>
                  <a:srgbClr val="8A8A8D"/>
                </a:solidFill>
                <a:latin typeface="Cisco Sans"/>
                <a:cs typeface="Cisco Sans"/>
              </a:rPr>
              <a:t>users	</a:t>
            </a:r>
            <a:r>
              <a:rPr sz="1650" b="0" spc="-15" baseline="5050" dirty="0">
                <a:solidFill>
                  <a:srgbClr val="8A8A8D"/>
                </a:solidFill>
                <a:latin typeface="Cisco Sans"/>
                <a:cs typeface="Cisco Sans"/>
              </a:rPr>
              <a:t>~500</a:t>
            </a:r>
            <a:r>
              <a:rPr sz="1650" b="0" spc="-22" baseline="5050" dirty="0">
                <a:solidFill>
                  <a:srgbClr val="8A8A8D"/>
                </a:solidFill>
                <a:latin typeface="Cisco Sans"/>
                <a:cs typeface="Cisco Sans"/>
              </a:rPr>
              <a:t> </a:t>
            </a:r>
            <a:r>
              <a:rPr sz="1650" b="0" baseline="5050" dirty="0">
                <a:solidFill>
                  <a:srgbClr val="8A8A8D"/>
                </a:solidFill>
                <a:latin typeface="Cisco Sans"/>
                <a:cs typeface="Cisco Sans"/>
              </a:rPr>
              <a:t>users</a:t>
            </a:r>
            <a:endParaRPr sz="1650" baseline="5050">
              <a:latin typeface="Cisco Sans"/>
              <a:cs typeface="Cisco Sans"/>
            </a:endParaRPr>
          </a:p>
          <a:p>
            <a:pPr marL="12700">
              <a:lnSpc>
                <a:spcPts val="1310"/>
              </a:lnSpc>
            </a:pPr>
            <a:r>
              <a:rPr sz="1100" b="0" spc="-5" dirty="0">
                <a:solidFill>
                  <a:srgbClr val="8A8A8D"/>
                </a:solidFill>
                <a:latin typeface="Cisco Sans"/>
                <a:cs typeface="Cisco Sans"/>
              </a:rPr>
              <a:t>FW </a:t>
            </a:r>
            <a:r>
              <a:rPr sz="1100" b="0" dirty="0">
                <a:solidFill>
                  <a:srgbClr val="8A8A8D"/>
                </a:solidFill>
                <a:latin typeface="Cisco Sans"/>
                <a:cs typeface="Cisco Sans"/>
              </a:rPr>
              <a:t>throughput: </a:t>
            </a:r>
            <a:r>
              <a:rPr sz="1100" b="0" spc="-10" dirty="0">
                <a:solidFill>
                  <a:srgbClr val="8A8A8D"/>
                </a:solidFill>
                <a:latin typeface="Cisco Sans"/>
                <a:cs typeface="Cisco Sans"/>
              </a:rPr>
              <a:t>500 </a:t>
            </a:r>
            <a:r>
              <a:rPr sz="1100" b="0" dirty="0">
                <a:solidFill>
                  <a:srgbClr val="8A8A8D"/>
                </a:solidFill>
                <a:latin typeface="Cisco Sans"/>
                <a:cs typeface="Cisco Sans"/>
              </a:rPr>
              <a:t>Mbps </a:t>
            </a:r>
            <a:r>
              <a:rPr sz="1650" b="0" spc="-7" baseline="5050" dirty="0">
                <a:solidFill>
                  <a:srgbClr val="8A8A8D"/>
                </a:solidFill>
                <a:latin typeface="Cisco Sans"/>
                <a:cs typeface="Cisco Sans"/>
              </a:rPr>
              <a:t>FW </a:t>
            </a:r>
            <a:r>
              <a:rPr sz="1650" b="0" baseline="5050" dirty="0">
                <a:solidFill>
                  <a:srgbClr val="8A8A8D"/>
                </a:solidFill>
                <a:latin typeface="Cisco Sans"/>
                <a:cs typeface="Cisco Sans"/>
              </a:rPr>
              <a:t>throughput: </a:t>
            </a:r>
            <a:r>
              <a:rPr sz="1650" b="0" spc="-15" baseline="5050" dirty="0">
                <a:solidFill>
                  <a:srgbClr val="8A8A8D"/>
                </a:solidFill>
                <a:latin typeface="Cisco Sans"/>
                <a:cs typeface="Cisco Sans"/>
              </a:rPr>
              <a:t>750</a:t>
            </a:r>
            <a:r>
              <a:rPr sz="1650" b="0" spc="-330" baseline="5050" dirty="0">
                <a:solidFill>
                  <a:srgbClr val="8A8A8D"/>
                </a:solidFill>
                <a:latin typeface="Cisco Sans"/>
                <a:cs typeface="Cisco Sans"/>
              </a:rPr>
              <a:t> </a:t>
            </a:r>
            <a:r>
              <a:rPr sz="1650" b="0" baseline="5050" dirty="0">
                <a:solidFill>
                  <a:srgbClr val="8A8A8D"/>
                </a:solidFill>
                <a:latin typeface="Cisco Sans"/>
                <a:cs typeface="Cisco Sans"/>
              </a:rPr>
              <a:t>Mbps</a:t>
            </a:r>
            <a:endParaRPr sz="1650" baseline="5050">
              <a:latin typeface="Cisco Sans"/>
              <a:cs typeface="Cisco Sans"/>
            </a:endParaRPr>
          </a:p>
        </p:txBody>
      </p:sp>
      <p:sp>
        <p:nvSpPr>
          <p:cNvPr id="38" name="object 38"/>
          <p:cNvSpPr txBox="1"/>
          <p:nvPr/>
        </p:nvSpPr>
        <p:spPr>
          <a:xfrm>
            <a:off x="5913758" y="3455904"/>
            <a:ext cx="602615" cy="234950"/>
          </a:xfrm>
          <a:prstGeom prst="rect">
            <a:avLst/>
          </a:prstGeom>
        </p:spPr>
        <p:txBody>
          <a:bodyPr vert="horz" wrap="square" lIns="0" tIns="15240" rIns="0" bIns="0" rtlCol="0">
            <a:spAutoFit/>
          </a:bodyPr>
          <a:lstStyle/>
          <a:p>
            <a:pPr marL="12700">
              <a:lnSpc>
                <a:spcPct val="100000"/>
              </a:lnSpc>
              <a:spcBef>
                <a:spcPts val="120"/>
              </a:spcBef>
            </a:pPr>
            <a:r>
              <a:rPr sz="1350" b="0" spc="60" dirty="0">
                <a:solidFill>
                  <a:srgbClr val="676767"/>
                </a:solidFill>
                <a:latin typeface="Cisco Sans"/>
                <a:cs typeface="Cisco Sans"/>
              </a:rPr>
              <a:t>M</a:t>
            </a:r>
            <a:r>
              <a:rPr sz="1350" b="0" spc="35" dirty="0">
                <a:solidFill>
                  <a:srgbClr val="676767"/>
                </a:solidFill>
                <a:latin typeface="Cisco Sans"/>
                <a:cs typeface="Cisco Sans"/>
              </a:rPr>
              <a:t>X</a:t>
            </a:r>
            <a:r>
              <a:rPr sz="1350" b="0" spc="25" dirty="0">
                <a:solidFill>
                  <a:srgbClr val="676767"/>
                </a:solidFill>
                <a:latin typeface="Cisco Sans"/>
                <a:cs typeface="Cisco Sans"/>
              </a:rPr>
              <a:t>45</a:t>
            </a:r>
            <a:r>
              <a:rPr sz="1350" b="0" spc="30" dirty="0">
                <a:solidFill>
                  <a:srgbClr val="676767"/>
                </a:solidFill>
                <a:latin typeface="Cisco Sans"/>
                <a:cs typeface="Cisco Sans"/>
              </a:rPr>
              <a:t>0</a:t>
            </a:r>
            <a:endParaRPr sz="1350">
              <a:latin typeface="Cisco Sans"/>
              <a:cs typeface="Cisco Sans"/>
            </a:endParaRPr>
          </a:p>
        </p:txBody>
      </p:sp>
      <p:sp>
        <p:nvSpPr>
          <p:cNvPr id="39" name="object 39"/>
          <p:cNvSpPr txBox="1"/>
          <p:nvPr/>
        </p:nvSpPr>
        <p:spPr>
          <a:xfrm>
            <a:off x="3935128" y="3474192"/>
            <a:ext cx="1482725" cy="757555"/>
          </a:xfrm>
          <a:prstGeom prst="rect">
            <a:avLst/>
          </a:prstGeom>
        </p:spPr>
        <p:txBody>
          <a:bodyPr vert="horz" wrap="square" lIns="0" tIns="15240" rIns="0" bIns="0" rtlCol="0">
            <a:spAutoFit/>
          </a:bodyPr>
          <a:lstStyle/>
          <a:p>
            <a:pPr marR="56515" algn="ctr">
              <a:lnSpc>
                <a:spcPct val="100000"/>
              </a:lnSpc>
              <a:spcBef>
                <a:spcPts val="120"/>
              </a:spcBef>
            </a:pPr>
            <a:r>
              <a:rPr sz="1350" b="0" spc="35" dirty="0">
                <a:solidFill>
                  <a:srgbClr val="676767"/>
                </a:solidFill>
                <a:latin typeface="Cisco Sans"/>
                <a:cs typeface="Cisco Sans"/>
              </a:rPr>
              <a:t>MX250</a:t>
            </a:r>
            <a:endParaRPr sz="1350">
              <a:latin typeface="Cisco Sans"/>
              <a:cs typeface="Cisco Sans"/>
            </a:endParaRPr>
          </a:p>
          <a:p>
            <a:pPr marL="12700">
              <a:lnSpc>
                <a:spcPts val="1310"/>
              </a:lnSpc>
              <a:spcBef>
                <a:spcPts val="1505"/>
              </a:spcBef>
            </a:pPr>
            <a:r>
              <a:rPr sz="1100" b="0" spc="-10" dirty="0">
                <a:solidFill>
                  <a:srgbClr val="8A8A8D"/>
                </a:solidFill>
                <a:latin typeface="Cisco Sans"/>
                <a:cs typeface="Cisco Sans"/>
              </a:rPr>
              <a:t>~2,000</a:t>
            </a:r>
            <a:r>
              <a:rPr sz="1100" b="0" spc="-20" dirty="0">
                <a:solidFill>
                  <a:srgbClr val="8A8A8D"/>
                </a:solidFill>
                <a:latin typeface="Cisco Sans"/>
                <a:cs typeface="Cisco Sans"/>
              </a:rPr>
              <a:t> </a:t>
            </a:r>
            <a:r>
              <a:rPr sz="1100" b="0" dirty="0">
                <a:solidFill>
                  <a:srgbClr val="8A8A8D"/>
                </a:solidFill>
                <a:latin typeface="Cisco Sans"/>
                <a:cs typeface="Cisco Sans"/>
              </a:rPr>
              <a:t>users</a:t>
            </a:r>
            <a:endParaRPr sz="1100">
              <a:latin typeface="Cisco Sans"/>
              <a:cs typeface="Cisco Sans"/>
            </a:endParaRPr>
          </a:p>
          <a:p>
            <a:pPr marL="12700">
              <a:lnSpc>
                <a:spcPts val="1310"/>
              </a:lnSpc>
            </a:pPr>
            <a:r>
              <a:rPr sz="1100" b="0" spc="-5" dirty="0">
                <a:solidFill>
                  <a:srgbClr val="8A8A8D"/>
                </a:solidFill>
                <a:latin typeface="Cisco Sans"/>
                <a:cs typeface="Cisco Sans"/>
              </a:rPr>
              <a:t>FW </a:t>
            </a:r>
            <a:r>
              <a:rPr sz="1100" b="0" dirty="0">
                <a:solidFill>
                  <a:srgbClr val="8A8A8D"/>
                </a:solidFill>
                <a:latin typeface="Cisco Sans"/>
                <a:cs typeface="Cisco Sans"/>
              </a:rPr>
              <a:t>throughput: 4</a:t>
            </a:r>
            <a:r>
              <a:rPr sz="1100" b="0" spc="-120" dirty="0">
                <a:solidFill>
                  <a:srgbClr val="8A8A8D"/>
                </a:solidFill>
                <a:latin typeface="Cisco Sans"/>
                <a:cs typeface="Cisco Sans"/>
              </a:rPr>
              <a:t> </a:t>
            </a:r>
            <a:r>
              <a:rPr sz="1100" b="0" dirty="0">
                <a:solidFill>
                  <a:srgbClr val="8A8A8D"/>
                </a:solidFill>
                <a:latin typeface="Cisco Sans"/>
                <a:cs typeface="Cisco Sans"/>
              </a:rPr>
              <a:t>Gbps</a:t>
            </a:r>
            <a:endParaRPr sz="1100">
              <a:latin typeface="Cisco Sans"/>
              <a:cs typeface="Cisco Sans"/>
            </a:endParaRPr>
          </a:p>
        </p:txBody>
      </p:sp>
      <p:sp>
        <p:nvSpPr>
          <p:cNvPr id="40" name="object 40"/>
          <p:cNvSpPr txBox="1"/>
          <p:nvPr/>
        </p:nvSpPr>
        <p:spPr>
          <a:xfrm>
            <a:off x="5555138" y="3874008"/>
            <a:ext cx="859155" cy="193040"/>
          </a:xfrm>
          <a:prstGeom prst="rect">
            <a:avLst/>
          </a:prstGeom>
        </p:spPr>
        <p:txBody>
          <a:bodyPr vert="horz" wrap="square" lIns="0" tIns="12700" rIns="0" bIns="0" rtlCol="0">
            <a:spAutoFit/>
          </a:bodyPr>
          <a:lstStyle/>
          <a:p>
            <a:pPr marL="12700">
              <a:lnSpc>
                <a:spcPct val="100000"/>
              </a:lnSpc>
              <a:spcBef>
                <a:spcPts val="100"/>
              </a:spcBef>
            </a:pPr>
            <a:r>
              <a:rPr sz="1100" b="0" spc="-10" dirty="0">
                <a:solidFill>
                  <a:srgbClr val="8A8A8D"/>
                </a:solidFill>
                <a:latin typeface="Cisco Sans"/>
                <a:cs typeface="Cisco Sans"/>
              </a:rPr>
              <a:t>~10,00</a:t>
            </a:r>
            <a:r>
              <a:rPr sz="1100" b="0" spc="-70" dirty="0">
                <a:solidFill>
                  <a:srgbClr val="8A8A8D"/>
                </a:solidFill>
                <a:latin typeface="Cisco Sans"/>
                <a:cs typeface="Cisco Sans"/>
              </a:rPr>
              <a:t> </a:t>
            </a:r>
            <a:r>
              <a:rPr sz="1100" b="0" dirty="0">
                <a:solidFill>
                  <a:srgbClr val="8A8A8D"/>
                </a:solidFill>
                <a:latin typeface="Cisco Sans"/>
                <a:cs typeface="Cisco Sans"/>
              </a:rPr>
              <a:t>users</a:t>
            </a:r>
            <a:endParaRPr sz="1100">
              <a:latin typeface="Cisco Sans"/>
              <a:cs typeface="Cisco Sans"/>
            </a:endParaRPr>
          </a:p>
        </p:txBody>
      </p:sp>
      <p:sp>
        <p:nvSpPr>
          <p:cNvPr id="41" name="object 41"/>
          <p:cNvSpPr txBox="1"/>
          <p:nvPr/>
        </p:nvSpPr>
        <p:spPr>
          <a:xfrm>
            <a:off x="5555138" y="4038600"/>
            <a:ext cx="1482725" cy="193040"/>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8A8A8D"/>
                </a:solidFill>
                <a:latin typeface="Cisco Sans"/>
                <a:cs typeface="Cisco Sans"/>
              </a:rPr>
              <a:t>FW </a:t>
            </a:r>
            <a:r>
              <a:rPr sz="1100" b="0" dirty="0">
                <a:solidFill>
                  <a:srgbClr val="8A8A8D"/>
                </a:solidFill>
                <a:latin typeface="Cisco Sans"/>
                <a:cs typeface="Cisco Sans"/>
              </a:rPr>
              <a:t>throughput: 6</a:t>
            </a:r>
            <a:r>
              <a:rPr sz="1100" b="0" spc="-120" dirty="0">
                <a:solidFill>
                  <a:srgbClr val="8A8A8D"/>
                </a:solidFill>
                <a:latin typeface="Cisco Sans"/>
                <a:cs typeface="Cisco Sans"/>
              </a:rPr>
              <a:t> </a:t>
            </a:r>
            <a:r>
              <a:rPr sz="1100" b="0" dirty="0">
                <a:solidFill>
                  <a:srgbClr val="8A8A8D"/>
                </a:solidFill>
                <a:latin typeface="Cisco Sans"/>
                <a:cs typeface="Cisco Sans"/>
              </a:rPr>
              <a:t>Gbps</a:t>
            </a:r>
            <a:endParaRPr sz="1100" dirty="0">
              <a:latin typeface="Cisco Sans"/>
              <a:cs typeface="Cisco Sans"/>
            </a:endParaRPr>
          </a:p>
        </p:txBody>
      </p:sp>
      <p:sp>
        <p:nvSpPr>
          <p:cNvPr id="42" name="object 42"/>
          <p:cNvSpPr txBox="1"/>
          <p:nvPr/>
        </p:nvSpPr>
        <p:spPr>
          <a:xfrm>
            <a:off x="7247230" y="3505667"/>
            <a:ext cx="1664335" cy="723265"/>
          </a:xfrm>
          <a:prstGeom prst="rect">
            <a:avLst/>
          </a:prstGeom>
        </p:spPr>
        <p:txBody>
          <a:bodyPr vert="horz" wrap="square" lIns="0" tIns="100330" rIns="0" bIns="0" rtlCol="0">
            <a:spAutoFit/>
          </a:bodyPr>
          <a:lstStyle/>
          <a:p>
            <a:pPr marL="14604" indent="-2540">
              <a:lnSpc>
                <a:spcPct val="100000"/>
              </a:lnSpc>
              <a:spcBef>
                <a:spcPts val="790"/>
              </a:spcBef>
            </a:pPr>
            <a:r>
              <a:rPr lang="en-US" sz="1350" b="0" spc="30" dirty="0">
                <a:solidFill>
                  <a:srgbClr val="676767"/>
                </a:solidFill>
                <a:latin typeface="Cisco Sans"/>
                <a:cs typeface="Cisco Sans"/>
              </a:rPr>
              <a:t>   </a:t>
            </a:r>
            <a:r>
              <a:rPr sz="1350" b="0" spc="30" dirty="0" err="1">
                <a:solidFill>
                  <a:srgbClr val="676767"/>
                </a:solidFill>
                <a:latin typeface="Cisco Sans"/>
                <a:cs typeface="Cisco Sans"/>
              </a:rPr>
              <a:t>vMX</a:t>
            </a:r>
            <a:r>
              <a:rPr sz="1350" b="0" spc="30" dirty="0">
                <a:solidFill>
                  <a:srgbClr val="676767"/>
                </a:solidFill>
                <a:latin typeface="Cisco Sans"/>
                <a:cs typeface="Cisco Sans"/>
              </a:rPr>
              <a:t> </a:t>
            </a:r>
            <a:r>
              <a:rPr sz="850" b="0" spc="25" dirty="0">
                <a:solidFill>
                  <a:srgbClr val="676767"/>
                </a:solidFill>
                <a:latin typeface="Cisco Sans"/>
                <a:cs typeface="Cisco Sans"/>
              </a:rPr>
              <a:t>for </a:t>
            </a:r>
            <a:r>
              <a:rPr sz="850" b="0" spc="45" dirty="0">
                <a:solidFill>
                  <a:srgbClr val="676767"/>
                </a:solidFill>
                <a:latin typeface="Cisco Sans"/>
                <a:cs typeface="Cisco Sans"/>
              </a:rPr>
              <a:t>AWS </a:t>
            </a:r>
            <a:r>
              <a:rPr sz="850" b="0" spc="50" dirty="0">
                <a:solidFill>
                  <a:srgbClr val="676767"/>
                </a:solidFill>
                <a:latin typeface="Cisco Sans"/>
                <a:cs typeface="Cisco Sans"/>
              </a:rPr>
              <a:t>&amp;</a:t>
            </a:r>
            <a:r>
              <a:rPr sz="850" b="0" spc="-90" dirty="0">
                <a:solidFill>
                  <a:srgbClr val="676767"/>
                </a:solidFill>
                <a:latin typeface="Cisco Sans"/>
                <a:cs typeface="Cisco Sans"/>
              </a:rPr>
              <a:t> </a:t>
            </a:r>
            <a:r>
              <a:rPr sz="850" b="0" spc="35" dirty="0">
                <a:solidFill>
                  <a:srgbClr val="676767"/>
                </a:solidFill>
                <a:latin typeface="Cisco Sans"/>
                <a:cs typeface="Cisco Sans"/>
              </a:rPr>
              <a:t>Azure</a:t>
            </a:r>
            <a:endParaRPr sz="850" dirty="0">
              <a:latin typeface="Cisco Sans"/>
              <a:cs typeface="Cisco Sans"/>
            </a:endParaRPr>
          </a:p>
          <a:p>
            <a:pPr marL="14604" marR="5080">
              <a:lnSpc>
                <a:spcPct val="100000"/>
              </a:lnSpc>
              <a:spcBef>
                <a:spcPts val="540"/>
              </a:spcBef>
            </a:pPr>
            <a:r>
              <a:rPr sz="1100" b="0" spc="-5" dirty="0">
                <a:solidFill>
                  <a:srgbClr val="8A8A8D"/>
                </a:solidFill>
                <a:latin typeface="Cisco Sans"/>
                <a:cs typeface="Cisco Sans"/>
              </a:rPr>
              <a:t>FW </a:t>
            </a:r>
            <a:r>
              <a:rPr sz="1100" b="0" dirty="0">
                <a:solidFill>
                  <a:srgbClr val="8A8A8D"/>
                </a:solidFill>
                <a:latin typeface="Cisco Sans"/>
                <a:cs typeface="Cisco Sans"/>
              </a:rPr>
              <a:t>throughput: </a:t>
            </a:r>
            <a:r>
              <a:rPr lang="en-US" sz="1100" b="0" spc="-10" dirty="0">
                <a:solidFill>
                  <a:srgbClr val="8A8A8D"/>
                </a:solidFill>
                <a:latin typeface="Cisco Sans"/>
                <a:cs typeface="Cisco Sans"/>
              </a:rPr>
              <a:t>1</a:t>
            </a:r>
            <a:r>
              <a:rPr sz="1100" b="0" spc="-125" dirty="0">
                <a:solidFill>
                  <a:srgbClr val="8A8A8D"/>
                </a:solidFill>
                <a:latin typeface="Cisco Sans"/>
                <a:cs typeface="Cisco Sans"/>
              </a:rPr>
              <a:t> </a:t>
            </a:r>
            <a:r>
              <a:rPr lang="en-US" sz="1100" b="0" dirty="0">
                <a:solidFill>
                  <a:srgbClr val="8A8A8D"/>
                </a:solidFill>
                <a:latin typeface="Cisco Sans"/>
                <a:cs typeface="Cisco Sans"/>
              </a:rPr>
              <a:t>G</a:t>
            </a:r>
            <a:r>
              <a:rPr sz="1100" b="0" dirty="0">
                <a:solidFill>
                  <a:srgbClr val="8A8A8D"/>
                </a:solidFill>
                <a:latin typeface="Cisco Sans"/>
                <a:cs typeface="Cisco Sans"/>
              </a:rPr>
              <a:t>bps </a:t>
            </a:r>
            <a:r>
              <a:rPr lang="en-US" sz="1100" b="0" dirty="0">
                <a:solidFill>
                  <a:srgbClr val="8A8A8D"/>
                </a:solidFill>
                <a:latin typeface="Cisco Sans"/>
                <a:cs typeface="Cisco Sans"/>
              </a:rPr>
              <a:t>   </a:t>
            </a:r>
            <a:r>
              <a:rPr sz="1100" b="0" dirty="0">
                <a:solidFill>
                  <a:srgbClr val="8A8A8D"/>
                </a:solidFill>
                <a:latin typeface="Cisco Sans"/>
                <a:cs typeface="Cisco Sans"/>
              </a:rPr>
              <a:t> </a:t>
            </a:r>
            <a:r>
              <a:rPr sz="1100" b="0" spc="-5" dirty="0">
                <a:solidFill>
                  <a:srgbClr val="8A8A8D"/>
                </a:solidFill>
                <a:latin typeface="Cisco Sans"/>
                <a:cs typeface="Cisco Sans"/>
              </a:rPr>
              <a:t>VPN </a:t>
            </a:r>
            <a:r>
              <a:rPr sz="1100" b="0" spc="25" dirty="0">
                <a:solidFill>
                  <a:srgbClr val="8A8A8D"/>
                </a:solidFill>
                <a:latin typeface="Cisco Sans"/>
                <a:cs typeface="Cisco Sans"/>
              </a:rPr>
              <a:t>&amp; </a:t>
            </a:r>
            <a:r>
              <a:rPr sz="1100" b="0" spc="-5" dirty="0">
                <a:solidFill>
                  <a:srgbClr val="8A8A8D"/>
                </a:solidFill>
                <a:latin typeface="Cisco Sans"/>
                <a:cs typeface="Cisco Sans"/>
              </a:rPr>
              <a:t>SD-WAN</a:t>
            </a:r>
            <a:r>
              <a:rPr sz="1100" b="0" spc="-95" dirty="0">
                <a:solidFill>
                  <a:srgbClr val="8A8A8D"/>
                </a:solidFill>
                <a:latin typeface="Cisco Sans"/>
                <a:cs typeface="Cisco Sans"/>
              </a:rPr>
              <a:t> </a:t>
            </a:r>
            <a:r>
              <a:rPr sz="1100" b="0" dirty="0">
                <a:solidFill>
                  <a:srgbClr val="8A8A8D"/>
                </a:solidFill>
                <a:latin typeface="Cisco Sans"/>
                <a:cs typeface="Cisco Sans"/>
              </a:rPr>
              <a:t>features</a:t>
            </a:r>
            <a:endParaRPr sz="1100" dirty="0">
              <a:latin typeface="Cisco Sans"/>
              <a:cs typeface="Cisco Sans"/>
            </a:endParaRPr>
          </a:p>
        </p:txBody>
      </p:sp>
      <p:sp>
        <p:nvSpPr>
          <p:cNvPr id="43" name="object 43"/>
          <p:cNvSpPr/>
          <p:nvPr/>
        </p:nvSpPr>
        <p:spPr>
          <a:xfrm>
            <a:off x="1527047" y="1289303"/>
            <a:ext cx="1133855" cy="371856"/>
          </a:xfrm>
          <a:prstGeom prst="rect">
            <a:avLst/>
          </a:prstGeom>
          <a:blipFill>
            <a:blip r:embed="rId12" cstate="print"/>
            <a:stretch>
              <a:fillRect/>
            </a:stretch>
          </a:blipFill>
        </p:spPr>
        <p:txBody>
          <a:bodyPr wrap="square" lIns="0" tIns="0" rIns="0" bIns="0" rtlCol="0"/>
          <a:lstStyle/>
          <a:p>
            <a:endParaRPr/>
          </a:p>
        </p:txBody>
      </p:sp>
      <p:sp>
        <p:nvSpPr>
          <p:cNvPr id="44" name="object 44"/>
          <p:cNvSpPr txBox="1"/>
          <p:nvPr/>
        </p:nvSpPr>
        <p:spPr>
          <a:xfrm>
            <a:off x="836462" y="1700255"/>
            <a:ext cx="1452245" cy="234950"/>
          </a:xfrm>
          <a:prstGeom prst="rect">
            <a:avLst/>
          </a:prstGeom>
        </p:spPr>
        <p:txBody>
          <a:bodyPr vert="horz" wrap="square" lIns="0" tIns="15240" rIns="0" bIns="0" rtlCol="0">
            <a:spAutoFit/>
          </a:bodyPr>
          <a:lstStyle/>
          <a:p>
            <a:pPr marL="12700">
              <a:lnSpc>
                <a:spcPct val="100000"/>
              </a:lnSpc>
              <a:spcBef>
                <a:spcPts val="120"/>
              </a:spcBef>
              <a:tabLst>
                <a:tab pos="1092200" algn="l"/>
              </a:tabLst>
            </a:pPr>
            <a:r>
              <a:rPr sz="1350" b="0" spc="20" dirty="0">
                <a:solidFill>
                  <a:srgbClr val="676767"/>
                </a:solidFill>
                <a:latin typeface="Cisco Sans"/>
                <a:cs typeface="Cisco Sans"/>
              </a:rPr>
              <a:t>Z</a:t>
            </a:r>
            <a:r>
              <a:rPr sz="1350" b="0" spc="30" dirty="0">
                <a:solidFill>
                  <a:srgbClr val="676767"/>
                </a:solidFill>
                <a:latin typeface="Cisco Sans"/>
                <a:cs typeface="Cisco Sans"/>
              </a:rPr>
              <a:t>3</a:t>
            </a:r>
            <a:r>
              <a:rPr sz="1350" b="0" dirty="0">
                <a:solidFill>
                  <a:srgbClr val="676767"/>
                </a:solidFill>
                <a:latin typeface="Cisco Sans"/>
                <a:cs typeface="Cisco Sans"/>
              </a:rPr>
              <a:t>	</a:t>
            </a:r>
            <a:r>
              <a:rPr sz="1350" b="0" spc="20" dirty="0">
                <a:solidFill>
                  <a:srgbClr val="676767"/>
                </a:solidFill>
                <a:latin typeface="Cisco Sans"/>
                <a:cs typeface="Cisco Sans"/>
              </a:rPr>
              <a:t>Z</a:t>
            </a:r>
            <a:r>
              <a:rPr sz="1350" b="0" spc="25" dirty="0">
                <a:solidFill>
                  <a:srgbClr val="676767"/>
                </a:solidFill>
                <a:latin typeface="Cisco Sans"/>
                <a:cs typeface="Cisco Sans"/>
              </a:rPr>
              <a:t>3</a:t>
            </a:r>
            <a:r>
              <a:rPr sz="1350" b="0" spc="40" dirty="0">
                <a:solidFill>
                  <a:srgbClr val="676767"/>
                </a:solidFill>
                <a:latin typeface="Cisco Sans"/>
                <a:cs typeface="Cisco Sans"/>
              </a:rPr>
              <a:t>C</a:t>
            </a:r>
            <a:endParaRPr sz="1350">
              <a:latin typeface="Cisco Sans"/>
              <a:cs typeface="Cisc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Securely Built on Site-to-Site Auto VPN</a:t>
            </a:r>
          </a:p>
        </p:txBody>
      </p:sp>
      <p:graphicFrame>
        <p:nvGraphicFramePr>
          <p:cNvPr id="54" name="Table 53"/>
          <p:cNvGraphicFramePr>
            <a:graphicFrameLocks noGrp="1"/>
          </p:cNvGraphicFramePr>
          <p:nvPr/>
        </p:nvGraphicFramePr>
        <p:xfrm>
          <a:off x="593532" y="2833428"/>
          <a:ext cx="7927001" cy="1795722"/>
        </p:xfrm>
        <a:graphic>
          <a:graphicData uri="http://schemas.openxmlformats.org/drawingml/2006/table">
            <a:tbl>
              <a:tblPr firstRow="1" bandRow="1">
                <a:tableStyleId>{2D5ABB26-0587-4C30-8999-92F81FD0307C}</a:tableStyleId>
              </a:tblPr>
              <a:tblGrid>
                <a:gridCol w="1897005">
                  <a:extLst>
                    <a:ext uri="{9D8B030D-6E8A-4147-A177-3AD203B41FA5}">
                      <a16:colId xmlns:a16="http://schemas.microsoft.com/office/drawing/2014/main" val="20000"/>
                    </a:ext>
                  </a:extLst>
                </a:gridCol>
                <a:gridCol w="6029996">
                  <a:extLst>
                    <a:ext uri="{9D8B030D-6E8A-4147-A177-3AD203B41FA5}">
                      <a16:colId xmlns:a16="http://schemas.microsoft.com/office/drawing/2014/main" val="20001"/>
                    </a:ext>
                  </a:extLst>
                </a:gridCol>
              </a:tblGrid>
              <a:tr h="524903">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1" i="0" dirty="0">
                          <a:solidFill>
                            <a:schemeClr val="bg1">
                              <a:lumMod val="50000"/>
                            </a:schemeClr>
                          </a:solidFill>
                          <a:latin typeface="Arial" charset="0"/>
                          <a:ea typeface="Arial" charset="0"/>
                          <a:cs typeface="Arial" charset="0"/>
                        </a:rPr>
                        <a:t>Meraki</a:t>
                      </a:r>
                      <a:r>
                        <a:rPr lang="en-US" sz="1200" b="1" i="0" baseline="0" dirty="0">
                          <a:solidFill>
                            <a:schemeClr val="bg1">
                              <a:lumMod val="50000"/>
                            </a:schemeClr>
                          </a:solidFill>
                          <a:latin typeface="Arial" charset="0"/>
                          <a:ea typeface="Arial" charset="0"/>
                          <a:cs typeface="Arial" charset="0"/>
                        </a:rPr>
                        <a:t> Auto VPN</a:t>
                      </a:r>
                      <a:endParaRPr lang="en-US" sz="1200" b="1" i="0" dirty="0">
                        <a:solidFill>
                          <a:schemeClr val="bg1">
                            <a:lumMod val="50000"/>
                          </a:schemeClr>
                        </a:solidFill>
                        <a:latin typeface="Arial" charset="0"/>
                        <a:ea typeface="Arial" charset="0"/>
                        <a:cs typeface="Arial" charset="0"/>
                      </a:endParaRPr>
                    </a:p>
                  </a:txBody>
                  <a:tcPr marL="34290" marR="34290" marT="17145" marB="514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lumMod val="50000"/>
                            </a:schemeClr>
                          </a:solidFill>
                          <a:latin typeface="Arial" charset="0"/>
                          <a:ea typeface="Arial" charset="0"/>
                          <a:cs typeface="Arial" charset="0"/>
                        </a:rPr>
                        <a:t>The ability to configure site-to-site, Layer 3 IPsec VPN tunnels in just two clicks in the Cisco Meraki dashboard over any WAN link</a:t>
                      </a:r>
                    </a:p>
                  </a:txBody>
                  <a:tcPr marL="34290" marR="34290" marT="17145" marB="514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74591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1" i="0" dirty="0">
                          <a:solidFill>
                            <a:schemeClr val="bg1">
                              <a:lumMod val="50000"/>
                            </a:schemeClr>
                          </a:solidFill>
                          <a:latin typeface="Arial" charset="0"/>
                          <a:ea typeface="Arial" charset="0"/>
                          <a:cs typeface="Arial" charset="0"/>
                        </a:rPr>
                        <a:t>A</a:t>
                      </a:r>
                      <a:r>
                        <a:rPr lang="en-US" sz="1200" b="1" i="0" baseline="0" dirty="0">
                          <a:solidFill>
                            <a:schemeClr val="bg1">
                              <a:lumMod val="50000"/>
                            </a:schemeClr>
                          </a:solidFill>
                          <a:latin typeface="Arial" charset="0"/>
                          <a:ea typeface="Arial" charset="0"/>
                          <a:cs typeface="Arial" charset="0"/>
                        </a:rPr>
                        <a:t>utomatically configured VPN parameters</a:t>
                      </a:r>
                      <a:endParaRPr lang="en-US" sz="1200" b="1" i="0" dirty="0">
                        <a:solidFill>
                          <a:schemeClr val="bg1">
                            <a:lumMod val="50000"/>
                          </a:schemeClr>
                        </a:solidFill>
                        <a:latin typeface="Arial" charset="0"/>
                        <a:ea typeface="Arial" charset="0"/>
                        <a:cs typeface="Arial" charset="0"/>
                      </a:endParaRPr>
                    </a:p>
                  </a:txBody>
                  <a:tcPr marL="34290" marR="34290" marT="17145" marB="514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0" i="0" dirty="0">
                          <a:solidFill>
                            <a:schemeClr val="bg1">
                              <a:lumMod val="50000"/>
                            </a:schemeClr>
                          </a:solidFill>
                          <a:latin typeface="Arial" charset="0"/>
                          <a:ea typeface="Arial" charset="0"/>
                          <a:cs typeface="Arial" charset="0"/>
                        </a:rPr>
                        <a:t>The Cisco Meraki dashboard uniquely acts as a broker between MXs in an organization, negotiating VPN routes, authentication and encryption protocols, and key exchange automatically to create hub-and-spoke</a:t>
                      </a:r>
                      <a:r>
                        <a:rPr lang="en-US" sz="1200" b="0" i="0" baseline="0" dirty="0">
                          <a:solidFill>
                            <a:schemeClr val="bg1">
                              <a:lumMod val="50000"/>
                            </a:schemeClr>
                          </a:solidFill>
                          <a:latin typeface="Arial" charset="0"/>
                          <a:ea typeface="Arial" charset="0"/>
                          <a:cs typeface="Arial" charset="0"/>
                        </a:rPr>
                        <a:t> or mesh VPN topologies</a:t>
                      </a:r>
                    </a:p>
                  </a:txBody>
                  <a:tcPr marL="34290" marR="34290" marT="17145" marB="514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524903">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1" i="0" dirty="0">
                          <a:solidFill>
                            <a:schemeClr val="bg1">
                              <a:lumMod val="50000"/>
                            </a:schemeClr>
                          </a:solidFill>
                          <a:latin typeface="Arial" charset="0"/>
                          <a:ea typeface="Arial" charset="0"/>
                          <a:cs typeface="Arial" charset="0"/>
                        </a:rPr>
                        <a:t>Redundancy built-in</a:t>
                      </a:r>
                    </a:p>
                  </a:txBody>
                  <a:tcPr marL="34290" marR="34290" marT="17145" marB="514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0" i="0" baseline="0" dirty="0">
                          <a:solidFill>
                            <a:schemeClr val="bg1">
                              <a:lumMod val="50000"/>
                            </a:schemeClr>
                          </a:solidFill>
                          <a:latin typeface="Arial" charset="0"/>
                          <a:ea typeface="Arial" charset="0"/>
                          <a:cs typeface="Arial" charset="0"/>
                        </a:rPr>
                        <a:t>MXs with two uplinks will automatically self-heal to re-negotiate VPN tunnels if a primary uplink goes down</a:t>
                      </a:r>
                    </a:p>
                  </a:txBody>
                  <a:tcPr marL="34290" marR="34290" marT="17145" marB="514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4568" y="1100889"/>
            <a:ext cx="7355559" cy="1563835"/>
          </a:xfrm>
          <a:prstGeom prst="rect">
            <a:avLst/>
          </a:prstGeom>
        </p:spPr>
      </p:pic>
    </p:spTree>
    <p:extLst>
      <p:ext uri="{BB962C8B-B14F-4D97-AF65-F5344CB8AC3E}">
        <p14:creationId xmlns:p14="http://schemas.microsoft.com/office/powerpoint/2010/main" val="664334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Driven by Real-Time VPN Performance Monitoring</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0894" y="1101265"/>
            <a:ext cx="4247273" cy="3157538"/>
          </a:xfrm>
          <a:prstGeom prst="rect">
            <a:avLst/>
          </a:prstGeom>
          <a:effectLst>
            <a:outerShdw blurRad="63500" sx="102000" sy="102000" algn="ctr" rotWithShape="0">
              <a:prstClr val="black">
                <a:alpha val="40000"/>
              </a:prstClr>
            </a:outerShdw>
          </a:effectLst>
        </p:spPr>
      </p:pic>
      <p:sp>
        <p:nvSpPr>
          <p:cNvPr id="38" name="Content Placeholder 4"/>
          <p:cNvSpPr>
            <a:spLocks noGrp="1"/>
          </p:cNvSpPr>
          <p:nvPr>
            <p:ph sz="quarter" idx="15"/>
          </p:nvPr>
        </p:nvSpPr>
        <p:spPr>
          <a:xfrm>
            <a:off x="460281" y="1579145"/>
            <a:ext cx="3392832" cy="2201779"/>
          </a:xfrm>
        </p:spPr>
        <p:txBody>
          <a:bodyPr/>
          <a:lstStyle/>
          <a:p>
            <a:pPr>
              <a:lnSpc>
                <a:spcPct val="100000"/>
              </a:lnSpc>
              <a:spcBef>
                <a:spcPts val="1650"/>
              </a:spcBef>
            </a:pPr>
            <a:r>
              <a:rPr lang="en-US" dirty="0">
                <a:solidFill>
                  <a:schemeClr val="tx1">
                    <a:lumMod val="75000"/>
                  </a:schemeClr>
                </a:solidFill>
              </a:rPr>
              <a:t>Performance metrics of all site-to-site VPN routes are monitored and logged approx. every second</a:t>
            </a:r>
          </a:p>
          <a:p>
            <a:pPr lvl="1">
              <a:lnSpc>
                <a:spcPct val="100000"/>
              </a:lnSpc>
              <a:spcBef>
                <a:spcPts val="300"/>
              </a:spcBef>
              <a:buFont typeface=".AppleSystemUIFont" charset="-120"/>
              <a:buChar char="-"/>
            </a:pPr>
            <a:r>
              <a:rPr lang="en-US" sz="1200" dirty="0">
                <a:solidFill>
                  <a:schemeClr val="tx1">
                    <a:lumMod val="75000"/>
                  </a:schemeClr>
                </a:solidFill>
                <a:latin typeface="Arial" charset="0"/>
                <a:ea typeface="Arial" charset="0"/>
                <a:cs typeface="Arial" charset="0"/>
              </a:rPr>
              <a:t>Latency</a:t>
            </a:r>
          </a:p>
          <a:p>
            <a:pPr lvl="1">
              <a:lnSpc>
                <a:spcPct val="100000"/>
              </a:lnSpc>
              <a:spcBef>
                <a:spcPts val="300"/>
              </a:spcBef>
              <a:buFont typeface=".AppleSystemUIFont" charset="-120"/>
              <a:buChar char="-"/>
            </a:pPr>
            <a:r>
              <a:rPr lang="en-US" sz="1200" dirty="0">
                <a:solidFill>
                  <a:schemeClr val="tx1">
                    <a:lumMod val="75000"/>
                  </a:schemeClr>
                </a:solidFill>
                <a:latin typeface="Arial" charset="0"/>
                <a:ea typeface="Arial" charset="0"/>
                <a:cs typeface="Arial" charset="0"/>
              </a:rPr>
              <a:t>Jitter</a:t>
            </a:r>
          </a:p>
          <a:p>
            <a:pPr lvl="1">
              <a:lnSpc>
                <a:spcPct val="100000"/>
              </a:lnSpc>
              <a:spcBef>
                <a:spcPts val="300"/>
              </a:spcBef>
              <a:buFont typeface=".AppleSystemUIFont" charset="-120"/>
              <a:buChar char="-"/>
            </a:pPr>
            <a:r>
              <a:rPr lang="en-US" sz="1200" dirty="0">
                <a:solidFill>
                  <a:schemeClr val="tx1">
                    <a:lumMod val="75000"/>
                  </a:schemeClr>
                </a:solidFill>
                <a:latin typeface="Arial" charset="0"/>
                <a:ea typeface="Arial" charset="0"/>
                <a:cs typeface="Arial" charset="0"/>
              </a:rPr>
              <a:t>Loss</a:t>
            </a:r>
          </a:p>
          <a:p>
            <a:pPr lvl="1">
              <a:lnSpc>
                <a:spcPct val="100000"/>
              </a:lnSpc>
              <a:spcBef>
                <a:spcPts val="300"/>
              </a:spcBef>
              <a:buFont typeface=".AppleSystemUIFont" charset="-120"/>
              <a:buChar char="-"/>
            </a:pPr>
            <a:r>
              <a:rPr lang="en-US" sz="1200" dirty="0">
                <a:solidFill>
                  <a:schemeClr val="tx1">
                    <a:lumMod val="75000"/>
                  </a:schemeClr>
                </a:solidFill>
                <a:latin typeface="Arial" charset="0"/>
                <a:ea typeface="Arial" charset="0"/>
                <a:cs typeface="Arial" charset="0"/>
              </a:rPr>
              <a:t>MOS</a:t>
            </a:r>
          </a:p>
          <a:p>
            <a:pPr>
              <a:lnSpc>
                <a:spcPct val="100000"/>
              </a:lnSpc>
              <a:spcBef>
                <a:spcPts val="1650"/>
              </a:spcBef>
            </a:pPr>
            <a:r>
              <a:rPr lang="en-US" dirty="0">
                <a:solidFill>
                  <a:schemeClr val="tx1">
                    <a:lumMod val="75000"/>
                  </a:schemeClr>
                </a:solidFill>
              </a:rPr>
              <a:t>This data is used to make intelligent decisions about WAN connectivity</a:t>
            </a:r>
          </a:p>
          <a:p>
            <a:pPr>
              <a:lnSpc>
                <a:spcPct val="100000"/>
              </a:lnSpc>
              <a:spcBef>
                <a:spcPts val="1650"/>
              </a:spcBef>
            </a:pPr>
            <a:endParaRPr lang="en-US" dirty="0">
              <a:solidFill>
                <a:schemeClr val="tx1">
                  <a:lumMod val="75000"/>
                </a:schemeClr>
              </a:solidFill>
            </a:endParaRPr>
          </a:p>
        </p:txBody>
      </p:sp>
    </p:spTree>
    <p:extLst>
      <p:ext uri="{BB962C8B-B14F-4D97-AF65-F5344CB8AC3E}">
        <p14:creationId xmlns:p14="http://schemas.microsoft.com/office/powerpoint/2010/main" val="1418053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3182" y="1219821"/>
            <a:ext cx="2080260" cy="3001518"/>
          </a:xfrm>
          <a:prstGeom prst="rect">
            <a:avLst/>
          </a:prstGeom>
        </p:spPr>
      </p:pic>
      <p:sp>
        <p:nvSpPr>
          <p:cNvPr id="2" name="Title 1"/>
          <p:cNvSpPr>
            <a:spLocks noGrp="1"/>
          </p:cNvSpPr>
          <p:nvPr>
            <p:ph type="title"/>
          </p:nvPr>
        </p:nvSpPr>
        <p:spPr/>
        <p:txBody>
          <a:bodyPr/>
          <a:lstStyle/>
          <a:p>
            <a:r>
              <a:rPr lang="en-US" dirty="0"/>
              <a:t>Extension to Public Cloud Services</a:t>
            </a:r>
          </a:p>
        </p:txBody>
      </p:sp>
      <p:sp>
        <p:nvSpPr>
          <p:cNvPr id="22" name="Text Placeholder 1"/>
          <p:cNvSpPr>
            <a:spLocks noGrp="1"/>
          </p:cNvSpPr>
          <p:nvPr>
            <p:ph type="body" sz="quarter" idx="10"/>
          </p:nvPr>
        </p:nvSpPr>
        <p:spPr>
          <a:xfrm>
            <a:off x="3326712" y="1481110"/>
            <a:ext cx="5444309" cy="2478939"/>
          </a:xfrm>
        </p:spPr>
        <p:txBody>
          <a:bodyPr/>
          <a:lstStyle/>
          <a:p>
            <a:pPr algn="l">
              <a:lnSpc>
                <a:spcPct val="100000"/>
              </a:lnSpc>
              <a:spcBef>
                <a:spcPts val="1425"/>
              </a:spcBef>
            </a:pPr>
            <a:r>
              <a:rPr lang="en-US" sz="1500" dirty="0">
                <a:solidFill>
                  <a:schemeClr val="accent4"/>
                </a:solidFill>
                <a:latin typeface="Arial" charset="0"/>
                <a:ea typeface="Arial" charset="0"/>
                <a:cs typeface="Arial" charset="0"/>
              </a:rPr>
              <a:t>Extend MX deployments to IT services located in AWS or Microsoft Azure with site-to-site auto VPN to a virtual MX (vMX)</a:t>
            </a:r>
          </a:p>
          <a:p>
            <a:pPr algn="l">
              <a:lnSpc>
                <a:spcPct val="100000"/>
              </a:lnSpc>
              <a:spcBef>
                <a:spcPts val="1425"/>
              </a:spcBef>
            </a:pPr>
            <a:r>
              <a:rPr lang="en-US" sz="1500" dirty="0">
                <a:solidFill>
                  <a:schemeClr val="accent4"/>
                </a:solidFill>
                <a:latin typeface="Arial" charset="0"/>
                <a:ea typeface="Arial" charset="0"/>
                <a:cs typeface="Arial" charset="0"/>
              </a:rPr>
              <a:t>Leverage SD-WAN on vMX the same way as a physical MX for optimal path selection to IT services hosted in AWS or Azure</a:t>
            </a:r>
          </a:p>
          <a:p>
            <a:pPr algn="l">
              <a:lnSpc>
                <a:spcPct val="100000"/>
              </a:lnSpc>
              <a:spcBef>
                <a:spcPts val="1425"/>
              </a:spcBef>
            </a:pPr>
            <a:r>
              <a:rPr lang="en-US" sz="1500" dirty="0">
                <a:solidFill>
                  <a:schemeClr val="accent4"/>
                </a:solidFill>
                <a:latin typeface="Arial" charset="0"/>
                <a:ea typeface="Arial" charset="0"/>
                <a:cs typeface="Arial" charset="0"/>
              </a:rPr>
              <a:t>vMX is managed just like any other physical MX in the dashboard once deployed on an AWS EC2 instance or an Azure VM</a:t>
            </a:r>
          </a:p>
          <a:p>
            <a:pPr algn="l">
              <a:lnSpc>
                <a:spcPct val="100000"/>
              </a:lnSpc>
              <a:spcBef>
                <a:spcPts val="1425"/>
              </a:spcBef>
            </a:pPr>
            <a:r>
              <a:rPr lang="en-US" sz="1500" dirty="0">
                <a:solidFill>
                  <a:schemeClr val="accent4"/>
                </a:solidFill>
                <a:latin typeface="Arial" charset="0"/>
                <a:ea typeface="Arial" charset="0"/>
                <a:cs typeface="Arial" charset="0"/>
              </a:rPr>
              <a:t>Only license required</a:t>
            </a:r>
          </a:p>
        </p:txBody>
      </p:sp>
    </p:spTree>
    <p:extLst>
      <p:ext uri="{BB962C8B-B14F-4D97-AF65-F5344CB8AC3E}">
        <p14:creationId xmlns:p14="http://schemas.microsoft.com/office/powerpoint/2010/main" val="683625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WAN Paths to Suit Your Business</a:t>
            </a:r>
          </a:p>
        </p:txBody>
      </p:sp>
      <p:graphicFrame>
        <p:nvGraphicFramePr>
          <p:cNvPr id="3" name="Table 2"/>
          <p:cNvGraphicFramePr>
            <a:graphicFrameLocks noGrp="1"/>
          </p:cNvGraphicFramePr>
          <p:nvPr>
            <p:extLst>
              <p:ext uri="{D42A27DB-BD31-4B8C-83A1-F6EECF244321}">
                <p14:modId xmlns:p14="http://schemas.microsoft.com/office/powerpoint/2010/main" val="3375182122"/>
              </p:ext>
            </p:extLst>
          </p:nvPr>
        </p:nvGraphicFramePr>
        <p:xfrm>
          <a:off x="445169" y="1118937"/>
          <a:ext cx="8253664" cy="3149643"/>
        </p:xfrm>
        <a:graphic>
          <a:graphicData uri="http://schemas.openxmlformats.org/drawingml/2006/table">
            <a:tbl>
              <a:tblPr firstRow="1" bandRow="1">
                <a:tableStyleId>{5C22544A-7EE6-4342-B048-85BDC9FD1C3A}</a:tableStyleId>
              </a:tblPr>
              <a:tblGrid>
                <a:gridCol w="4126832">
                  <a:extLst>
                    <a:ext uri="{9D8B030D-6E8A-4147-A177-3AD203B41FA5}">
                      <a16:colId xmlns:a16="http://schemas.microsoft.com/office/drawing/2014/main" val="20000"/>
                    </a:ext>
                  </a:extLst>
                </a:gridCol>
                <a:gridCol w="4126832">
                  <a:extLst>
                    <a:ext uri="{9D8B030D-6E8A-4147-A177-3AD203B41FA5}">
                      <a16:colId xmlns:a16="http://schemas.microsoft.com/office/drawing/2014/main" val="20001"/>
                    </a:ext>
                  </a:extLst>
                </a:gridCol>
              </a:tblGrid>
              <a:tr h="895722">
                <a:tc>
                  <a:txBody>
                    <a:bodyPr/>
                    <a:lstStyle/>
                    <a:p>
                      <a:r>
                        <a:rPr lang="en-US" sz="1100" b="1" i="0" dirty="0">
                          <a:solidFill>
                            <a:schemeClr val="bg1">
                              <a:lumMod val="50000"/>
                            </a:schemeClr>
                          </a:solidFill>
                          <a:latin typeface="Arial" charset="0"/>
                          <a:ea typeface="Arial" charset="0"/>
                          <a:cs typeface="Arial" charset="0"/>
                        </a:rPr>
                        <a:t>Dual active VPN</a:t>
                      </a:r>
                    </a:p>
                    <a:p>
                      <a:r>
                        <a:rPr lang="en-US" sz="1100" b="0" i="0" dirty="0">
                          <a:solidFill>
                            <a:schemeClr val="bg1">
                              <a:lumMod val="50000"/>
                            </a:schemeClr>
                          </a:solidFill>
                          <a:latin typeface="Arial" charset="0"/>
                          <a:ea typeface="Arial" charset="0"/>
                          <a:cs typeface="Arial" charset="0"/>
                        </a:rPr>
                        <a:t>Load balance your VPN traffic over two WAN links</a:t>
                      </a:r>
                    </a:p>
                  </a:txBody>
                  <a:tcPr marL="34290" marR="34290" marT="17145" marB="17145"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500" b="0" i="0" dirty="0">
                        <a:solidFill>
                          <a:schemeClr val="bg1">
                            <a:lumMod val="50000"/>
                          </a:schemeClr>
                        </a:solidFill>
                        <a:latin typeface="Arial" charset="0"/>
                        <a:ea typeface="Arial" charset="0"/>
                        <a:cs typeface="Arial" charset="0"/>
                      </a:endParaRPr>
                    </a:p>
                  </a:txBody>
                  <a:tcPr marL="34290" marR="34290" marT="17145" marB="17145"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0"/>
                  </a:ext>
                </a:extLst>
              </a:tr>
              <a:tr h="1309133">
                <a:tc>
                  <a:txBody>
                    <a:bodyPr/>
                    <a:lstStyle/>
                    <a:p>
                      <a:r>
                        <a:rPr lang="en-US" sz="1100" b="1" i="0" dirty="0">
                          <a:solidFill>
                            <a:schemeClr val="bg1">
                              <a:lumMod val="50000"/>
                            </a:schemeClr>
                          </a:solidFill>
                          <a:latin typeface="Arial" charset="0"/>
                          <a:ea typeface="Arial" charset="0"/>
                          <a:cs typeface="Arial" charset="0"/>
                        </a:rPr>
                        <a:t>Policy-based Routing (PbR)</a:t>
                      </a:r>
                    </a:p>
                    <a:p>
                      <a:r>
                        <a:rPr lang="en-US" sz="1100" b="0" i="0" dirty="0">
                          <a:solidFill>
                            <a:schemeClr val="bg1">
                              <a:lumMod val="50000"/>
                            </a:schemeClr>
                          </a:solidFill>
                          <a:latin typeface="Arial" charset="0"/>
                          <a:ea typeface="Arial" charset="0"/>
                          <a:cs typeface="Arial" charset="0"/>
                        </a:rPr>
                        <a:t>Select the preferred path for traffic based on protocol, port, source and destination IP, or even application</a:t>
                      </a:r>
                    </a:p>
                  </a:txBody>
                  <a:tcPr marL="34290" marR="34290" marT="17145" marB="17145"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500" b="0" i="0" dirty="0">
                        <a:solidFill>
                          <a:schemeClr val="bg1">
                            <a:lumMod val="50000"/>
                          </a:schemeClr>
                        </a:solidFill>
                        <a:latin typeface="Arial" charset="0"/>
                        <a:ea typeface="Arial" charset="0"/>
                        <a:cs typeface="Arial" charset="0"/>
                      </a:endParaRPr>
                    </a:p>
                  </a:txBody>
                  <a:tcPr marL="34290" marR="34290" marT="17145" marB="17145"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1"/>
                  </a:ext>
                </a:extLst>
              </a:tr>
              <a:tr h="944788">
                <a:tc>
                  <a:txBody>
                    <a:bodyPr/>
                    <a:lstStyle/>
                    <a:p>
                      <a:r>
                        <a:rPr lang="en-US" sz="1100" b="1" i="0" dirty="0">
                          <a:solidFill>
                            <a:schemeClr val="bg1">
                              <a:lumMod val="50000"/>
                            </a:schemeClr>
                          </a:solidFill>
                          <a:latin typeface="Arial" charset="0"/>
                          <a:ea typeface="Arial" charset="0"/>
                          <a:cs typeface="Arial" charset="0"/>
                        </a:rPr>
                        <a:t>Dynamic path selection</a:t>
                      </a:r>
                    </a:p>
                    <a:p>
                      <a:r>
                        <a:rPr lang="en-US" sz="1100" b="0" i="0" dirty="0">
                          <a:solidFill>
                            <a:schemeClr val="bg1">
                              <a:lumMod val="50000"/>
                            </a:schemeClr>
                          </a:solidFill>
                          <a:latin typeface="Arial" charset="0"/>
                          <a:ea typeface="Arial" charset="0"/>
                          <a:cs typeface="Arial" charset="0"/>
                        </a:rPr>
                        <a:t>Select the best VPN tunnel for traffic automatically based on performance</a:t>
                      </a:r>
                    </a:p>
                  </a:txBody>
                  <a:tcPr marL="34290" marR="34290" marT="17145" marB="17145" anchor="ct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500" b="0" i="0" dirty="0">
                        <a:solidFill>
                          <a:schemeClr val="bg1">
                            <a:lumMod val="50000"/>
                          </a:schemeClr>
                        </a:solidFill>
                        <a:latin typeface="Arial" charset="0"/>
                        <a:ea typeface="Arial" charset="0"/>
                        <a:cs typeface="Arial" charset="0"/>
                      </a:endParaRPr>
                    </a:p>
                  </a:txBody>
                  <a:tcPr marL="34290" marR="34290" marT="17145" marB="17145" anchor="ct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4888862" y="1326521"/>
            <a:ext cx="4024313" cy="3328988"/>
          </a:xfrm>
          <a:prstGeom prst="rect">
            <a:avLst/>
          </a:prstGeom>
        </p:spPr>
      </p:pic>
    </p:spTree>
    <p:extLst>
      <p:ext uri="{BB962C8B-B14F-4D97-AF65-F5344CB8AC3E}">
        <p14:creationId xmlns:p14="http://schemas.microsoft.com/office/powerpoint/2010/main" val="6313610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16028" y="1697269"/>
            <a:ext cx="2512060" cy="387350"/>
          </a:xfrm>
          <a:custGeom>
            <a:avLst/>
            <a:gdLst/>
            <a:ahLst/>
            <a:cxnLst/>
            <a:rect l="l" t="t" r="r" b="b"/>
            <a:pathLst>
              <a:path w="2512060" h="387350">
                <a:moveTo>
                  <a:pt x="0" y="387217"/>
                </a:moveTo>
                <a:lnTo>
                  <a:pt x="2511899" y="387217"/>
                </a:lnTo>
                <a:lnTo>
                  <a:pt x="2511899" y="0"/>
                </a:lnTo>
                <a:lnTo>
                  <a:pt x="0" y="0"/>
                </a:lnTo>
                <a:lnTo>
                  <a:pt x="0" y="387217"/>
                </a:lnTo>
                <a:close/>
              </a:path>
            </a:pathLst>
          </a:custGeom>
          <a:solidFill>
            <a:srgbClr val="6EBE4A"/>
          </a:solidFill>
        </p:spPr>
        <p:txBody>
          <a:bodyPr wrap="square" lIns="0" tIns="0" rIns="0" bIns="0" rtlCol="0"/>
          <a:lstStyle/>
          <a:p>
            <a:endParaRPr/>
          </a:p>
        </p:txBody>
      </p:sp>
      <p:sp>
        <p:nvSpPr>
          <p:cNvPr id="3" name="object 3"/>
          <p:cNvSpPr/>
          <p:nvPr/>
        </p:nvSpPr>
        <p:spPr>
          <a:xfrm>
            <a:off x="3316028" y="1697268"/>
            <a:ext cx="2512060" cy="387350"/>
          </a:xfrm>
          <a:custGeom>
            <a:avLst/>
            <a:gdLst/>
            <a:ahLst/>
            <a:cxnLst/>
            <a:rect l="l" t="t" r="r" b="b"/>
            <a:pathLst>
              <a:path w="2512060" h="387350">
                <a:moveTo>
                  <a:pt x="0" y="0"/>
                </a:moveTo>
                <a:lnTo>
                  <a:pt x="2511900" y="0"/>
                </a:lnTo>
                <a:lnTo>
                  <a:pt x="2511900" y="387217"/>
                </a:lnTo>
                <a:lnTo>
                  <a:pt x="0" y="387217"/>
                </a:lnTo>
                <a:lnTo>
                  <a:pt x="0" y="0"/>
                </a:lnTo>
                <a:close/>
              </a:path>
            </a:pathLst>
          </a:custGeom>
          <a:ln w="9525">
            <a:solidFill>
              <a:srgbClr val="00BCEB"/>
            </a:solidFill>
          </a:ln>
        </p:spPr>
        <p:txBody>
          <a:bodyPr wrap="square" lIns="0" tIns="0" rIns="0" bIns="0" rtlCol="0"/>
          <a:lstStyle/>
          <a:p>
            <a:endParaRPr/>
          </a:p>
        </p:txBody>
      </p:sp>
      <p:sp>
        <p:nvSpPr>
          <p:cNvPr id="4" name="object 4"/>
          <p:cNvSpPr/>
          <p:nvPr/>
        </p:nvSpPr>
        <p:spPr>
          <a:xfrm>
            <a:off x="5991444" y="1698821"/>
            <a:ext cx="2512060" cy="2097405"/>
          </a:xfrm>
          <a:custGeom>
            <a:avLst/>
            <a:gdLst/>
            <a:ahLst/>
            <a:cxnLst/>
            <a:rect l="l" t="t" r="r" b="b"/>
            <a:pathLst>
              <a:path w="2512059" h="2097404">
                <a:moveTo>
                  <a:pt x="0" y="0"/>
                </a:moveTo>
                <a:lnTo>
                  <a:pt x="2511900" y="0"/>
                </a:lnTo>
                <a:lnTo>
                  <a:pt x="2511900" y="2097225"/>
                </a:lnTo>
                <a:lnTo>
                  <a:pt x="0" y="2097225"/>
                </a:lnTo>
                <a:lnTo>
                  <a:pt x="0" y="0"/>
                </a:lnTo>
                <a:close/>
              </a:path>
            </a:pathLst>
          </a:custGeom>
          <a:ln w="9525">
            <a:solidFill>
              <a:srgbClr val="3E9FDB"/>
            </a:solidFill>
          </a:ln>
        </p:spPr>
        <p:txBody>
          <a:bodyPr wrap="square" lIns="0" tIns="0" rIns="0" bIns="0" rtlCol="0"/>
          <a:lstStyle/>
          <a:p>
            <a:endParaRPr/>
          </a:p>
        </p:txBody>
      </p:sp>
      <p:sp>
        <p:nvSpPr>
          <p:cNvPr id="5" name="object 5"/>
          <p:cNvSpPr txBox="1"/>
          <p:nvPr/>
        </p:nvSpPr>
        <p:spPr>
          <a:xfrm>
            <a:off x="5996207" y="2533395"/>
            <a:ext cx="2502535" cy="1257300"/>
          </a:xfrm>
          <a:prstGeom prst="rect">
            <a:avLst/>
          </a:prstGeom>
        </p:spPr>
        <p:txBody>
          <a:bodyPr vert="horz" wrap="square" lIns="0" tIns="12700" rIns="0" bIns="0" rtlCol="0">
            <a:spAutoFit/>
          </a:bodyPr>
          <a:lstStyle/>
          <a:p>
            <a:pPr marL="188595">
              <a:lnSpc>
                <a:spcPct val="100000"/>
              </a:lnSpc>
              <a:spcBef>
                <a:spcPts val="100"/>
              </a:spcBef>
            </a:pPr>
            <a:r>
              <a:rPr sz="1600" b="1" dirty="0">
                <a:solidFill>
                  <a:srgbClr val="7F7F7F"/>
                </a:solidFill>
                <a:latin typeface="Tahoma"/>
                <a:cs typeface="Tahoma"/>
              </a:rPr>
              <a:t>Secure </a:t>
            </a:r>
            <a:r>
              <a:rPr sz="1600" b="1" spc="-5" dirty="0">
                <a:solidFill>
                  <a:srgbClr val="7F7F7F"/>
                </a:solidFill>
                <a:latin typeface="Tahoma"/>
                <a:cs typeface="Tahoma"/>
              </a:rPr>
              <a:t>SD-WAN</a:t>
            </a:r>
            <a:r>
              <a:rPr sz="1600" b="1" spc="-10" dirty="0">
                <a:solidFill>
                  <a:srgbClr val="7F7F7F"/>
                </a:solidFill>
                <a:latin typeface="Tahoma"/>
                <a:cs typeface="Tahoma"/>
              </a:rPr>
              <a:t> </a:t>
            </a:r>
            <a:r>
              <a:rPr sz="1600" b="1" spc="-5" dirty="0">
                <a:solidFill>
                  <a:srgbClr val="7F7F7F"/>
                </a:solidFill>
                <a:latin typeface="Tahoma"/>
                <a:cs typeface="Tahoma"/>
              </a:rPr>
              <a:t>Plus</a:t>
            </a:r>
            <a:endParaRPr sz="1600">
              <a:latin typeface="Tahoma"/>
              <a:cs typeface="Tahoma"/>
            </a:endParaRPr>
          </a:p>
          <a:p>
            <a:pPr marL="442595" marR="206375" indent="-231775">
              <a:lnSpc>
                <a:spcPct val="192000"/>
              </a:lnSpc>
              <a:spcBef>
                <a:spcPts val="265"/>
              </a:spcBef>
            </a:pPr>
            <a:r>
              <a:rPr sz="1000" spc="10" dirty="0">
                <a:solidFill>
                  <a:srgbClr val="7F7F7F"/>
                </a:solidFill>
                <a:latin typeface="Tahoma"/>
                <a:cs typeface="Tahoma"/>
              </a:rPr>
              <a:t>All </a:t>
            </a:r>
            <a:r>
              <a:rPr sz="1000" spc="20" dirty="0">
                <a:solidFill>
                  <a:srgbClr val="7F7F7F"/>
                </a:solidFill>
                <a:latin typeface="Tahoma"/>
                <a:cs typeface="Tahoma"/>
              </a:rPr>
              <a:t>advanced </a:t>
            </a:r>
            <a:r>
              <a:rPr sz="1000" spc="15" dirty="0">
                <a:solidFill>
                  <a:srgbClr val="7F7F7F"/>
                </a:solidFill>
                <a:latin typeface="Tahoma"/>
                <a:cs typeface="Tahoma"/>
              </a:rPr>
              <a:t>security features </a:t>
            </a:r>
            <a:r>
              <a:rPr sz="1000" spc="10" dirty="0">
                <a:solidFill>
                  <a:srgbClr val="7F7F7F"/>
                </a:solidFill>
                <a:latin typeface="Tahoma"/>
                <a:cs typeface="Tahoma"/>
              </a:rPr>
              <a:t>plus:  </a:t>
            </a:r>
            <a:r>
              <a:rPr sz="1000" spc="20" dirty="0">
                <a:solidFill>
                  <a:srgbClr val="7F7F7F"/>
                </a:solidFill>
                <a:latin typeface="Tahoma"/>
                <a:cs typeface="Tahoma"/>
              </a:rPr>
              <a:t>Advanced </a:t>
            </a:r>
            <a:r>
              <a:rPr sz="1000" spc="15" dirty="0">
                <a:solidFill>
                  <a:srgbClr val="7F7F7F"/>
                </a:solidFill>
                <a:latin typeface="Tahoma"/>
                <a:cs typeface="Tahoma"/>
              </a:rPr>
              <a:t>analytics </a:t>
            </a:r>
            <a:r>
              <a:rPr sz="1000" spc="10" dirty="0">
                <a:solidFill>
                  <a:srgbClr val="7F7F7F"/>
                </a:solidFill>
                <a:latin typeface="Tahoma"/>
                <a:cs typeface="Tahoma"/>
              </a:rPr>
              <a:t>with</a:t>
            </a:r>
            <a:r>
              <a:rPr sz="1000" spc="35" dirty="0">
                <a:solidFill>
                  <a:srgbClr val="7F7F7F"/>
                </a:solidFill>
                <a:latin typeface="Tahoma"/>
                <a:cs typeface="Tahoma"/>
              </a:rPr>
              <a:t> </a:t>
            </a:r>
            <a:r>
              <a:rPr sz="1000" spc="20" dirty="0">
                <a:solidFill>
                  <a:srgbClr val="7F7F7F"/>
                </a:solidFill>
                <a:latin typeface="Tahoma"/>
                <a:cs typeface="Tahoma"/>
              </a:rPr>
              <a:t>ML</a:t>
            </a:r>
            <a:endParaRPr sz="1000">
              <a:latin typeface="Tahoma"/>
              <a:cs typeface="Tahoma"/>
            </a:endParaRPr>
          </a:p>
          <a:p>
            <a:pPr marL="534670" marR="531495" algn="ctr">
              <a:lnSpc>
                <a:spcPts val="1490"/>
              </a:lnSpc>
              <a:spcBef>
                <a:spcPts val="20"/>
              </a:spcBef>
            </a:pPr>
            <a:r>
              <a:rPr sz="1000" spc="15" dirty="0">
                <a:solidFill>
                  <a:srgbClr val="7F7F7F"/>
                </a:solidFill>
                <a:latin typeface="Tahoma"/>
                <a:cs typeface="Tahoma"/>
              </a:rPr>
              <a:t>Smart SaaS optimization  Segmentation</a:t>
            </a:r>
            <a:endParaRPr sz="1000">
              <a:latin typeface="Tahoma"/>
              <a:cs typeface="Tahoma"/>
            </a:endParaRPr>
          </a:p>
        </p:txBody>
      </p:sp>
      <p:sp>
        <p:nvSpPr>
          <p:cNvPr id="6" name="object 6"/>
          <p:cNvSpPr/>
          <p:nvPr/>
        </p:nvSpPr>
        <p:spPr>
          <a:xfrm>
            <a:off x="3316028" y="1698821"/>
            <a:ext cx="2512060" cy="2097405"/>
          </a:xfrm>
          <a:custGeom>
            <a:avLst/>
            <a:gdLst/>
            <a:ahLst/>
            <a:cxnLst/>
            <a:rect l="l" t="t" r="r" b="b"/>
            <a:pathLst>
              <a:path w="2512060" h="2097404">
                <a:moveTo>
                  <a:pt x="0" y="0"/>
                </a:moveTo>
                <a:lnTo>
                  <a:pt x="2511900" y="0"/>
                </a:lnTo>
                <a:lnTo>
                  <a:pt x="2511900" y="2097225"/>
                </a:lnTo>
                <a:lnTo>
                  <a:pt x="0" y="2097225"/>
                </a:lnTo>
                <a:lnTo>
                  <a:pt x="0" y="0"/>
                </a:lnTo>
                <a:close/>
              </a:path>
            </a:pathLst>
          </a:custGeom>
          <a:ln w="9525">
            <a:solidFill>
              <a:srgbClr val="73B14D"/>
            </a:solidFill>
          </a:ln>
        </p:spPr>
        <p:txBody>
          <a:bodyPr wrap="square" lIns="0" tIns="0" rIns="0" bIns="0" rtlCol="0"/>
          <a:lstStyle/>
          <a:p>
            <a:endParaRPr/>
          </a:p>
        </p:txBody>
      </p:sp>
      <p:sp>
        <p:nvSpPr>
          <p:cNvPr id="7" name="object 7"/>
          <p:cNvSpPr txBox="1"/>
          <p:nvPr/>
        </p:nvSpPr>
        <p:spPr>
          <a:xfrm>
            <a:off x="3624240" y="2533395"/>
            <a:ext cx="1908175" cy="595630"/>
          </a:xfrm>
          <a:prstGeom prst="rect">
            <a:avLst/>
          </a:prstGeom>
        </p:spPr>
        <p:txBody>
          <a:bodyPr vert="horz" wrap="square" lIns="0" tIns="12700" rIns="0" bIns="0" rtlCol="0">
            <a:spAutoFit/>
          </a:bodyPr>
          <a:lstStyle/>
          <a:p>
            <a:pPr marR="5080" algn="ctr">
              <a:lnSpc>
                <a:spcPct val="100000"/>
              </a:lnSpc>
              <a:spcBef>
                <a:spcPts val="100"/>
              </a:spcBef>
            </a:pPr>
            <a:r>
              <a:rPr sz="1600" b="1" dirty="0">
                <a:solidFill>
                  <a:srgbClr val="7F7F7F"/>
                </a:solidFill>
                <a:latin typeface="Tahoma"/>
                <a:cs typeface="Tahoma"/>
              </a:rPr>
              <a:t>Advanced</a:t>
            </a:r>
            <a:r>
              <a:rPr sz="1600" b="1" spc="-55" dirty="0">
                <a:solidFill>
                  <a:srgbClr val="7F7F7F"/>
                </a:solidFill>
                <a:latin typeface="Tahoma"/>
                <a:cs typeface="Tahoma"/>
              </a:rPr>
              <a:t> </a:t>
            </a:r>
            <a:r>
              <a:rPr sz="1600" b="1" spc="-5" dirty="0">
                <a:solidFill>
                  <a:srgbClr val="7F7F7F"/>
                </a:solidFill>
                <a:latin typeface="Tahoma"/>
                <a:cs typeface="Tahoma"/>
              </a:rPr>
              <a:t>Security</a:t>
            </a:r>
            <a:endParaRPr sz="1600">
              <a:latin typeface="Tahoma"/>
              <a:cs typeface="Tahoma"/>
            </a:endParaRPr>
          </a:p>
          <a:p>
            <a:pPr marR="6985" algn="ctr">
              <a:lnSpc>
                <a:spcPct val="100000"/>
              </a:lnSpc>
              <a:spcBef>
                <a:spcPts val="1365"/>
              </a:spcBef>
            </a:pPr>
            <a:r>
              <a:rPr sz="1000" spc="10" dirty="0">
                <a:solidFill>
                  <a:srgbClr val="7F7F7F"/>
                </a:solidFill>
                <a:latin typeface="Tahoma"/>
                <a:cs typeface="Tahoma"/>
              </a:rPr>
              <a:t>All enterprise </a:t>
            </a:r>
            <a:r>
              <a:rPr sz="1000" spc="15" dirty="0">
                <a:solidFill>
                  <a:srgbClr val="7F7F7F"/>
                </a:solidFill>
                <a:latin typeface="Tahoma"/>
                <a:cs typeface="Tahoma"/>
              </a:rPr>
              <a:t>features</a:t>
            </a:r>
            <a:r>
              <a:rPr sz="1000" spc="50" dirty="0">
                <a:solidFill>
                  <a:srgbClr val="7F7F7F"/>
                </a:solidFill>
                <a:latin typeface="Tahoma"/>
                <a:cs typeface="Tahoma"/>
              </a:rPr>
              <a:t> </a:t>
            </a:r>
            <a:r>
              <a:rPr sz="1000" spc="10" dirty="0">
                <a:solidFill>
                  <a:srgbClr val="7F7F7F"/>
                </a:solidFill>
                <a:latin typeface="Tahoma"/>
                <a:cs typeface="Tahoma"/>
              </a:rPr>
              <a:t>plus:</a:t>
            </a:r>
            <a:endParaRPr sz="1000">
              <a:latin typeface="Tahoma"/>
              <a:cs typeface="Tahoma"/>
            </a:endParaRPr>
          </a:p>
        </p:txBody>
      </p:sp>
      <p:sp>
        <p:nvSpPr>
          <p:cNvPr id="8" name="object 8"/>
          <p:cNvSpPr txBox="1"/>
          <p:nvPr/>
        </p:nvSpPr>
        <p:spPr>
          <a:xfrm>
            <a:off x="3773465" y="3368547"/>
            <a:ext cx="1610995" cy="409575"/>
          </a:xfrm>
          <a:prstGeom prst="rect">
            <a:avLst/>
          </a:prstGeom>
        </p:spPr>
        <p:txBody>
          <a:bodyPr vert="horz" wrap="square" lIns="0" tIns="12700" rIns="0" bIns="0" rtlCol="0">
            <a:spAutoFit/>
          </a:bodyPr>
          <a:lstStyle/>
          <a:p>
            <a:pPr marR="5080" indent="395605">
              <a:lnSpc>
                <a:spcPct val="126000"/>
              </a:lnSpc>
              <a:spcBef>
                <a:spcPts val="100"/>
              </a:spcBef>
            </a:pPr>
            <a:r>
              <a:rPr sz="1000" spc="10" dirty="0">
                <a:solidFill>
                  <a:srgbClr val="7F7F7F"/>
                </a:solidFill>
                <a:latin typeface="Tahoma"/>
                <a:cs typeface="Tahoma"/>
              </a:rPr>
              <a:t>Fully </a:t>
            </a:r>
            <a:r>
              <a:rPr sz="1000" spc="15" dirty="0">
                <a:solidFill>
                  <a:srgbClr val="7F7F7F"/>
                </a:solidFill>
                <a:latin typeface="Tahoma"/>
                <a:cs typeface="Tahoma"/>
              </a:rPr>
              <a:t>featured  </a:t>
            </a:r>
            <a:r>
              <a:rPr sz="1000" spc="10" dirty="0">
                <a:solidFill>
                  <a:srgbClr val="7F7F7F"/>
                </a:solidFill>
                <a:latin typeface="Tahoma"/>
                <a:cs typeface="Tahoma"/>
              </a:rPr>
              <a:t>unified </a:t>
            </a:r>
            <a:r>
              <a:rPr sz="1000" spc="15" dirty="0">
                <a:solidFill>
                  <a:srgbClr val="7F7F7F"/>
                </a:solidFill>
                <a:latin typeface="Tahoma"/>
                <a:cs typeface="Tahoma"/>
              </a:rPr>
              <a:t>threat </a:t>
            </a:r>
            <a:r>
              <a:rPr sz="1000" spc="20" dirty="0">
                <a:solidFill>
                  <a:srgbClr val="7F7F7F"/>
                </a:solidFill>
                <a:latin typeface="Tahoma"/>
                <a:cs typeface="Tahoma"/>
              </a:rPr>
              <a:t>management</a:t>
            </a:r>
            <a:endParaRPr sz="1000">
              <a:latin typeface="Tahoma"/>
              <a:cs typeface="Tahoma"/>
            </a:endParaRPr>
          </a:p>
        </p:txBody>
      </p:sp>
      <p:sp>
        <p:nvSpPr>
          <p:cNvPr id="9" name="object 9"/>
          <p:cNvSpPr/>
          <p:nvPr/>
        </p:nvSpPr>
        <p:spPr>
          <a:xfrm>
            <a:off x="640612" y="1698821"/>
            <a:ext cx="2512060" cy="2097405"/>
          </a:xfrm>
          <a:custGeom>
            <a:avLst/>
            <a:gdLst/>
            <a:ahLst/>
            <a:cxnLst/>
            <a:rect l="l" t="t" r="r" b="b"/>
            <a:pathLst>
              <a:path w="2512060" h="2097404">
                <a:moveTo>
                  <a:pt x="0" y="0"/>
                </a:moveTo>
                <a:lnTo>
                  <a:pt x="2511900" y="0"/>
                </a:lnTo>
                <a:lnTo>
                  <a:pt x="2511900" y="2097225"/>
                </a:lnTo>
                <a:lnTo>
                  <a:pt x="0" y="2097225"/>
                </a:lnTo>
                <a:lnTo>
                  <a:pt x="0" y="0"/>
                </a:lnTo>
                <a:close/>
              </a:path>
            </a:pathLst>
          </a:custGeom>
          <a:ln w="9525">
            <a:solidFill>
              <a:srgbClr val="A5A5A5"/>
            </a:solidFill>
          </a:ln>
        </p:spPr>
        <p:txBody>
          <a:bodyPr wrap="square" lIns="0" tIns="0" rIns="0" bIns="0" rtlCol="0"/>
          <a:lstStyle/>
          <a:p>
            <a:endParaRPr/>
          </a:p>
        </p:txBody>
      </p:sp>
      <p:sp>
        <p:nvSpPr>
          <p:cNvPr id="10" name="object 10"/>
          <p:cNvSpPr txBox="1"/>
          <p:nvPr/>
        </p:nvSpPr>
        <p:spPr>
          <a:xfrm>
            <a:off x="1109955" y="2533395"/>
            <a:ext cx="1583690" cy="595630"/>
          </a:xfrm>
          <a:prstGeom prst="rect">
            <a:avLst/>
          </a:prstGeom>
        </p:spPr>
        <p:txBody>
          <a:bodyPr vert="horz" wrap="square" lIns="0" tIns="12700" rIns="0" bIns="0" rtlCol="0">
            <a:spAutoFit/>
          </a:bodyPr>
          <a:lstStyle/>
          <a:p>
            <a:pPr marR="2540" algn="ctr">
              <a:lnSpc>
                <a:spcPct val="100000"/>
              </a:lnSpc>
              <a:spcBef>
                <a:spcPts val="100"/>
              </a:spcBef>
            </a:pPr>
            <a:r>
              <a:rPr sz="1600" b="1" dirty="0">
                <a:solidFill>
                  <a:srgbClr val="7F7F7F"/>
                </a:solidFill>
                <a:latin typeface="Tahoma"/>
                <a:cs typeface="Tahoma"/>
              </a:rPr>
              <a:t>Enterprise</a:t>
            </a:r>
            <a:endParaRPr sz="1600" dirty="0">
              <a:latin typeface="Tahoma"/>
              <a:cs typeface="Tahoma"/>
            </a:endParaRPr>
          </a:p>
          <a:p>
            <a:pPr marR="5080" algn="ctr">
              <a:lnSpc>
                <a:spcPct val="100000"/>
              </a:lnSpc>
              <a:spcBef>
                <a:spcPts val="1365"/>
              </a:spcBef>
            </a:pPr>
            <a:r>
              <a:rPr sz="1000" spc="15" dirty="0">
                <a:solidFill>
                  <a:srgbClr val="7F7F7F"/>
                </a:solidFill>
                <a:latin typeface="Tahoma"/>
                <a:cs typeface="Tahoma"/>
              </a:rPr>
              <a:t>Essential </a:t>
            </a:r>
            <a:r>
              <a:rPr sz="1000" spc="20" dirty="0">
                <a:solidFill>
                  <a:srgbClr val="7F7F7F"/>
                </a:solidFill>
                <a:latin typeface="Tahoma"/>
                <a:cs typeface="Tahoma"/>
              </a:rPr>
              <a:t>SD-WAN</a:t>
            </a:r>
            <a:r>
              <a:rPr sz="1000" spc="-10" dirty="0">
                <a:solidFill>
                  <a:srgbClr val="7F7F7F"/>
                </a:solidFill>
                <a:latin typeface="Tahoma"/>
                <a:cs typeface="Tahoma"/>
              </a:rPr>
              <a:t> </a:t>
            </a:r>
            <a:r>
              <a:rPr sz="1000" spc="15" dirty="0">
                <a:solidFill>
                  <a:srgbClr val="7F7F7F"/>
                </a:solidFill>
                <a:latin typeface="Tahoma"/>
                <a:cs typeface="Tahoma"/>
              </a:rPr>
              <a:t>features</a:t>
            </a:r>
            <a:endParaRPr sz="1000" dirty="0">
              <a:latin typeface="Tahoma"/>
              <a:cs typeface="Tahoma"/>
            </a:endParaRPr>
          </a:p>
        </p:txBody>
      </p:sp>
      <p:sp>
        <p:nvSpPr>
          <p:cNvPr id="11" name="object 11"/>
          <p:cNvSpPr txBox="1"/>
          <p:nvPr/>
        </p:nvSpPr>
        <p:spPr>
          <a:xfrm>
            <a:off x="846430" y="3408172"/>
            <a:ext cx="2108835" cy="177800"/>
          </a:xfrm>
          <a:prstGeom prst="rect">
            <a:avLst/>
          </a:prstGeom>
        </p:spPr>
        <p:txBody>
          <a:bodyPr vert="horz" wrap="square" lIns="0" tIns="12700" rIns="0" bIns="0" rtlCol="0">
            <a:spAutoFit/>
          </a:bodyPr>
          <a:lstStyle/>
          <a:p>
            <a:pPr>
              <a:lnSpc>
                <a:spcPct val="100000"/>
              </a:lnSpc>
              <a:spcBef>
                <a:spcPts val="100"/>
              </a:spcBef>
            </a:pPr>
            <a:r>
              <a:rPr sz="1000" spc="15" dirty="0">
                <a:solidFill>
                  <a:srgbClr val="7F7F7F"/>
                </a:solidFill>
                <a:latin typeface="Tahoma"/>
                <a:cs typeface="Tahoma"/>
              </a:rPr>
              <a:t>Secure connectivity </a:t>
            </a:r>
            <a:r>
              <a:rPr sz="1000" dirty="0">
                <a:solidFill>
                  <a:srgbClr val="7F7F7F"/>
                </a:solidFill>
                <a:latin typeface="Tahoma"/>
                <a:cs typeface="Tahoma"/>
              </a:rPr>
              <a:t>&amp; </a:t>
            </a:r>
            <a:r>
              <a:rPr sz="1000" spc="10" dirty="0">
                <a:solidFill>
                  <a:srgbClr val="7F7F7F"/>
                </a:solidFill>
                <a:latin typeface="Tahoma"/>
                <a:cs typeface="Tahoma"/>
              </a:rPr>
              <a:t>basic</a:t>
            </a:r>
            <a:r>
              <a:rPr sz="1000" spc="125" dirty="0">
                <a:solidFill>
                  <a:srgbClr val="7F7F7F"/>
                </a:solidFill>
                <a:latin typeface="Tahoma"/>
                <a:cs typeface="Tahoma"/>
              </a:rPr>
              <a:t> </a:t>
            </a:r>
            <a:r>
              <a:rPr sz="1000" spc="10" dirty="0">
                <a:solidFill>
                  <a:srgbClr val="7F7F7F"/>
                </a:solidFill>
                <a:latin typeface="Tahoma"/>
                <a:cs typeface="Tahoma"/>
              </a:rPr>
              <a:t>security</a:t>
            </a:r>
            <a:endParaRPr sz="1000">
              <a:latin typeface="Tahoma"/>
              <a:cs typeface="Tahoma"/>
            </a:endParaRPr>
          </a:p>
        </p:txBody>
      </p:sp>
      <p:sp>
        <p:nvSpPr>
          <p:cNvPr id="12" name="object 12"/>
          <p:cNvSpPr txBox="1">
            <a:spLocks noGrp="1"/>
          </p:cNvSpPr>
          <p:nvPr>
            <p:ph type="title"/>
          </p:nvPr>
        </p:nvSpPr>
        <p:spPr>
          <a:xfrm>
            <a:off x="459346" y="244347"/>
            <a:ext cx="6135370" cy="452120"/>
          </a:xfrm>
          <a:prstGeom prst="rect">
            <a:avLst/>
          </a:prstGeom>
        </p:spPr>
        <p:txBody>
          <a:bodyPr vert="horz" wrap="square" lIns="0" tIns="12700" rIns="0" bIns="0" rtlCol="0">
            <a:spAutoFit/>
          </a:bodyPr>
          <a:lstStyle/>
          <a:p>
            <a:pPr marL="12700">
              <a:lnSpc>
                <a:spcPct val="100000"/>
              </a:lnSpc>
              <a:spcBef>
                <a:spcPts val="100"/>
              </a:spcBef>
            </a:pPr>
            <a:r>
              <a:rPr spc="25" dirty="0"/>
              <a:t>Licensing </a:t>
            </a:r>
            <a:r>
              <a:rPr spc="20" dirty="0"/>
              <a:t>that </a:t>
            </a:r>
            <a:r>
              <a:rPr spc="30" dirty="0"/>
              <a:t>fits </a:t>
            </a:r>
            <a:r>
              <a:rPr spc="15" dirty="0"/>
              <a:t>the </a:t>
            </a:r>
            <a:r>
              <a:rPr spc="20" dirty="0"/>
              <a:t>business’</a:t>
            </a:r>
            <a:r>
              <a:rPr spc="-145" dirty="0"/>
              <a:t> </a:t>
            </a:r>
            <a:r>
              <a:rPr spc="15" dirty="0"/>
              <a:t>needs</a:t>
            </a:r>
          </a:p>
        </p:txBody>
      </p:sp>
      <p:sp>
        <p:nvSpPr>
          <p:cNvPr id="13" name="object 13"/>
          <p:cNvSpPr/>
          <p:nvPr/>
        </p:nvSpPr>
        <p:spPr>
          <a:xfrm>
            <a:off x="640612" y="1697269"/>
            <a:ext cx="2512060" cy="387350"/>
          </a:xfrm>
          <a:custGeom>
            <a:avLst/>
            <a:gdLst/>
            <a:ahLst/>
            <a:cxnLst/>
            <a:rect l="l" t="t" r="r" b="b"/>
            <a:pathLst>
              <a:path w="2512060" h="387350">
                <a:moveTo>
                  <a:pt x="0" y="387217"/>
                </a:moveTo>
                <a:lnTo>
                  <a:pt x="2511899" y="387217"/>
                </a:lnTo>
                <a:lnTo>
                  <a:pt x="2511899" y="0"/>
                </a:lnTo>
                <a:lnTo>
                  <a:pt x="0" y="0"/>
                </a:lnTo>
                <a:lnTo>
                  <a:pt x="0" y="387217"/>
                </a:lnTo>
                <a:close/>
              </a:path>
            </a:pathLst>
          </a:custGeom>
          <a:solidFill>
            <a:srgbClr val="D9D9D9"/>
          </a:solidFill>
        </p:spPr>
        <p:txBody>
          <a:bodyPr wrap="square" lIns="0" tIns="0" rIns="0" bIns="0" rtlCol="0"/>
          <a:lstStyle/>
          <a:p>
            <a:endParaRPr/>
          </a:p>
        </p:txBody>
      </p:sp>
      <p:sp>
        <p:nvSpPr>
          <p:cNvPr id="14" name="object 14"/>
          <p:cNvSpPr/>
          <p:nvPr/>
        </p:nvSpPr>
        <p:spPr>
          <a:xfrm>
            <a:off x="640612" y="1697268"/>
            <a:ext cx="2512060" cy="387350"/>
          </a:xfrm>
          <a:custGeom>
            <a:avLst/>
            <a:gdLst/>
            <a:ahLst/>
            <a:cxnLst/>
            <a:rect l="l" t="t" r="r" b="b"/>
            <a:pathLst>
              <a:path w="2512060" h="387350">
                <a:moveTo>
                  <a:pt x="0" y="0"/>
                </a:moveTo>
                <a:lnTo>
                  <a:pt x="2511900" y="0"/>
                </a:lnTo>
                <a:lnTo>
                  <a:pt x="2511900" y="387217"/>
                </a:lnTo>
                <a:lnTo>
                  <a:pt x="0" y="387217"/>
                </a:lnTo>
                <a:lnTo>
                  <a:pt x="0" y="0"/>
                </a:lnTo>
                <a:close/>
              </a:path>
            </a:pathLst>
          </a:custGeom>
          <a:ln w="9525">
            <a:solidFill>
              <a:srgbClr val="005073"/>
            </a:solidFill>
          </a:ln>
        </p:spPr>
        <p:txBody>
          <a:bodyPr wrap="square" lIns="0" tIns="0" rIns="0" bIns="0" rtlCol="0"/>
          <a:lstStyle/>
          <a:p>
            <a:endParaRPr/>
          </a:p>
        </p:txBody>
      </p:sp>
      <p:sp>
        <p:nvSpPr>
          <p:cNvPr id="15" name="object 15"/>
          <p:cNvSpPr/>
          <p:nvPr/>
        </p:nvSpPr>
        <p:spPr>
          <a:xfrm>
            <a:off x="1462016" y="1415403"/>
            <a:ext cx="869315" cy="869315"/>
          </a:xfrm>
          <a:custGeom>
            <a:avLst/>
            <a:gdLst/>
            <a:ahLst/>
            <a:cxnLst/>
            <a:rect l="l" t="t" r="r" b="b"/>
            <a:pathLst>
              <a:path w="869314" h="869314">
                <a:moveTo>
                  <a:pt x="434587" y="0"/>
                </a:moveTo>
                <a:lnTo>
                  <a:pt x="387234" y="2550"/>
                </a:lnTo>
                <a:lnTo>
                  <a:pt x="341358" y="10023"/>
                </a:lnTo>
                <a:lnTo>
                  <a:pt x="297224" y="22155"/>
                </a:lnTo>
                <a:lnTo>
                  <a:pt x="255097" y="38680"/>
                </a:lnTo>
                <a:lnTo>
                  <a:pt x="215242" y="59333"/>
                </a:lnTo>
                <a:lnTo>
                  <a:pt x="177925" y="83850"/>
                </a:lnTo>
                <a:lnTo>
                  <a:pt x="143411" y="111964"/>
                </a:lnTo>
                <a:lnTo>
                  <a:pt x="111964" y="143411"/>
                </a:lnTo>
                <a:lnTo>
                  <a:pt x="83850" y="177925"/>
                </a:lnTo>
                <a:lnTo>
                  <a:pt x="59333" y="215242"/>
                </a:lnTo>
                <a:lnTo>
                  <a:pt x="38680" y="255097"/>
                </a:lnTo>
                <a:lnTo>
                  <a:pt x="22155" y="297224"/>
                </a:lnTo>
                <a:lnTo>
                  <a:pt x="10023" y="341358"/>
                </a:lnTo>
                <a:lnTo>
                  <a:pt x="2550" y="387234"/>
                </a:lnTo>
                <a:lnTo>
                  <a:pt x="0" y="434587"/>
                </a:lnTo>
                <a:lnTo>
                  <a:pt x="2550" y="481940"/>
                </a:lnTo>
                <a:lnTo>
                  <a:pt x="10023" y="527816"/>
                </a:lnTo>
                <a:lnTo>
                  <a:pt x="22155" y="571950"/>
                </a:lnTo>
                <a:lnTo>
                  <a:pt x="38680" y="614077"/>
                </a:lnTo>
                <a:lnTo>
                  <a:pt x="59333" y="653932"/>
                </a:lnTo>
                <a:lnTo>
                  <a:pt x="83850" y="691249"/>
                </a:lnTo>
                <a:lnTo>
                  <a:pt x="111964" y="725764"/>
                </a:lnTo>
                <a:lnTo>
                  <a:pt x="143411" y="757210"/>
                </a:lnTo>
                <a:lnTo>
                  <a:pt x="177925" y="785325"/>
                </a:lnTo>
                <a:lnTo>
                  <a:pt x="215242" y="809841"/>
                </a:lnTo>
                <a:lnTo>
                  <a:pt x="255097" y="830494"/>
                </a:lnTo>
                <a:lnTo>
                  <a:pt x="297224" y="847019"/>
                </a:lnTo>
                <a:lnTo>
                  <a:pt x="341358" y="859151"/>
                </a:lnTo>
                <a:lnTo>
                  <a:pt x="387234" y="866625"/>
                </a:lnTo>
                <a:lnTo>
                  <a:pt x="434587" y="869175"/>
                </a:lnTo>
                <a:lnTo>
                  <a:pt x="481940" y="866625"/>
                </a:lnTo>
                <a:lnTo>
                  <a:pt x="527816" y="859151"/>
                </a:lnTo>
                <a:lnTo>
                  <a:pt x="571950" y="847019"/>
                </a:lnTo>
                <a:lnTo>
                  <a:pt x="614077" y="830494"/>
                </a:lnTo>
                <a:lnTo>
                  <a:pt x="653931" y="809841"/>
                </a:lnTo>
                <a:lnTo>
                  <a:pt x="691248" y="785325"/>
                </a:lnTo>
                <a:lnTo>
                  <a:pt x="725763" y="757210"/>
                </a:lnTo>
                <a:lnTo>
                  <a:pt x="757210" y="725764"/>
                </a:lnTo>
                <a:lnTo>
                  <a:pt x="785324" y="691249"/>
                </a:lnTo>
                <a:lnTo>
                  <a:pt x="809840" y="653932"/>
                </a:lnTo>
                <a:lnTo>
                  <a:pt x="830493" y="614077"/>
                </a:lnTo>
                <a:lnTo>
                  <a:pt x="847018" y="571950"/>
                </a:lnTo>
                <a:lnTo>
                  <a:pt x="859150" y="527816"/>
                </a:lnTo>
                <a:lnTo>
                  <a:pt x="866623" y="481940"/>
                </a:lnTo>
                <a:lnTo>
                  <a:pt x="869174" y="434587"/>
                </a:lnTo>
                <a:lnTo>
                  <a:pt x="866623" y="387234"/>
                </a:lnTo>
                <a:lnTo>
                  <a:pt x="859150" y="341358"/>
                </a:lnTo>
                <a:lnTo>
                  <a:pt x="847018" y="297224"/>
                </a:lnTo>
                <a:lnTo>
                  <a:pt x="830493" y="255097"/>
                </a:lnTo>
                <a:lnTo>
                  <a:pt x="809840" y="215242"/>
                </a:lnTo>
                <a:lnTo>
                  <a:pt x="785324" y="177925"/>
                </a:lnTo>
                <a:lnTo>
                  <a:pt x="757210" y="143411"/>
                </a:lnTo>
                <a:lnTo>
                  <a:pt x="725763" y="111964"/>
                </a:lnTo>
                <a:lnTo>
                  <a:pt x="691248" y="83850"/>
                </a:lnTo>
                <a:lnTo>
                  <a:pt x="653931" y="59333"/>
                </a:lnTo>
                <a:lnTo>
                  <a:pt x="614077" y="38680"/>
                </a:lnTo>
                <a:lnTo>
                  <a:pt x="571950" y="22155"/>
                </a:lnTo>
                <a:lnTo>
                  <a:pt x="527816" y="10023"/>
                </a:lnTo>
                <a:lnTo>
                  <a:pt x="481940" y="2550"/>
                </a:lnTo>
                <a:lnTo>
                  <a:pt x="434587" y="0"/>
                </a:lnTo>
                <a:close/>
              </a:path>
            </a:pathLst>
          </a:custGeom>
          <a:solidFill>
            <a:srgbClr val="FFFFFF"/>
          </a:solidFill>
        </p:spPr>
        <p:txBody>
          <a:bodyPr wrap="square" lIns="0" tIns="0" rIns="0" bIns="0" rtlCol="0"/>
          <a:lstStyle/>
          <a:p>
            <a:endParaRPr/>
          </a:p>
        </p:txBody>
      </p:sp>
      <p:sp>
        <p:nvSpPr>
          <p:cNvPr id="16" name="object 16"/>
          <p:cNvSpPr/>
          <p:nvPr/>
        </p:nvSpPr>
        <p:spPr>
          <a:xfrm>
            <a:off x="1462016" y="1415403"/>
            <a:ext cx="869315" cy="869315"/>
          </a:xfrm>
          <a:custGeom>
            <a:avLst/>
            <a:gdLst/>
            <a:ahLst/>
            <a:cxnLst/>
            <a:rect l="l" t="t" r="r" b="b"/>
            <a:pathLst>
              <a:path w="869314" h="869314">
                <a:moveTo>
                  <a:pt x="0" y="434587"/>
                </a:moveTo>
                <a:lnTo>
                  <a:pt x="2550" y="387234"/>
                </a:lnTo>
                <a:lnTo>
                  <a:pt x="10023" y="341358"/>
                </a:lnTo>
                <a:lnTo>
                  <a:pt x="22155" y="297224"/>
                </a:lnTo>
                <a:lnTo>
                  <a:pt x="38680" y="255097"/>
                </a:lnTo>
                <a:lnTo>
                  <a:pt x="59333" y="215242"/>
                </a:lnTo>
                <a:lnTo>
                  <a:pt x="83850" y="177925"/>
                </a:lnTo>
                <a:lnTo>
                  <a:pt x="111964" y="143411"/>
                </a:lnTo>
                <a:lnTo>
                  <a:pt x="143411" y="111964"/>
                </a:lnTo>
                <a:lnTo>
                  <a:pt x="177925" y="83850"/>
                </a:lnTo>
                <a:lnTo>
                  <a:pt x="215242" y="59333"/>
                </a:lnTo>
                <a:lnTo>
                  <a:pt x="255097" y="38680"/>
                </a:lnTo>
                <a:lnTo>
                  <a:pt x="297224" y="22155"/>
                </a:lnTo>
                <a:lnTo>
                  <a:pt x="341358" y="10023"/>
                </a:lnTo>
                <a:lnTo>
                  <a:pt x="387234" y="2550"/>
                </a:lnTo>
                <a:lnTo>
                  <a:pt x="434587" y="0"/>
                </a:lnTo>
                <a:lnTo>
                  <a:pt x="481940" y="2550"/>
                </a:lnTo>
                <a:lnTo>
                  <a:pt x="527816" y="10023"/>
                </a:lnTo>
                <a:lnTo>
                  <a:pt x="571950" y="22155"/>
                </a:lnTo>
                <a:lnTo>
                  <a:pt x="614077" y="38680"/>
                </a:lnTo>
                <a:lnTo>
                  <a:pt x="653932" y="59333"/>
                </a:lnTo>
                <a:lnTo>
                  <a:pt x="691249" y="83850"/>
                </a:lnTo>
                <a:lnTo>
                  <a:pt x="725763" y="111964"/>
                </a:lnTo>
                <a:lnTo>
                  <a:pt x="757210" y="143411"/>
                </a:lnTo>
                <a:lnTo>
                  <a:pt x="785324" y="177925"/>
                </a:lnTo>
                <a:lnTo>
                  <a:pt x="809841" y="215242"/>
                </a:lnTo>
                <a:lnTo>
                  <a:pt x="830494" y="255097"/>
                </a:lnTo>
                <a:lnTo>
                  <a:pt x="847019" y="297224"/>
                </a:lnTo>
                <a:lnTo>
                  <a:pt x="859151" y="341358"/>
                </a:lnTo>
                <a:lnTo>
                  <a:pt x="866624" y="387234"/>
                </a:lnTo>
                <a:lnTo>
                  <a:pt x="869175" y="434587"/>
                </a:lnTo>
                <a:lnTo>
                  <a:pt x="866624" y="481940"/>
                </a:lnTo>
                <a:lnTo>
                  <a:pt x="859151" y="527816"/>
                </a:lnTo>
                <a:lnTo>
                  <a:pt x="847019" y="571950"/>
                </a:lnTo>
                <a:lnTo>
                  <a:pt x="830494" y="614077"/>
                </a:lnTo>
                <a:lnTo>
                  <a:pt x="809841" y="653932"/>
                </a:lnTo>
                <a:lnTo>
                  <a:pt x="785324" y="691249"/>
                </a:lnTo>
                <a:lnTo>
                  <a:pt x="757210" y="725763"/>
                </a:lnTo>
                <a:lnTo>
                  <a:pt x="725763" y="757210"/>
                </a:lnTo>
                <a:lnTo>
                  <a:pt x="691249" y="785324"/>
                </a:lnTo>
                <a:lnTo>
                  <a:pt x="653932" y="809841"/>
                </a:lnTo>
                <a:lnTo>
                  <a:pt x="614077" y="830494"/>
                </a:lnTo>
                <a:lnTo>
                  <a:pt x="571950" y="847019"/>
                </a:lnTo>
                <a:lnTo>
                  <a:pt x="527816" y="859151"/>
                </a:lnTo>
                <a:lnTo>
                  <a:pt x="481940" y="866624"/>
                </a:lnTo>
                <a:lnTo>
                  <a:pt x="434587" y="869175"/>
                </a:lnTo>
                <a:lnTo>
                  <a:pt x="387234" y="866624"/>
                </a:lnTo>
                <a:lnTo>
                  <a:pt x="341358" y="859151"/>
                </a:lnTo>
                <a:lnTo>
                  <a:pt x="297224" y="847019"/>
                </a:lnTo>
                <a:lnTo>
                  <a:pt x="255097" y="830494"/>
                </a:lnTo>
                <a:lnTo>
                  <a:pt x="215242" y="809841"/>
                </a:lnTo>
                <a:lnTo>
                  <a:pt x="177925" y="785324"/>
                </a:lnTo>
                <a:lnTo>
                  <a:pt x="143411" y="757210"/>
                </a:lnTo>
                <a:lnTo>
                  <a:pt x="111964" y="725763"/>
                </a:lnTo>
                <a:lnTo>
                  <a:pt x="83850" y="691249"/>
                </a:lnTo>
                <a:lnTo>
                  <a:pt x="59333" y="653932"/>
                </a:lnTo>
                <a:lnTo>
                  <a:pt x="38680" y="614077"/>
                </a:lnTo>
                <a:lnTo>
                  <a:pt x="22155" y="571950"/>
                </a:lnTo>
                <a:lnTo>
                  <a:pt x="10023" y="527816"/>
                </a:lnTo>
                <a:lnTo>
                  <a:pt x="2550" y="481940"/>
                </a:lnTo>
                <a:lnTo>
                  <a:pt x="0" y="434587"/>
                </a:lnTo>
                <a:close/>
              </a:path>
            </a:pathLst>
          </a:custGeom>
          <a:ln w="28575">
            <a:solidFill>
              <a:srgbClr val="A5A5A5"/>
            </a:solidFill>
          </a:ln>
        </p:spPr>
        <p:txBody>
          <a:bodyPr wrap="square" lIns="0" tIns="0" rIns="0" bIns="0" rtlCol="0"/>
          <a:lstStyle/>
          <a:p>
            <a:endParaRPr/>
          </a:p>
        </p:txBody>
      </p:sp>
      <p:sp>
        <p:nvSpPr>
          <p:cNvPr id="17" name="object 17"/>
          <p:cNvSpPr/>
          <p:nvPr/>
        </p:nvSpPr>
        <p:spPr>
          <a:xfrm>
            <a:off x="1597152" y="1682495"/>
            <a:ext cx="600456" cy="335279"/>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4137393" y="1442728"/>
            <a:ext cx="869315" cy="869315"/>
          </a:xfrm>
          <a:custGeom>
            <a:avLst/>
            <a:gdLst/>
            <a:ahLst/>
            <a:cxnLst/>
            <a:rect l="l" t="t" r="r" b="b"/>
            <a:pathLst>
              <a:path w="869314" h="869314">
                <a:moveTo>
                  <a:pt x="434586" y="0"/>
                </a:moveTo>
                <a:lnTo>
                  <a:pt x="387233" y="2550"/>
                </a:lnTo>
                <a:lnTo>
                  <a:pt x="341357" y="10023"/>
                </a:lnTo>
                <a:lnTo>
                  <a:pt x="297223" y="22155"/>
                </a:lnTo>
                <a:lnTo>
                  <a:pt x="255096" y="38680"/>
                </a:lnTo>
                <a:lnTo>
                  <a:pt x="215242" y="59333"/>
                </a:lnTo>
                <a:lnTo>
                  <a:pt x="177925" y="83850"/>
                </a:lnTo>
                <a:lnTo>
                  <a:pt x="143410" y="111964"/>
                </a:lnTo>
                <a:lnTo>
                  <a:pt x="111963" y="143411"/>
                </a:lnTo>
                <a:lnTo>
                  <a:pt x="83849" y="177925"/>
                </a:lnTo>
                <a:lnTo>
                  <a:pt x="59333" y="215242"/>
                </a:lnTo>
                <a:lnTo>
                  <a:pt x="38680" y="255097"/>
                </a:lnTo>
                <a:lnTo>
                  <a:pt x="22155" y="297224"/>
                </a:lnTo>
                <a:lnTo>
                  <a:pt x="10023" y="341358"/>
                </a:lnTo>
                <a:lnTo>
                  <a:pt x="2550" y="387234"/>
                </a:lnTo>
                <a:lnTo>
                  <a:pt x="0" y="434587"/>
                </a:lnTo>
                <a:lnTo>
                  <a:pt x="2550" y="481940"/>
                </a:lnTo>
                <a:lnTo>
                  <a:pt x="10023" y="527816"/>
                </a:lnTo>
                <a:lnTo>
                  <a:pt x="22155" y="571950"/>
                </a:lnTo>
                <a:lnTo>
                  <a:pt x="38680" y="614077"/>
                </a:lnTo>
                <a:lnTo>
                  <a:pt x="59333" y="653932"/>
                </a:lnTo>
                <a:lnTo>
                  <a:pt x="83849" y="691249"/>
                </a:lnTo>
                <a:lnTo>
                  <a:pt x="111963" y="725764"/>
                </a:lnTo>
                <a:lnTo>
                  <a:pt x="143410" y="757210"/>
                </a:lnTo>
                <a:lnTo>
                  <a:pt x="177925" y="785325"/>
                </a:lnTo>
                <a:lnTo>
                  <a:pt x="215242" y="809841"/>
                </a:lnTo>
                <a:lnTo>
                  <a:pt x="255096" y="830494"/>
                </a:lnTo>
                <a:lnTo>
                  <a:pt x="297223" y="847019"/>
                </a:lnTo>
                <a:lnTo>
                  <a:pt x="341357" y="859151"/>
                </a:lnTo>
                <a:lnTo>
                  <a:pt x="387233" y="866625"/>
                </a:lnTo>
                <a:lnTo>
                  <a:pt x="434586" y="869175"/>
                </a:lnTo>
                <a:lnTo>
                  <a:pt x="481939" y="866625"/>
                </a:lnTo>
                <a:lnTo>
                  <a:pt x="527815" y="859151"/>
                </a:lnTo>
                <a:lnTo>
                  <a:pt x="571949" y="847019"/>
                </a:lnTo>
                <a:lnTo>
                  <a:pt x="614076" y="830494"/>
                </a:lnTo>
                <a:lnTo>
                  <a:pt x="653931" y="809841"/>
                </a:lnTo>
                <a:lnTo>
                  <a:pt x="691248" y="785325"/>
                </a:lnTo>
                <a:lnTo>
                  <a:pt x="725762" y="757210"/>
                </a:lnTo>
                <a:lnTo>
                  <a:pt x="757209" y="725764"/>
                </a:lnTo>
                <a:lnTo>
                  <a:pt x="785323" y="691249"/>
                </a:lnTo>
                <a:lnTo>
                  <a:pt x="809840" y="653932"/>
                </a:lnTo>
                <a:lnTo>
                  <a:pt x="830493" y="614077"/>
                </a:lnTo>
                <a:lnTo>
                  <a:pt x="847018" y="571950"/>
                </a:lnTo>
                <a:lnTo>
                  <a:pt x="859150" y="527816"/>
                </a:lnTo>
                <a:lnTo>
                  <a:pt x="866623" y="481940"/>
                </a:lnTo>
                <a:lnTo>
                  <a:pt x="869174" y="434587"/>
                </a:lnTo>
                <a:lnTo>
                  <a:pt x="866623" y="387234"/>
                </a:lnTo>
                <a:lnTo>
                  <a:pt x="859150" y="341358"/>
                </a:lnTo>
                <a:lnTo>
                  <a:pt x="847018" y="297224"/>
                </a:lnTo>
                <a:lnTo>
                  <a:pt x="830493" y="255097"/>
                </a:lnTo>
                <a:lnTo>
                  <a:pt x="809840" y="215242"/>
                </a:lnTo>
                <a:lnTo>
                  <a:pt x="785323" y="177925"/>
                </a:lnTo>
                <a:lnTo>
                  <a:pt x="757209" y="143411"/>
                </a:lnTo>
                <a:lnTo>
                  <a:pt x="725762" y="111964"/>
                </a:lnTo>
                <a:lnTo>
                  <a:pt x="691248" y="83850"/>
                </a:lnTo>
                <a:lnTo>
                  <a:pt x="653931" y="59333"/>
                </a:lnTo>
                <a:lnTo>
                  <a:pt x="614076" y="38680"/>
                </a:lnTo>
                <a:lnTo>
                  <a:pt x="571949" y="22155"/>
                </a:lnTo>
                <a:lnTo>
                  <a:pt x="527815" y="10023"/>
                </a:lnTo>
                <a:lnTo>
                  <a:pt x="481939" y="2550"/>
                </a:lnTo>
                <a:lnTo>
                  <a:pt x="434586" y="0"/>
                </a:lnTo>
                <a:close/>
              </a:path>
            </a:pathLst>
          </a:custGeom>
          <a:solidFill>
            <a:srgbClr val="FFFFFF"/>
          </a:solidFill>
        </p:spPr>
        <p:txBody>
          <a:bodyPr wrap="square" lIns="0" tIns="0" rIns="0" bIns="0" rtlCol="0"/>
          <a:lstStyle/>
          <a:p>
            <a:endParaRPr/>
          </a:p>
        </p:txBody>
      </p:sp>
      <p:sp>
        <p:nvSpPr>
          <p:cNvPr id="19" name="object 19"/>
          <p:cNvSpPr/>
          <p:nvPr/>
        </p:nvSpPr>
        <p:spPr>
          <a:xfrm>
            <a:off x="4137393" y="1442728"/>
            <a:ext cx="869315" cy="869315"/>
          </a:xfrm>
          <a:custGeom>
            <a:avLst/>
            <a:gdLst/>
            <a:ahLst/>
            <a:cxnLst/>
            <a:rect l="l" t="t" r="r" b="b"/>
            <a:pathLst>
              <a:path w="869314" h="869314">
                <a:moveTo>
                  <a:pt x="0" y="434587"/>
                </a:moveTo>
                <a:lnTo>
                  <a:pt x="2550" y="387234"/>
                </a:lnTo>
                <a:lnTo>
                  <a:pt x="10023" y="341358"/>
                </a:lnTo>
                <a:lnTo>
                  <a:pt x="22155" y="297224"/>
                </a:lnTo>
                <a:lnTo>
                  <a:pt x="38680" y="255097"/>
                </a:lnTo>
                <a:lnTo>
                  <a:pt x="59333" y="215242"/>
                </a:lnTo>
                <a:lnTo>
                  <a:pt x="83850" y="177925"/>
                </a:lnTo>
                <a:lnTo>
                  <a:pt x="111964" y="143411"/>
                </a:lnTo>
                <a:lnTo>
                  <a:pt x="143411" y="111964"/>
                </a:lnTo>
                <a:lnTo>
                  <a:pt x="177925" y="83850"/>
                </a:lnTo>
                <a:lnTo>
                  <a:pt x="215242" y="59333"/>
                </a:lnTo>
                <a:lnTo>
                  <a:pt x="255097" y="38680"/>
                </a:lnTo>
                <a:lnTo>
                  <a:pt x="297224" y="22155"/>
                </a:lnTo>
                <a:lnTo>
                  <a:pt x="341358" y="10023"/>
                </a:lnTo>
                <a:lnTo>
                  <a:pt x="387234" y="2550"/>
                </a:lnTo>
                <a:lnTo>
                  <a:pt x="434587" y="0"/>
                </a:lnTo>
                <a:lnTo>
                  <a:pt x="481940" y="2550"/>
                </a:lnTo>
                <a:lnTo>
                  <a:pt x="527816" y="10023"/>
                </a:lnTo>
                <a:lnTo>
                  <a:pt x="571950" y="22155"/>
                </a:lnTo>
                <a:lnTo>
                  <a:pt x="614077" y="38680"/>
                </a:lnTo>
                <a:lnTo>
                  <a:pt x="653932" y="59333"/>
                </a:lnTo>
                <a:lnTo>
                  <a:pt x="691249" y="83850"/>
                </a:lnTo>
                <a:lnTo>
                  <a:pt x="725763" y="111964"/>
                </a:lnTo>
                <a:lnTo>
                  <a:pt x="757210" y="143411"/>
                </a:lnTo>
                <a:lnTo>
                  <a:pt x="785324" y="177925"/>
                </a:lnTo>
                <a:lnTo>
                  <a:pt x="809841" y="215242"/>
                </a:lnTo>
                <a:lnTo>
                  <a:pt x="830494" y="255097"/>
                </a:lnTo>
                <a:lnTo>
                  <a:pt x="847019" y="297224"/>
                </a:lnTo>
                <a:lnTo>
                  <a:pt x="859151" y="341358"/>
                </a:lnTo>
                <a:lnTo>
                  <a:pt x="866624" y="387234"/>
                </a:lnTo>
                <a:lnTo>
                  <a:pt x="869175" y="434587"/>
                </a:lnTo>
                <a:lnTo>
                  <a:pt x="866624" y="481940"/>
                </a:lnTo>
                <a:lnTo>
                  <a:pt x="859151" y="527816"/>
                </a:lnTo>
                <a:lnTo>
                  <a:pt x="847019" y="571950"/>
                </a:lnTo>
                <a:lnTo>
                  <a:pt x="830494" y="614077"/>
                </a:lnTo>
                <a:lnTo>
                  <a:pt x="809841" y="653932"/>
                </a:lnTo>
                <a:lnTo>
                  <a:pt x="785324" y="691249"/>
                </a:lnTo>
                <a:lnTo>
                  <a:pt x="757210" y="725763"/>
                </a:lnTo>
                <a:lnTo>
                  <a:pt x="725763" y="757210"/>
                </a:lnTo>
                <a:lnTo>
                  <a:pt x="691249" y="785324"/>
                </a:lnTo>
                <a:lnTo>
                  <a:pt x="653932" y="809841"/>
                </a:lnTo>
                <a:lnTo>
                  <a:pt x="614077" y="830494"/>
                </a:lnTo>
                <a:lnTo>
                  <a:pt x="571950" y="847019"/>
                </a:lnTo>
                <a:lnTo>
                  <a:pt x="527816" y="859151"/>
                </a:lnTo>
                <a:lnTo>
                  <a:pt x="481940" y="866624"/>
                </a:lnTo>
                <a:lnTo>
                  <a:pt x="434587" y="869175"/>
                </a:lnTo>
                <a:lnTo>
                  <a:pt x="387234" y="866624"/>
                </a:lnTo>
                <a:lnTo>
                  <a:pt x="341358" y="859151"/>
                </a:lnTo>
                <a:lnTo>
                  <a:pt x="297224" y="847019"/>
                </a:lnTo>
                <a:lnTo>
                  <a:pt x="255097" y="830494"/>
                </a:lnTo>
                <a:lnTo>
                  <a:pt x="215242" y="809841"/>
                </a:lnTo>
                <a:lnTo>
                  <a:pt x="177925" y="785324"/>
                </a:lnTo>
                <a:lnTo>
                  <a:pt x="143411" y="757210"/>
                </a:lnTo>
                <a:lnTo>
                  <a:pt x="111964" y="725763"/>
                </a:lnTo>
                <a:lnTo>
                  <a:pt x="83850" y="691249"/>
                </a:lnTo>
                <a:lnTo>
                  <a:pt x="59333" y="653932"/>
                </a:lnTo>
                <a:lnTo>
                  <a:pt x="38680" y="614077"/>
                </a:lnTo>
                <a:lnTo>
                  <a:pt x="22155" y="571950"/>
                </a:lnTo>
                <a:lnTo>
                  <a:pt x="10023" y="527816"/>
                </a:lnTo>
                <a:lnTo>
                  <a:pt x="2550" y="481940"/>
                </a:lnTo>
                <a:lnTo>
                  <a:pt x="0" y="434587"/>
                </a:lnTo>
                <a:close/>
              </a:path>
            </a:pathLst>
          </a:custGeom>
          <a:ln w="28575">
            <a:solidFill>
              <a:srgbClr val="73B14D"/>
            </a:solidFill>
          </a:ln>
        </p:spPr>
        <p:txBody>
          <a:bodyPr wrap="square" lIns="0" tIns="0" rIns="0" bIns="0" rtlCol="0"/>
          <a:lstStyle/>
          <a:p>
            <a:endParaRPr/>
          </a:p>
        </p:txBody>
      </p:sp>
      <p:sp>
        <p:nvSpPr>
          <p:cNvPr id="20" name="object 20"/>
          <p:cNvSpPr/>
          <p:nvPr/>
        </p:nvSpPr>
        <p:spPr>
          <a:xfrm>
            <a:off x="4273296" y="1706879"/>
            <a:ext cx="597408" cy="338328"/>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4642103" y="1630679"/>
            <a:ext cx="246887" cy="246887"/>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516501" y="2881478"/>
            <a:ext cx="760730" cy="0"/>
          </a:xfrm>
          <a:custGeom>
            <a:avLst/>
            <a:gdLst/>
            <a:ahLst/>
            <a:cxnLst/>
            <a:rect l="l" t="t" r="r" b="b"/>
            <a:pathLst>
              <a:path w="760730">
                <a:moveTo>
                  <a:pt x="0" y="0"/>
                </a:moveTo>
                <a:lnTo>
                  <a:pt x="760275" y="1"/>
                </a:lnTo>
              </a:path>
            </a:pathLst>
          </a:custGeom>
          <a:ln w="57150">
            <a:solidFill>
              <a:srgbClr val="7F7F7F"/>
            </a:solidFill>
          </a:ln>
        </p:spPr>
        <p:txBody>
          <a:bodyPr wrap="square" lIns="0" tIns="0" rIns="0" bIns="0" rtlCol="0"/>
          <a:lstStyle/>
          <a:p>
            <a:endParaRPr/>
          </a:p>
        </p:txBody>
      </p:sp>
      <p:sp>
        <p:nvSpPr>
          <p:cNvPr id="23" name="object 23"/>
          <p:cNvSpPr/>
          <p:nvPr/>
        </p:nvSpPr>
        <p:spPr>
          <a:xfrm>
            <a:off x="4191919" y="2871834"/>
            <a:ext cx="760730" cy="0"/>
          </a:xfrm>
          <a:custGeom>
            <a:avLst/>
            <a:gdLst/>
            <a:ahLst/>
            <a:cxnLst/>
            <a:rect l="l" t="t" r="r" b="b"/>
            <a:pathLst>
              <a:path w="760729">
                <a:moveTo>
                  <a:pt x="0" y="0"/>
                </a:moveTo>
                <a:lnTo>
                  <a:pt x="760275" y="1"/>
                </a:lnTo>
              </a:path>
            </a:pathLst>
          </a:custGeom>
          <a:ln w="57150">
            <a:solidFill>
              <a:srgbClr val="6EBE4A"/>
            </a:solidFill>
          </a:ln>
        </p:spPr>
        <p:txBody>
          <a:bodyPr wrap="square" lIns="0" tIns="0" rIns="0" bIns="0" rtlCol="0"/>
          <a:lstStyle/>
          <a:p>
            <a:endParaRPr/>
          </a:p>
        </p:txBody>
      </p:sp>
      <p:sp>
        <p:nvSpPr>
          <p:cNvPr id="24" name="object 24"/>
          <p:cNvSpPr/>
          <p:nvPr/>
        </p:nvSpPr>
        <p:spPr>
          <a:xfrm>
            <a:off x="6867334" y="2851975"/>
            <a:ext cx="760730" cy="0"/>
          </a:xfrm>
          <a:custGeom>
            <a:avLst/>
            <a:gdLst/>
            <a:ahLst/>
            <a:cxnLst/>
            <a:rect l="l" t="t" r="r" b="b"/>
            <a:pathLst>
              <a:path w="760729">
                <a:moveTo>
                  <a:pt x="0" y="0"/>
                </a:moveTo>
                <a:lnTo>
                  <a:pt x="760275" y="1"/>
                </a:lnTo>
              </a:path>
            </a:pathLst>
          </a:custGeom>
          <a:ln w="57150">
            <a:solidFill>
              <a:srgbClr val="3E9FDB"/>
            </a:solidFill>
          </a:ln>
        </p:spPr>
        <p:txBody>
          <a:bodyPr wrap="square" lIns="0" tIns="0" rIns="0" bIns="0" rtlCol="0"/>
          <a:lstStyle/>
          <a:p>
            <a:endParaRPr/>
          </a:p>
        </p:txBody>
      </p:sp>
      <p:sp>
        <p:nvSpPr>
          <p:cNvPr id="25" name="object 25"/>
          <p:cNvSpPr/>
          <p:nvPr/>
        </p:nvSpPr>
        <p:spPr>
          <a:xfrm>
            <a:off x="6812809" y="1456288"/>
            <a:ext cx="869315" cy="869315"/>
          </a:xfrm>
          <a:custGeom>
            <a:avLst/>
            <a:gdLst/>
            <a:ahLst/>
            <a:cxnLst/>
            <a:rect l="l" t="t" r="r" b="b"/>
            <a:pathLst>
              <a:path w="869315" h="869314">
                <a:moveTo>
                  <a:pt x="434587" y="0"/>
                </a:moveTo>
                <a:lnTo>
                  <a:pt x="387234" y="2550"/>
                </a:lnTo>
                <a:lnTo>
                  <a:pt x="341358" y="10023"/>
                </a:lnTo>
                <a:lnTo>
                  <a:pt x="297224" y="22155"/>
                </a:lnTo>
                <a:lnTo>
                  <a:pt x="255097" y="38680"/>
                </a:lnTo>
                <a:lnTo>
                  <a:pt x="215242" y="59333"/>
                </a:lnTo>
                <a:lnTo>
                  <a:pt x="177925" y="83850"/>
                </a:lnTo>
                <a:lnTo>
                  <a:pt x="143411" y="111964"/>
                </a:lnTo>
                <a:lnTo>
                  <a:pt x="111964" y="143411"/>
                </a:lnTo>
                <a:lnTo>
                  <a:pt x="83850" y="177925"/>
                </a:lnTo>
                <a:lnTo>
                  <a:pt x="59333" y="215242"/>
                </a:lnTo>
                <a:lnTo>
                  <a:pt x="38680" y="255097"/>
                </a:lnTo>
                <a:lnTo>
                  <a:pt x="22155" y="297224"/>
                </a:lnTo>
                <a:lnTo>
                  <a:pt x="10023" y="341358"/>
                </a:lnTo>
                <a:lnTo>
                  <a:pt x="2550" y="387234"/>
                </a:lnTo>
                <a:lnTo>
                  <a:pt x="0" y="434587"/>
                </a:lnTo>
                <a:lnTo>
                  <a:pt x="2550" y="481940"/>
                </a:lnTo>
                <a:lnTo>
                  <a:pt x="10023" y="527816"/>
                </a:lnTo>
                <a:lnTo>
                  <a:pt x="22155" y="571950"/>
                </a:lnTo>
                <a:lnTo>
                  <a:pt x="38680" y="614077"/>
                </a:lnTo>
                <a:lnTo>
                  <a:pt x="59333" y="653932"/>
                </a:lnTo>
                <a:lnTo>
                  <a:pt x="83850" y="691249"/>
                </a:lnTo>
                <a:lnTo>
                  <a:pt x="111964" y="725764"/>
                </a:lnTo>
                <a:lnTo>
                  <a:pt x="143411" y="757210"/>
                </a:lnTo>
                <a:lnTo>
                  <a:pt x="177925" y="785325"/>
                </a:lnTo>
                <a:lnTo>
                  <a:pt x="215242" y="809841"/>
                </a:lnTo>
                <a:lnTo>
                  <a:pt x="255097" y="830494"/>
                </a:lnTo>
                <a:lnTo>
                  <a:pt x="297224" y="847019"/>
                </a:lnTo>
                <a:lnTo>
                  <a:pt x="341358" y="859151"/>
                </a:lnTo>
                <a:lnTo>
                  <a:pt x="387234" y="866625"/>
                </a:lnTo>
                <a:lnTo>
                  <a:pt x="434587" y="869175"/>
                </a:lnTo>
                <a:lnTo>
                  <a:pt x="481940" y="866625"/>
                </a:lnTo>
                <a:lnTo>
                  <a:pt x="527816" y="859151"/>
                </a:lnTo>
                <a:lnTo>
                  <a:pt x="571950" y="847019"/>
                </a:lnTo>
                <a:lnTo>
                  <a:pt x="614077" y="830494"/>
                </a:lnTo>
                <a:lnTo>
                  <a:pt x="653932" y="809841"/>
                </a:lnTo>
                <a:lnTo>
                  <a:pt x="691249" y="785325"/>
                </a:lnTo>
                <a:lnTo>
                  <a:pt x="725764" y="757210"/>
                </a:lnTo>
                <a:lnTo>
                  <a:pt x="757210" y="725764"/>
                </a:lnTo>
                <a:lnTo>
                  <a:pt x="785325" y="691249"/>
                </a:lnTo>
                <a:lnTo>
                  <a:pt x="809841" y="653932"/>
                </a:lnTo>
                <a:lnTo>
                  <a:pt x="830494" y="614077"/>
                </a:lnTo>
                <a:lnTo>
                  <a:pt x="847019" y="571950"/>
                </a:lnTo>
                <a:lnTo>
                  <a:pt x="859151" y="527816"/>
                </a:lnTo>
                <a:lnTo>
                  <a:pt x="866625" y="481940"/>
                </a:lnTo>
                <a:lnTo>
                  <a:pt x="869175" y="434587"/>
                </a:lnTo>
                <a:lnTo>
                  <a:pt x="866625" y="387234"/>
                </a:lnTo>
                <a:lnTo>
                  <a:pt x="859151" y="341358"/>
                </a:lnTo>
                <a:lnTo>
                  <a:pt x="847019" y="297224"/>
                </a:lnTo>
                <a:lnTo>
                  <a:pt x="830494" y="255097"/>
                </a:lnTo>
                <a:lnTo>
                  <a:pt x="809841" y="215242"/>
                </a:lnTo>
                <a:lnTo>
                  <a:pt x="785325" y="177925"/>
                </a:lnTo>
                <a:lnTo>
                  <a:pt x="757210" y="143411"/>
                </a:lnTo>
                <a:lnTo>
                  <a:pt x="725764" y="111964"/>
                </a:lnTo>
                <a:lnTo>
                  <a:pt x="691249" y="83850"/>
                </a:lnTo>
                <a:lnTo>
                  <a:pt x="653932" y="59333"/>
                </a:lnTo>
                <a:lnTo>
                  <a:pt x="614077" y="38680"/>
                </a:lnTo>
                <a:lnTo>
                  <a:pt x="571950" y="22155"/>
                </a:lnTo>
                <a:lnTo>
                  <a:pt x="527816" y="10023"/>
                </a:lnTo>
                <a:lnTo>
                  <a:pt x="481940" y="2550"/>
                </a:lnTo>
                <a:lnTo>
                  <a:pt x="434587" y="0"/>
                </a:lnTo>
                <a:close/>
              </a:path>
            </a:pathLst>
          </a:custGeom>
          <a:solidFill>
            <a:srgbClr val="FFFFFF"/>
          </a:solidFill>
        </p:spPr>
        <p:txBody>
          <a:bodyPr wrap="square" lIns="0" tIns="0" rIns="0" bIns="0" rtlCol="0"/>
          <a:lstStyle/>
          <a:p>
            <a:endParaRPr/>
          </a:p>
        </p:txBody>
      </p:sp>
      <p:sp>
        <p:nvSpPr>
          <p:cNvPr id="26" name="object 26"/>
          <p:cNvSpPr/>
          <p:nvPr/>
        </p:nvSpPr>
        <p:spPr>
          <a:xfrm>
            <a:off x="6812809" y="1456288"/>
            <a:ext cx="869315" cy="869315"/>
          </a:xfrm>
          <a:custGeom>
            <a:avLst/>
            <a:gdLst/>
            <a:ahLst/>
            <a:cxnLst/>
            <a:rect l="l" t="t" r="r" b="b"/>
            <a:pathLst>
              <a:path w="869315" h="869314">
                <a:moveTo>
                  <a:pt x="0" y="434587"/>
                </a:moveTo>
                <a:lnTo>
                  <a:pt x="2550" y="387234"/>
                </a:lnTo>
                <a:lnTo>
                  <a:pt x="10023" y="341358"/>
                </a:lnTo>
                <a:lnTo>
                  <a:pt x="22155" y="297224"/>
                </a:lnTo>
                <a:lnTo>
                  <a:pt x="38680" y="255097"/>
                </a:lnTo>
                <a:lnTo>
                  <a:pt x="59333" y="215242"/>
                </a:lnTo>
                <a:lnTo>
                  <a:pt x="83850" y="177925"/>
                </a:lnTo>
                <a:lnTo>
                  <a:pt x="111964" y="143411"/>
                </a:lnTo>
                <a:lnTo>
                  <a:pt x="143411" y="111964"/>
                </a:lnTo>
                <a:lnTo>
                  <a:pt x="177925" y="83850"/>
                </a:lnTo>
                <a:lnTo>
                  <a:pt x="215242" y="59333"/>
                </a:lnTo>
                <a:lnTo>
                  <a:pt x="255097" y="38680"/>
                </a:lnTo>
                <a:lnTo>
                  <a:pt x="297224" y="22155"/>
                </a:lnTo>
                <a:lnTo>
                  <a:pt x="341358" y="10023"/>
                </a:lnTo>
                <a:lnTo>
                  <a:pt x="387234" y="2550"/>
                </a:lnTo>
                <a:lnTo>
                  <a:pt x="434587" y="0"/>
                </a:lnTo>
                <a:lnTo>
                  <a:pt x="481940" y="2550"/>
                </a:lnTo>
                <a:lnTo>
                  <a:pt x="527816" y="10023"/>
                </a:lnTo>
                <a:lnTo>
                  <a:pt x="571950" y="22155"/>
                </a:lnTo>
                <a:lnTo>
                  <a:pt x="614077" y="38680"/>
                </a:lnTo>
                <a:lnTo>
                  <a:pt x="653932" y="59333"/>
                </a:lnTo>
                <a:lnTo>
                  <a:pt x="691249" y="83850"/>
                </a:lnTo>
                <a:lnTo>
                  <a:pt x="725763" y="111964"/>
                </a:lnTo>
                <a:lnTo>
                  <a:pt x="757210" y="143411"/>
                </a:lnTo>
                <a:lnTo>
                  <a:pt x="785324" y="177925"/>
                </a:lnTo>
                <a:lnTo>
                  <a:pt x="809841" y="215242"/>
                </a:lnTo>
                <a:lnTo>
                  <a:pt x="830494" y="255097"/>
                </a:lnTo>
                <a:lnTo>
                  <a:pt x="847019" y="297224"/>
                </a:lnTo>
                <a:lnTo>
                  <a:pt x="859151" y="341358"/>
                </a:lnTo>
                <a:lnTo>
                  <a:pt x="866624" y="387234"/>
                </a:lnTo>
                <a:lnTo>
                  <a:pt x="869175" y="434587"/>
                </a:lnTo>
                <a:lnTo>
                  <a:pt x="866624" y="481940"/>
                </a:lnTo>
                <a:lnTo>
                  <a:pt x="859151" y="527816"/>
                </a:lnTo>
                <a:lnTo>
                  <a:pt x="847019" y="571950"/>
                </a:lnTo>
                <a:lnTo>
                  <a:pt x="830494" y="614077"/>
                </a:lnTo>
                <a:lnTo>
                  <a:pt x="809841" y="653932"/>
                </a:lnTo>
                <a:lnTo>
                  <a:pt x="785324" y="691249"/>
                </a:lnTo>
                <a:lnTo>
                  <a:pt x="757210" y="725763"/>
                </a:lnTo>
                <a:lnTo>
                  <a:pt x="725763" y="757210"/>
                </a:lnTo>
                <a:lnTo>
                  <a:pt x="691249" y="785324"/>
                </a:lnTo>
                <a:lnTo>
                  <a:pt x="653932" y="809841"/>
                </a:lnTo>
                <a:lnTo>
                  <a:pt x="614077" y="830494"/>
                </a:lnTo>
                <a:lnTo>
                  <a:pt x="571950" y="847019"/>
                </a:lnTo>
                <a:lnTo>
                  <a:pt x="527816" y="859151"/>
                </a:lnTo>
                <a:lnTo>
                  <a:pt x="481940" y="866624"/>
                </a:lnTo>
                <a:lnTo>
                  <a:pt x="434587" y="869175"/>
                </a:lnTo>
                <a:lnTo>
                  <a:pt x="387234" y="866624"/>
                </a:lnTo>
                <a:lnTo>
                  <a:pt x="341358" y="859151"/>
                </a:lnTo>
                <a:lnTo>
                  <a:pt x="297224" y="847019"/>
                </a:lnTo>
                <a:lnTo>
                  <a:pt x="255097" y="830494"/>
                </a:lnTo>
                <a:lnTo>
                  <a:pt x="215242" y="809841"/>
                </a:lnTo>
                <a:lnTo>
                  <a:pt x="177925" y="785324"/>
                </a:lnTo>
                <a:lnTo>
                  <a:pt x="143411" y="757210"/>
                </a:lnTo>
                <a:lnTo>
                  <a:pt x="111964" y="725763"/>
                </a:lnTo>
                <a:lnTo>
                  <a:pt x="83850" y="691249"/>
                </a:lnTo>
                <a:lnTo>
                  <a:pt x="59333" y="653932"/>
                </a:lnTo>
                <a:lnTo>
                  <a:pt x="38680" y="614077"/>
                </a:lnTo>
                <a:lnTo>
                  <a:pt x="22155" y="571950"/>
                </a:lnTo>
                <a:lnTo>
                  <a:pt x="10023" y="527816"/>
                </a:lnTo>
                <a:lnTo>
                  <a:pt x="2550" y="481940"/>
                </a:lnTo>
                <a:lnTo>
                  <a:pt x="0" y="434587"/>
                </a:lnTo>
                <a:close/>
              </a:path>
            </a:pathLst>
          </a:custGeom>
          <a:ln w="28575">
            <a:solidFill>
              <a:srgbClr val="3E9FDB"/>
            </a:solidFill>
          </a:ln>
        </p:spPr>
        <p:txBody>
          <a:bodyPr wrap="square" lIns="0" tIns="0" rIns="0" bIns="0" rtlCol="0"/>
          <a:lstStyle/>
          <a:p>
            <a:endParaRPr/>
          </a:p>
        </p:txBody>
      </p:sp>
      <p:sp>
        <p:nvSpPr>
          <p:cNvPr id="27" name="object 27"/>
          <p:cNvSpPr/>
          <p:nvPr/>
        </p:nvSpPr>
        <p:spPr>
          <a:xfrm>
            <a:off x="7046976" y="1722120"/>
            <a:ext cx="393192" cy="347471"/>
          </a:xfrm>
          <a:prstGeom prst="rect">
            <a:avLst/>
          </a:prstGeom>
          <a:blipFill>
            <a:blip r:embed="rId5" cstate="print"/>
            <a:stretch>
              <a:fillRect/>
            </a:stretch>
          </a:blipFill>
        </p:spPr>
        <p:txBody>
          <a:bodyPr wrap="square" lIns="0" tIns="0" rIns="0" bIns="0" rtlCol="0"/>
          <a:lstStyle/>
          <a:p>
            <a:endParaRPr/>
          </a:p>
        </p:txBody>
      </p:sp>
      <p:sp>
        <p:nvSpPr>
          <p:cNvPr id="28" name="object 28"/>
          <p:cNvSpPr/>
          <p:nvPr/>
        </p:nvSpPr>
        <p:spPr>
          <a:xfrm>
            <a:off x="7260234" y="1632982"/>
            <a:ext cx="233925" cy="233925"/>
          </a:xfrm>
          <a:prstGeom prst="rect">
            <a:avLst/>
          </a:prstGeom>
          <a:blipFill>
            <a:blip r:embed="rId6" cstate="print"/>
            <a:stretch>
              <a:fillRect/>
            </a:stretch>
          </a:blipFill>
        </p:spPr>
        <p:txBody>
          <a:bodyPr wrap="square" lIns="0" tIns="0" rIns="0" bIns="0" rtlCol="0"/>
          <a:lstStyle/>
          <a:p>
            <a:endParaRPr/>
          </a:p>
        </p:txBody>
      </p:sp>
      <p:sp>
        <p:nvSpPr>
          <p:cNvPr id="29" name="object 29"/>
          <p:cNvSpPr txBox="1"/>
          <p:nvPr/>
        </p:nvSpPr>
        <p:spPr>
          <a:xfrm>
            <a:off x="7310521" y="1599691"/>
            <a:ext cx="146685" cy="299720"/>
          </a:xfrm>
          <a:prstGeom prst="rect">
            <a:avLst/>
          </a:prstGeom>
        </p:spPr>
        <p:txBody>
          <a:bodyPr vert="horz" wrap="square" lIns="0" tIns="12700" rIns="0" bIns="0" rtlCol="0">
            <a:spAutoFit/>
          </a:bodyPr>
          <a:lstStyle/>
          <a:p>
            <a:pPr>
              <a:lnSpc>
                <a:spcPct val="100000"/>
              </a:lnSpc>
              <a:spcBef>
                <a:spcPts val="100"/>
              </a:spcBef>
            </a:pPr>
            <a:r>
              <a:rPr sz="1800" b="1" dirty="0">
                <a:solidFill>
                  <a:srgbClr val="005073"/>
                </a:solidFill>
                <a:latin typeface="Arial"/>
                <a:cs typeface="Arial"/>
              </a:rPr>
              <a:t>+</a:t>
            </a:r>
            <a:endParaRPr sz="1800">
              <a:latin typeface="Arial"/>
              <a:cs typeface="Arial"/>
            </a:endParaRPr>
          </a:p>
        </p:txBody>
      </p:sp>
      <p:sp>
        <p:nvSpPr>
          <p:cNvPr id="30" name="object 30"/>
          <p:cNvSpPr txBox="1"/>
          <p:nvPr/>
        </p:nvSpPr>
        <p:spPr>
          <a:xfrm>
            <a:off x="632446" y="3853540"/>
            <a:ext cx="2512060" cy="651510"/>
          </a:xfrm>
          <a:prstGeom prst="rect">
            <a:avLst/>
          </a:prstGeom>
          <a:ln w="9525">
            <a:solidFill>
              <a:srgbClr val="A5A5A5"/>
            </a:solidFill>
          </a:ln>
        </p:spPr>
        <p:txBody>
          <a:bodyPr vert="horz" wrap="square" lIns="0" tIns="5715" rIns="0" bIns="0" rtlCol="0">
            <a:spAutoFit/>
          </a:bodyPr>
          <a:lstStyle/>
          <a:p>
            <a:pPr>
              <a:lnSpc>
                <a:spcPct val="100000"/>
              </a:lnSpc>
              <a:spcBef>
                <a:spcPts val="45"/>
              </a:spcBef>
            </a:pPr>
            <a:endParaRPr sz="1650">
              <a:latin typeface="Times New Roman"/>
              <a:cs typeface="Times New Roman"/>
            </a:endParaRPr>
          </a:p>
          <a:p>
            <a:pPr marL="219075">
              <a:lnSpc>
                <a:spcPct val="100000"/>
              </a:lnSpc>
            </a:pPr>
            <a:r>
              <a:rPr sz="1000" spc="10" dirty="0">
                <a:solidFill>
                  <a:srgbClr val="7F7F7F"/>
                </a:solidFill>
                <a:latin typeface="Tahoma"/>
                <a:cs typeface="Tahoma"/>
              </a:rPr>
              <a:t>All </a:t>
            </a:r>
            <a:r>
              <a:rPr sz="1000" dirty="0">
                <a:solidFill>
                  <a:srgbClr val="7F7F7F"/>
                </a:solidFill>
                <a:latin typeface="Tahoma"/>
                <a:cs typeface="Tahoma"/>
              </a:rPr>
              <a:t>I </a:t>
            </a:r>
            <a:r>
              <a:rPr sz="1000" spc="15" dirty="0">
                <a:solidFill>
                  <a:srgbClr val="7F7F7F"/>
                </a:solidFill>
                <a:latin typeface="Tahoma"/>
                <a:cs typeface="Tahoma"/>
              </a:rPr>
              <a:t>need </a:t>
            </a:r>
            <a:r>
              <a:rPr sz="1000" dirty="0">
                <a:solidFill>
                  <a:srgbClr val="7F7F7F"/>
                </a:solidFill>
                <a:latin typeface="Tahoma"/>
                <a:cs typeface="Tahoma"/>
              </a:rPr>
              <a:t>is </a:t>
            </a:r>
            <a:r>
              <a:rPr sz="1000" spc="20" dirty="0">
                <a:solidFill>
                  <a:srgbClr val="7F7F7F"/>
                </a:solidFill>
                <a:latin typeface="Tahoma"/>
                <a:cs typeface="Tahoma"/>
              </a:rPr>
              <a:t>AutoVPN </a:t>
            </a:r>
            <a:r>
              <a:rPr sz="1000" spc="15" dirty="0">
                <a:solidFill>
                  <a:srgbClr val="7F7F7F"/>
                </a:solidFill>
                <a:latin typeface="Tahoma"/>
                <a:cs typeface="Tahoma"/>
              </a:rPr>
              <a:t>and </a:t>
            </a:r>
            <a:r>
              <a:rPr sz="1000" dirty="0">
                <a:solidFill>
                  <a:srgbClr val="7F7F7F"/>
                </a:solidFill>
                <a:latin typeface="Tahoma"/>
                <a:cs typeface="Tahoma"/>
              </a:rPr>
              <a:t>a</a:t>
            </a:r>
            <a:r>
              <a:rPr sz="1000" spc="125" dirty="0">
                <a:solidFill>
                  <a:srgbClr val="7F7F7F"/>
                </a:solidFill>
                <a:latin typeface="Tahoma"/>
                <a:cs typeface="Tahoma"/>
              </a:rPr>
              <a:t> </a:t>
            </a:r>
            <a:r>
              <a:rPr sz="1000" spc="10" dirty="0">
                <a:solidFill>
                  <a:srgbClr val="7F7F7F"/>
                </a:solidFill>
                <a:latin typeface="Tahoma"/>
                <a:cs typeface="Tahoma"/>
              </a:rPr>
              <a:t>firewall</a:t>
            </a:r>
            <a:endParaRPr sz="1000">
              <a:latin typeface="Tahoma"/>
              <a:cs typeface="Tahoma"/>
            </a:endParaRPr>
          </a:p>
        </p:txBody>
      </p:sp>
      <p:sp>
        <p:nvSpPr>
          <p:cNvPr id="31" name="object 31"/>
          <p:cNvSpPr txBox="1"/>
          <p:nvPr/>
        </p:nvSpPr>
        <p:spPr>
          <a:xfrm>
            <a:off x="3316028" y="3861314"/>
            <a:ext cx="2512060" cy="651510"/>
          </a:xfrm>
          <a:prstGeom prst="rect">
            <a:avLst/>
          </a:prstGeom>
          <a:ln w="9525">
            <a:solidFill>
              <a:srgbClr val="73B14D"/>
            </a:solidFill>
          </a:ln>
        </p:spPr>
        <p:txBody>
          <a:bodyPr vert="horz" wrap="square" lIns="0" tIns="0" rIns="0" bIns="0" rtlCol="0">
            <a:spAutoFit/>
          </a:bodyPr>
          <a:lstStyle/>
          <a:p>
            <a:pPr>
              <a:lnSpc>
                <a:spcPct val="100000"/>
              </a:lnSpc>
            </a:pPr>
            <a:endParaRPr sz="1050" dirty="0">
              <a:latin typeface="Times New Roman"/>
              <a:cs typeface="Times New Roman"/>
            </a:endParaRPr>
          </a:p>
          <a:p>
            <a:pPr marL="358140" marR="351155" indent="159385">
              <a:lnSpc>
                <a:spcPct val="108000"/>
              </a:lnSpc>
              <a:spcBef>
                <a:spcPts val="5"/>
              </a:spcBef>
            </a:pPr>
            <a:r>
              <a:rPr sz="1000" dirty="0">
                <a:solidFill>
                  <a:srgbClr val="7F7F7F"/>
                </a:solidFill>
                <a:latin typeface="Tahoma"/>
                <a:cs typeface="Tahoma"/>
              </a:rPr>
              <a:t>I </a:t>
            </a:r>
            <a:r>
              <a:rPr sz="1000" spc="20" dirty="0">
                <a:solidFill>
                  <a:srgbClr val="7F7F7F"/>
                </a:solidFill>
                <a:latin typeface="Tahoma"/>
                <a:cs typeface="Tahoma"/>
              </a:rPr>
              <a:t>connect </a:t>
            </a:r>
            <a:r>
              <a:rPr sz="1000" spc="5" dirty="0">
                <a:solidFill>
                  <a:srgbClr val="7F7F7F"/>
                </a:solidFill>
                <a:latin typeface="Tahoma"/>
                <a:cs typeface="Tahoma"/>
              </a:rPr>
              <a:t>to </a:t>
            </a:r>
            <a:r>
              <a:rPr sz="1000" spc="10" dirty="0">
                <a:solidFill>
                  <a:srgbClr val="7F7F7F"/>
                </a:solidFill>
                <a:latin typeface="Tahoma"/>
                <a:cs typeface="Tahoma"/>
              </a:rPr>
              <a:t>the </a:t>
            </a:r>
            <a:r>
              <a:rPr sz="1000" spc="15" dirty="0">
                <a:solidFill>
                  <a:srgbClr val="7F7F7F"/>
                </a:solidFill>
                <a:latin typeface="Tahoma"/>
                <a:cs typeface="Tahoma"/>
              </a:rPr>
              <a:t>internet,  </a:t>
            </a:r>
            <a:r>
              <a:rPr sz="1000" spc="5" dirty="0">
                <a:solidFill>
                  <a:srgbClr val="7F7F7F"/>
                </a:solidFill>
                <a:latin typeface="Tahoma"/>
                <a:cs typeface="Tahoma"/>
              </a:rPr>
              <a:t>so </a:t>
            </a:r>
            <a:r>
              <a:rPr sz="1000" dirty="0">
                <a:solidFill>
                  <a:srgbClr val="7F7F7F"/>
                </a:solidFill>
                <a:latin typeface="Tahoma"/>
                <a:cs typeface="Tahoma"/>
              </a:rPr>
              <a:t>I </a:t>
            </a:r>
            <a:r>
              <a:rPr sz="1000" spc="15" dirty="0">
                <a:solidFill>
                  <a:srgbClr val="7F7F7F"/>
                </a:solidFill>
                <a:latin typeface="Tahoma"/>
                <a:cs typeface="Tahoma"/>
              </a:rPr>
              <a:t>need UTM </a:t>
            </a:r>
            <a:r>
              <a:rPr sz="1000" spc="10" dirty="0">
                <a:solidFill>
                  <a:srgbClr val="7F7F7F"/>
                </a:solidFill>
                <a:latin typeface="Tahoma"/>
                <a:cs typeface="Tahoma"/>
              </a:rPr>
              <a:t>security as</a:t>
            </a:r>
            <a:r>
              <a:rPr sz="1000" spc="135" dirty="0">
                <a:solidFill>
                  <a:srgbClr val="7F7F7F"/>
                </a:solidFill>
                <a:latin typeface="Tahoma"/>
                <a:cs typeface="Tahoma"/>
              </a:rPr>
              <a:t> </a:t>
            </a:r>
            <a:r>
              <a:rPr sz="1000" spc="10" dirty="0">
                <a:solidFill>
                  <a:srgbClr val="7F7F7F"/>
                </a:solidFill>
                <a:latin typeface="Tahoma"/>
                <a:cs typeface="Tahoma"/>
              </a:rPr>
              <a:t>well</a:t>
            </a:r>
            <a:endParaRPr sz="1000" dirty="0">
              <a:latin typeface="Tahoma"/>
              <a:cs typeface="Tahoma"/>
            </a:endParaRPr>
          </a:p>
        </p:txBody>
      </p:sp>
      <p:sp>
        <p:nvSpPr>
          <p:cNvPr id="32" name="object 32"/>
          <p:cNvSpPr txBox="1"/>
          <p:nvPr/>
        </p:nvSpPr>
        <p:spPr>
          <a:xfrm>
            <a:off x="5999608" y="3853540"/>
            <a:ext cx="2512060" cy="651510"/>
          </a:xfrm>
          <a:prstGeom prst="rect">
            <a:avLst/>
          </a:prstGeom>
          <a:ln w="9525">
            <a:solidFill>
              <a:srgbClr val="3E9FDB"/>
            </a:solidFill>
          </a:ln>
        </p:spPr>
        <p:txBody>
          <a:bodyPr vert="horz" wrap="square" lIns="0" tIns="6350" rIns="0" bIns="0" rtlCol="0">
            <a:spAutoFit/>
          </a:bodyPr>
          <a:lstStyle/>
          <a:p>
            <a:pPr>
              <a:lnSpc>
                <a:spcPct val="100000"/>
              </a:lnSpc>
              <a:spcBef>
                <a:spcPts val="50"/>
              </a:spcBef>
            </a:pPr>
            <a:endParaRPr sz="1000" dirty="0">
              <a:latin typeface="Times New Roman"/>
              <a:cs typeface="Times New Roman"/>
            </a:endParaRPr>
          </a:p>
          <a:p>
            <a:pPr marL="685800" marR="257175" indent="-424815">
              <a:lnSpc>
                <a:spcPct val="108000"/>
              </a:lnSpc>
            </a:pPr>
            <a:r>
              <a:rPr sz="1000" spc="20" dirty="0">
                <a:solidFill>
                  <a:srgbClr val="7F7F7F"/>
                </a:solidFill>
                <a:latin typeface="Tahoma"/>
                <a:cs typeface="Tahoma"/>
              </a:rPr>
              <a:t>My </a:t>
            </a:r>
            <a:r>
              <a:rPr sz="1000" spc="15" dirty="0">
                <a:solidFill>
                  <a:srgbClr val="7F7F7F"/>
                </a:solidFill>
                <a:latin typeface="Tahoma"/>
                <a:cs typeface="Tahoma"/>
              </a:rPr>
              <a:t>business </a:t>
            </a:r>
            <a:r>
              <a:rPr sz="1000" spc="10" dirty="0">
                <a:solidFill>
                  <a:srgbClr val="7F7F7F"/>
                </a:solidFill>
                <a:latin typeface="Tahoma"/>
                <a:cs typeface="Tahoma"/>
              </a:rPr>
              <a:t>relies </a:t>
            </a:r>
            <a:r>
              <a:rPr sz="1000" spc="15" dirty="0">
                <a:solidFill>
                  <a:srgbClr val="7F7F7F"/>
                </a:solidFill>
                <a:latin typeface="Tahoma"/>
                <a:cs typeface="Tahoma"/>
              </a:rPr>
              <a:t>on apps served  </a:t>
            </a:r>
            <a:r>
              <a:rPr sz="1000" spc="10" dirty="0">
                <a:solidFill>
                  <a:srgbClr val="7F7F7F"/>
                </a:solidFill>
                <a:latin typeface="Tahoma"/>
                <a:cs typeface="Tahoma"/>
              </a:rPr>
              <a:t>from</a:t>
            </a:r>
            <a:r>
              <a:rPr sz="1000" spc="35" dirty="0">
                <a:solidFill>
                  <a:srgbClr val="7F7F7F"/>
                </a:solidFill>
                <a:latin typeface="Tahoma"/>
                <a:cs typeface="Tahoma"/>
              </a:rPr>
              <a:t> </a:t>
            </a:r>
            <a:r>
              <a:rPr sz="1000" spc="20" dirty="0">
                <a:solidFill>
                  <a:srgbClr val="7F7F7F"/>
                </a:solidFill>
                <a:latin typeface="Tahoma"/>
                <a:cs typeface="Tahoma"/>
              </a:rPr>
              <a:t>SaaS/IaaS/DC</a:t>
            </a:r>
            <a:endParaRPr sz="1000" dirty="0">
              <a:latin typeface="Tahoma"/>
              <a:cs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3591" y="2429255"/>
            <a:ext cx="2200656" cy="11033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843528" y="883919"/>
            <a:ext cx="1624584" cy="49072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3880" y="2889504"/>
            <a:ext cx="2023872" cy="49987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08776" y="1984248"/>
            <a:ext cx="2758439" cy="2926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58456" y="2959607"/>
            <a:ext cx="673607" cy="67665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103375" y="1917192"/>
            <a:ext cx="1027176" cy="74676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72311" y="3755135"/>
            <a:ext cx="1435608" cy="786383"/>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6990614" y="1211579"/>
            <a:ext cx="1194435" cy="455295"/>
          </a:xfrm>
          <a:prstGeom prst="rect">
            <a:avLst/>
          </a:prstGeom>
        </p:spPr>
        <p:txBody>
          <a:bodyPr vert="horz" wrap="square" lIns="0" tIns="9525" rIns="0" bIns="0" rtlCol="0">
            <a:spAutoFit/>
          </a:bodyPr>
          <a:lstStyle/>
          <a:p>
            <a:pPr marL="12700" marR="5080" indent="320675">
              <a:lnSpc>
                <a:spcPct val="101400"/>
              </a:lnSpc>
              <a:spcBef>
                <a:spcPts val="75"/>
              </a:spcBef>
            </a:pPr>
            <a:r>
              <a:rPr sz="1400" b="0" spc="10" dirty="0">
                <a:solidFill>
                  <a:srgbClr val="676767"/>
                </a:solidFill>
                <a:latin typeface="Cisco Sans"/>
                <a:cs typeface="Cisco Sans"/>
              </a:rPr>
              <a:t>Meraki  Int</a:t>
            </a:r>
            <a:r>
              <a:rPr sz="1400" b="0" dirty="0">
                <a:solidFill>
                  <a:srgbClr val="676767"/>
                </a:solidFill>
                <a:latin typeface="Cisco Sans"/>
                <a:cs typeface="Cisco Sans"/>
              </a:rPr>
              <a:t>er</a:t>
            </a:r>
            <a:r>
              <a:rPr sz="1400" b="0" spc="5" dirty="0">
                <a:solidFill>
                  <a:srgbClr val="676767"/>
                </a:solidFill>
                <a:latin typeface="Cisco Sans"/>
                <a:cs typeface="Cisco Sans"/>
              </a:rPr>
              <a:t>o</a:t>
            </a:r>
            <a:r>
              <a:rPr sz="1400" b="0" spc="15" dirty="0">
                <a:solidFill>
                  <a:srgbClr val="676767"/>
                </a:solidFill>
                <a:latin typeface="Cisco Sans"/>
                <a:cs typeface="Cisco Sans"/>
              </a:rPr>
              <a:t>p</a:t>
            </a:r>
            <a:r>
              <a:rPr sz="1400" b="0" dirty="0">
                <a:solidFill>
                  <a:srgbClr val="676767"/>
                </a:solidFill>
                <a:latin typeface="Cisco Sans"/>
                <a:cs typeface="Cisco Sans"/>
              </a:rPr>
              <a:t>er</a:t>
            </a:r>
            <a:r>
              <a:rPr sz="1400" b="0" spc="5" dirty="0">
                <a:solidFill>
                  <a:srgbClr val="676767"/>
                </a:solidFill>
                <a:latin typeface="Cisco Sans"/>
                <a:cs typeface="Cisco Sans"/>
              </a:rPr>
              <a:t>a</a:t>
            </a:r>
            <a:r>
              <a:rPr sz="1400" b="0" spc="15" dirty="0">
                <a:solidFill>
                  <a:srgbClr val="676767"/>
                </a:solidFill>
                <a:latin typeface="Cisco Sans"/>
                <a:cs typeface="Cisco Sans"/>
              </a:rPr>
              <a:t>b</a:t>
            </a:r>
            <a:r>
              <a:rPr sz="1400" b="0" spc="25" dirty="0">
                <a:solidFill>
                  <a:srgbClr val="676767"/>
                </a:solidFill>
                <a:latin typeface="Cisco Sans"/>
                <a:cs typeface="Cisco Sans"/>
              </a:rPr>
              <a:t>i</a:t>
            </a:r>
            <a:r>
              <a:rPr sz="1400" b="0" spc="10" dirty="0">
                <a:solidFill>
                  <a:srgbClr val="676767"/>
                </a:solidFill>
                <a:latin typeface="Cisco Sans"/>
                <a:cs typeface="Cisco Sans"/>
              </a:rPr>
              <a:t>l</a:t>
            </a:r>
            <a:r>
              <a:rPr sz="1400" b="0" spc="25" dirty="0">
                <a:solidFill>
                  <a:srgbClr val="676767"/>
                </a:solidFill>
                <a:latin typeface="Cisco Sans"/>
                <a:cs typeface="Cisco Sans"/>
              </a:rPr>
              <a:t>i</a:t>
            </a:r>
            <a:r>
              <a:rPr sz="1400" b="0" spc="10" dirty="0">
                <a:solidFill>
                  <a:srgbClr val="676767"/>
                </a:solidFill>
                <a:latin typeface="Cisco Sans"/>
                <a:cs typeface="Cisco Sans"/>
              </a:rPr>
              <a:t>t</a:t>
            </a:r>
            <a:r>
              <a:rPr sz="1400" b="0" spc="5" dirty="0">
                <a:solidFill>
                  <a:srgbClr val="676767"/>
                </a:solidFill>
                <a:latin typeface="Cisco Sans"/>
                <a:cs typeface="Cisco Sans"/>
              </a:rPr>
              <a:t>y</a:t>
            </a:r>
            <a:endParaRPr sz="1400" dirty="0">
              <a:latin typeface="Cisco Sans"/>
              <a:cs typeface="Cisco Sans"/>
            </a:endParaRPr>
          </a:p>
        </p:txBody>
      </p:sp>
      <p:sp>
        <p:nvSpPr>
          <p:cNvPr id="10" name="object 10"/>
          <p:cNvSpPr txBox="1"/>
          <p:nvPr/>
        </p:nvSpPr>
        <p:spPr>
          <a:xfrm>
            <a:off x="1238738" y="1211579"/>
            <a:ext cx="955040" cy="455295"/>
          </a:xfrm>
          <a:prstGeom prst="rect">
            <a:avLst/>
          </a:prstGeom>
        </p:spPr>
        <p:txBody>
          <a:bodyPr vert="horz" wrap="square" lIns="0" tIns="9525" rIns="0" bIns="0" rtlCol="0">
            <a:spAutoFit/>
          </a:bodyPr>
          <a:lstStyle/>
          <a:p>
            <a:pPr marL="12700" marR="5080" indent="200660">
              <a:lnSpc>
                <a:spcPct val="101400"/>
              </a:lnSpc>
              <a:spcBef>
                <a:spcPts val="75"/>
              </a:spcBef>
            </a:pPr>
            <a:r>
              <a:rPr sz="1400" b="0" spc="10" dirty="0">
                <a:solidFill>
                  <a:srgbClr val="676767"/>
                </a:solidFill>
                <a:latin typeface="Cisco Sans"/>
                <a:cs typeface="Cisco Sans"/>
              </a:rPr>
              <a:t>Meraki  Int</a:t>
            </a:r>
            <a:r>
              <a:rPr sz="1400" b="0" dirty="0">
                <a:solidFill>
                  <a:srgbClr val="676767"/>
                </a:solidFill>
                <a:latin typeface="Cisco Sans"/>
                <a:cs typeface="Cisco Sans"/>
              </a:rPr>
              <a:t>e</a:t>
            </a:r>
            <a:r>
              <a:rPr sz="1400" b="0" spc="15" dirty="0">
                <a:solidFill>
                  <a:srgbClr val="676767"/>
                </a:solidFill>
                <a:latin typeface="Cisco Sans"/>
                <a:cs typeface="Cisco Sans"/>
              </a:rPr>
              <a:t>g</a:t>
            </a:r>
            <a:r>
              <a:rPr sz="1400" b="0" dirty="0">
                <a:solidFill>
                  <a:srgbClr val="676767"/>
                </a:solidFill>
                <a:latin typeface="Cisco Sans"/>
                <a:cs typeface="Cisco Sans"/>
              </a:rPr>
              <a:t>r</a:t>
            </a:r>
            <a:r>
              <a:rPr sz="1400" b="0" spc="5" dirty="0">
                <a:solidFill>
                  <a:srgbClr val="676767"/>
                </a:solidFill>
                <a:latin typeface="Cisco Sans"/>
                <a:cs typeface="Cisco Sans"/>
              </a:rPr>
              <a:t>a</a:t>
            </a:r>
            <a:r>
              <a:rPr sz="1400" b="0" spc="10" dirty="0">
                <a:solidFill>
                  <a:srgbClr val="676767"/>
                </a:solidFill>
                <a:latin typeface="Cisco Sans"/>
                <a:cs typeface="Cisco Sans"/>
              </a:rPr>
              <a:t>t</a:t>
            </a:r>
            <a:r>
              <a:rPr sz="1400" b="0" spc="25" dirty="0">
                <a:solidFill>
                  <a:srgbClr val="676767"/>
                </a:solidFill>
                <a:latin typeface="Cisco Sans"/>
                <a:cs typeface="Cisco Sans"/>
              </a:rPr>
              <a:t>i</a:t>
            </a:r>
            <a:r>
              <a:rPr sz="1400" b="0" spc="5" dirty="0">
                <a:solidFill>
                  <a:srgbClr val="676767"/>
                </a:solidFill>
                <a:latin typeface="Cisco Sans"/>
                <a:cs typeface="Cisco Sans"/>
              </a:rPr>
              <a:t>ons</a:t>
            </a:r>
            <a:endParaRPr sz="1400">
              <a:latin typeface="Cisco Sans"/>
              <a:cs typeface="Cisco Sans"/>
            </a:endParaRPr>
          </a:p>
        </p:txBody>
      </p:sp>
      <p:sp>
        <p:nvSpPr>
          <p:cNvPr id="11" name="object 11"/>
          <p:cNvSpPr txBox="1"/>
          <p:nvPr/>
        </p:nvSpPr>
        <p:spPr>
          <a:xfrm>
            <a:off x="7457311" y="3706607"/>
            <a:ext cx="676910" cy="205104"/>
          </a:xfrm>
          <a:prstGeom prst="rect">
            <a:avLst/>
          </a:prstGeom>
        </p:spPr>
        <p:txBody>
          <a:bodyPr vert="horz" wrap="square" lIns="0" tIns="15875" rIns="0" bIns="0" rtlCol="0">
            <a:spAutoFit/>
          </a:bodyPr>
          <a:lstStyle/>
          <a:p>
            <a:pPr marL="12700">
              <a:lnSpc>
                <a:spcPct val="100000"/>
              </a:lnSpc>
              <a:spcBef>
                <a:spcPts val="125"/>
              </a:spcBef>
            </a:pPr>
            <a:r>
              <a:rPr sz="1150" b="0" spc="35" dirty="0">
                <a:solidFill>
                  <a:srgbClr val="676767"/>
                </a:solidFill>
                <a:latin typeface="Cisco Sans"/>
                <a:cs typeface="Cisco Sans"/>
              </a:rPr>
              <a:t>Cisco</a:t>
            </a:r>
            <a:r>
              <a:rPr sz="1150" b="0" spc="-55" dirty="0">
                <a:solidFill>
                  <a:srgbClr val="676767"/>
                </a:solidFill>
                <a:latin typeface="Cisco Sans"/>
                <a:cs typeface="Cisco Sans"/>
              </a:rPr>
              <a:t> </a:t>
            </a:r>
            <a:r>
              <a:rPr sz="1150" b="0" spc="25" dirty="0">
                <a:solidFill>
                  <a:srgbClr val="676767"/>
                </a:solidFill>
                <a:latin typeface="Cisco Sans"/>
                <a:cs typeface="Cisco Sans"/>
              </a:rPr>
              <a:t>ISE</a:t>
            </a:r>
            <a:endParaRPr sz="1150">
              <a:latin typeface="Cisco Sans"/>
              <a:cs typeface="Cisco Sans"/>
            </a:endParaRPr>
          </a:p>
        </p:txBody>
      </p:sp>
      <p:sp>
        <p:nvSpPr>
          <p:cNvPr id="12" name="object 12"/>
          <p:cNvSpPr/>
          <p:nvPr/>
        </p:nvSpPr>
        <p:spPr>
          <a:xfrm>
            <a:off x="2273546" y="2282600"/>
            <a:ext cx="1410970" cy="458470"/>
          </a:xfrm>
          <a:custGeom>
            <a:avLst/>
            <a:gdLst/>
            <a:ahLst/>
            <a:cxnLst/>
            <a:rect l="l" t="t" r="r" b="b"/>
            <a:pathLst>
              <a:path w="1410970" h="458469">
                <a:moveTo>
                  <a:pt x="1247310" y="405886"/>
                </a:moveTo>
                <a:lnTo>
                  <a:pt x="1233009" y="457931"/>
                </a:lnTo>
                <a:lnTo>
                  <a:pt x="1410599" y="422765"/>
                </a:lnTo>
                <a:lnTo>
                  <a:pt x="1399768" y="413037"/>
                </a:lnTo>
                <a:lnTo>
                  <a:pt x="1273335" y="413037"/>
                </a:lnTo>
                <a:lnTo>
                  <a:pt x="1247310" y="405886"/>
                </a:lnTo>
                <a:close/>
              </a:path>
              <a:path w="1410970" h="458469">
                <a:moveTo>
                  <a:pt x="1261612" y="353839"/>
                </a:moveTo>
                <a:lnTo>
                  <a:pt x="1247310" y="405886"/>
                </a:lnTo>
                <a:lnTo>
                  <a:pt x="1273335" y="413037"/>
                </a:lnTo>
                <a:lnTo>
                  <a:pt x="1287636" y="360989"/>
                </a:lnTo>
                <a:lnTo>
                  <a:pt x="1261612" y="353839"/>
                </a:lnTo>
                <a:close/>
              </a:path>
              <a:path w="1410970" h="458469">
                <a:moveTo>
                  <a:pt x="1275913" y="301793"/>
                </a:moveTo>
                <a:lnTo>
                  <a:pt x="1261612" y="353839"/>
                </a:lnTo>
                <a:lnTo>
                  <a:pt x="1287636" y="360989"/>
                </a:lnTo>
                <a:lnTo>
                  <a:pt x="1273335" y="413037"/>
                </a:lnTo>
                <a:lnTo>
                  <a:pt x="1399768" y="413037"/>
                </a:lnTo>
                <a:lnTo>
                  <a:pt x="1275913" y="301793"/>
                </a:lnTo>
                <a:close/>
              </a:path>
              <a:path w="1410970" h="458469">
                <a:moveTo>
                  <a:pt x="163288" y="52046"/>
                </a:moveTo>
                <a:lnTo>
                  <a:pt x="148986" y="104092"/>
                </a:lnTo>
                <a:lnTo>
                  <a:pt x="1247310" y="405886"/>
                </a:lnTo>
                <a:lnTo>
                  <a:pt x="1261612" y="353839"/>
                </a:lnTo>
                <a:lnTo>
                  <a:pt x="163288" y="52046"/>
                </a:lnTo>
                <a:close/>
              </a:path>
              <a:path w="1410970" h="458469">
                <a:moveTo>
                  <a:pt x="177589" y="0"/>
                </a:moveTo>
                <a:lnTo>
                  <a:pt x="0" y="35166"/>
                </a:lnTo>
                <a:lnTo>
                  <a:pt x="134686" y="156137"/>
                </a:lnTo>
                <a:lnTo>
                  <a:pt x="148986" y="104092"/>
                </a:lnTo>
                <a:lnTo>
                  <a:pt x="122963" y="96941"/>
                </a:lnTo>
                <a:lnTo>
                  <a:pt x="137265" y="44895"/>
                </a:lnTo>
                <a:lnTo>
                  <a:pt x="165252" y="44895"/>
                </a:lnTo>
                <a:lnTo>
                  <a:pt x="177589" y="0"/>
                </a:lnTo>
                <a:close/>
              </a:path>
              <a:path w="1410970" h="458469">
                <a:moveTo>
                  <a:pt x="137265" y="44895"/>
                </a:moveTo>
                <a:lnTo>
                  <a:pt x="122963" y="96941"/>
                </a:lnTo>
                <a:lnTo>
                  <a:pt x="148986" y="104092"/>
                </a:lnTo>
                <a:lnTo>
                  <a:pt x="163288" y="52046"/>
                </a:lnTo>
                <a:lnTo>
                  <a:pt x="137265" y="44895"/>
                </a:lnTo>
                <a:close/>
              </a:path>
              <a:path w="1410970" h="458469">
                <a:moveTo>
                  <a:pt x="165252" y="44895"/>
                </a:moveTo>
                <a:lnTo>
                  <a:pt x="137265" y="44895"/>
                </a:lnTo>
                <a:lnTo>
                  <a:pt x="163288" y="52046"/>
                </a:lnTo>
                <a:lnTo>
                  <a:pt x="165252" y="44895"/>
                </a:lnTo>
                <a:close/>
              </a:path>
            </a:pathLst>
          </a:custGeom>
          <a:solidFill>
            <a:srgbClr val="00BCEB"/>
          </a:solidFill>
        </p:spPr>
        <p:txBody>
          <a:bodyPr wrap="square" lIns="0" tIns="0" rIns="0" bIns="0" rtlCol="0"/>
          <a:lstStyle/>
          <a:p>
            <a:endParaRPr/>
          </a:p>
        </p:txBody>
      </p:sp>
      <p:sp>
        <p:nvSpPr>
          <p:cNvPr id="13" name="object 13"/>
          <p:cNvSpPr/>
          <p:nvPr/>
        </p:nvSpPr>
        <p:spPr>
          <a:xfrm>
            <a:off x="2693466" y="3139296"/>
            <a:ext cx="808990" cy="161925"/>
          </a:xfrm>
          <a:custGeom>
            <a:avLst/>
            <a:gdLst/>
            <a:ahLst/>
            <a:cxnLst/>
            <a:rect l="l" t="t" r="r" b="b"/>
            <a:pathLst>
              <a:path w="808989" h="161925">
                <a:moveTo>
                  <a:pt x="646874" y="107951"/>
                </a:moveTo>
                <a:lnTo>
                  <a:pt x="646874" y="161926"/>
                </a:lnTo>
                <a:lnTo>
                  <a:pt x="754824" y="107951"/>
                </a:lnTo>
                <a:lnTo>
                  <a:pt x="646874" y="107951"/>
                </a:lnTo>
                <a:close/>
              </a:path>
              <a:path w="808989" h="161925">
                <a:moveTo>
                  <a:pt x="161925" y="0"/>
                </a:moveTo>
                <a:lnTo>
                  <a:pt x="0" y="80962"/>
                </a:lnTo>
                <a:lnTo>
                  <a:pt x="161925" y="161925"/>
                </a:lnTo>
                <a:lnTo>
                  <a:pt x="161925" y="107950"/>
                </a:lnTo>
                <a:lnTo>
                  <a:pt x="134937" y="107950"/>
                </a:lnTo>
                <a:lnTo>
                  <a:pt x="134937" y="53975"/>
                </a:lnTo>
                <a:lnTo>
                  <a:pt x="161925" y="53975"/>
                </a:lnTo>
                <a:lnTo>
                  <a:pt x="161925" y="0"/>
                </a:lnTo>
                <a:close/>
              </a:path>
              <a:path w="808989" h="161925">
                <a:moveTo>
                  <a:pt x="646875" y="53976"/>
                </a:moveTo>
                <a:lnTo>
                  <a:pt x="646874" y="107951"/>
                </a:lnTo>
                <a:lnTo>
                  <a:pt x="673862" y="107951"/>
                </a:lnTo>
                <a:lnTo>
                  <a:pt x="673862" y="53976"/>
                </a:lnTo>
                <a:lnTo>
                  <a:pt x="646875" y="53976"/>
                </a:lnTo>
                <a:close/>
              </a:path>
              <a:path w="808989" h="161925">
                <a:moveTo>
                  <a:pt x="646875" y="1"/>
                </a:moveTo>
                <a:lnTo>
                  <a:pt x="646875" y="53976"/>
                </a:lnTo>
                <a:lnTo>
                  <a:pt x="673862" y="53976"/>
                </a:lnTo>
                <a:lnTo>
                  <a:pt x="673862" y="107951"/>
                </a:lnTo>
                <a:lnTo>
                  <a:pt x="754827" y="107950"/>
                </a:lnTo>
                <a:lnTo>
                  <a:pt x="808799" y="80963"/>
                </a:lnTo>
                <a:lnTo>
                  <a:pt x="646875" y="1"/>
                </a:lnTo>
                <a:close/>
              </a:path>
              <a:path w="808989" h="161925">
                <a:moveTo>
                  <a:pt x="161925" y="53975"/>
                </a:moveTo>
                <a:lnTo>
                  <a:pt x="161925" y="107950"/>
                </a:lnTo>
                <a:lnTo>
                  <a:pt x="646874" y="107951"/>
                </a:lnTo>
                <a:lnTo>
                  <a:pt x="646875" y="53976"/>
                </a:lnTo>
                <a:lnTo>
                  <a:pt x="161925" y="53975"/>
                </a:lnTo>
                <a:close/>
              </a:path>
              <a:path w="808989" h="161925">
                <a:moveTo>
                  <a:pt x="134937" y="53975"/>
                </a:moveTo>
                <a:lnTo>
                  <a:pt x="134937" y="107950"/>
                </a:lnTo>
                <a:lnTo>
                  <a:pt x="161925" y="107950"/>
                </a:lnTo>
                <a:lnTo>
                  <a:pt x="161925" y="53975"/>
                </a:lnTo>
                <a:lnTo>
                  <a:pt x="134937" y="53975"/>
                </a:lnTo>
                <a:close/>
              </a:path>
              <a:path w="808989" h="161925">
                <a:moveTo>
                  <a:pt x="161925" y="53975"/>
                </a:moveTo>
                <a:lnTo>
                  <a:pt x="134937" y="53975"/>
                </a:lnTo>
                <a:lnTo>
                  <a:pt x="161925" y="53975"/>
                </a:lnTo>
                <a:close/>
              </a:path>
            </a:pathLst>
          </a:custGeom>
          <a:solidFill>
            <a:srgbClr val="00BCEB"/>
          </a:solidFill>
        </p:spPr>
        <p:txBody>
          <a:bodyPr wrap="square" lIns="0" tIns="0" rIns="0" bIns="0" rtlCol="0"/>
          <a:lstStyle/>
          <a:p>
            <a:endParaRPr/>
          </a:p>
        </p:txBody>
      </p:sp>
      <p:sp>
        <p:nvSpPr>
          <p:cNvPr id="14" name="object 14"/>
          <p:cNvSpPr/>
          <p:nvPr/>
        </p:nvSpPr>
        <p:spPr>
          <a:xfrm>
            <a:off x="2406064" y="3588396"/>
            <a:ext cx="1137920" cy="561975"/>
          </a:xfrm>
          <a:custGeom>
            <a:avLst/>
            <a:gdLst/>
            <a:ahLst/>
            <a:cxnLst/>
            <a:rect l="l" t="t" r="r" b="b"/>
            <a:pathLst>
              <a:path w="1137920" h="561975">
                <a:moveTo>
                  <a:pt x="109600" y="416335"/>
                </a:moveTo>
                <a:lnTo>
                  <a:pt x="0" y="560426"/>
                </a:lnTo>
                <a:lnTo>
                  <a:pt x="181033" y="561652"/>
                </a:lnTo>
                <a:lnTo>
                  <a:pt x="163074" y="525119"/>
                </a:lnTo>
                <a:lnTo>
                  <a:pt x="133003" y="525119"/>
                </a:lnTo>
                <a:lnTo>
                  <a:pt x="109192" y="476680"/>
                </a:lnTo>
                <a:lnTo>
                  <a:pt x="133411" y="464774"/>
                </a:lnTo>
                <a:lnTo>
                  <a:pt x="109600" y="416335"/>
                </a:lnTo>
                <a:close/>
              </a:path>
              <a:path w="1137920" h="561975">
                <a:moveTo>
                  <a:pt x="133411" y="464774"/>
                </a:moveTo>
                <a:lnTo>
                  <a:pt x="109192" y="476680"/>
                </a:lnTo>
                <a:lnTo>
                  <a:pt x="133003" y="525119"/>
                </a:lnTo>
                <a:lnTo>
                  <a:pt x="157222" y="513213"/>
                </a:lnTo>
                <a:lnTo>
                  <a:pt x="133411" y="464774"/>
                </a:lnTo>
                <a:close/>
              </a:path>
              <a:path w="1137920" h="561975">
                <a:moveTo>
                  <a:pt x="157222" y="513213"/>
                </a:moveTo>
                <a:lnTo>
                  <a:pt x="133003" y="525119"/>
                </a:lnTo>
                <a:lnTo>
                  <a:pt x="163074" y="525119"/>
                </a:lnTo>
                <a:lnTo>
                  <a:pt x="157222" y="513213"/>
                </a:lnTo>
                <a:close/>
              </a:path>
              <a:path w="1137920" h="561975">
                <a:moveTo>
                  <a:pt x="980377" y="48439"/>
                </a:moveTo>
                <a:lnTo>
                  <a:pt x="133411" y="464774"/>
                </a:lnTo>
                <a:lnTo>
                  <a:pt x="157222" y="513213"/>
                </a:lnTo>
                <a:lnTo>
                  <a:pt x="1004188" y="96878"/>
                </a:lnTo>
                <a:lnTo>
                  <a:pt x="980377" y="48439"/>
                </a:lnTo>
                <a:close/>
              </a:path>
              <a:path w="1137920" h="561975">
                <a:moveTo>
                  <a:pt x="1110743" y="36534"/>
                </a:moveTo>
                <a:lnTo>
                  <a:pt x="1004596" y="36534"/>
                </a:lnTo>
                <a:lnTo>
                  <a:pt x="1028407" y="84973"/>
                </a:lnTo>
                <a:lnTo>
                  <a:pt x="1004188" y="96878"/>
                </a:lnTo>
                <a:lnTo>
                  <a:pt x="1027998" y="145317"/>
                </a:lnTo>
                <a:lnTo>
                  <a:pt x="1110743" y="36534"/>
                </a:lnTo>
                <a:close/>
              </a:path>
              <a:path w="1137920" h="561975">
                <a:moveTo>
                  <a:pt x="1004596" y="36534"/>
                </a:moveTo>
                <a:lnTo>
                  <a:pt x="980377" y="48439"/>
                </a:lnTo>
                <a:lnTo>
                  <a:pt x="1004188" y="96878"/>
                </a:lnTo>
                <a:lnTo>
                  <a:pt x="1028407" y="84973"/>
                </a:lnTo>
                <a:lnTo>
                  <a:pt x="1004596" y="36534"/>
                </a:lnTo>
                <a:close/>
              </a:path>
              <a:path w="1137920" h="561975">
                <a:moveTo>
                  <a:pt x="956566" y="0"/>
                </a:moveTo>
                <a:lnTo>
                  <a:pt x="980377" y="48439"/>
                </a:lnTo>
                <a:lnTo>
                  <a:pt x="1004596" y="36534"/>
                </a:lnTo>
                <a:lnTo>
                  <a:pt x="1110743" y="36534"/>
                </a:lnTo>
                <a:lnTo>
                  <a:pt x="1137599" y="1226"/>
                </a:lnTo>
                <a:lnTo>
                  <a:pt x="956566" y="0"/>
                </a:lnTo>
                <a:close/>
              </a:path>
            </a:pathLst>
          </a:custGeom>
          <a:solidFill>
            <a:srgbClr val="00BCEB"/>
          </a:solidFill>
        </p:spPr>
        <p:txBody>
          <a:bodyPr wrap="square" lIns="0" tIns="0" rIns="0" bIns="0" rtlCol="0"/>
          <a:lstStyle/>
          <a:p>
            <a:endParaRPr/>
          </a:p>
        </p:txBody>
      </p:sp>
      <p:sp>
        <p:nvSpPr>
          <p:cNvPr id="15" name="object 15"/>
          <p:cNvSpPr/>
          <p:nvPr/>
        </p:nvSpPr>
        <p:spPr>
          <a:xfrm>
            <a:off x="5419929" y="2263246"/>
            <a:ext cx="685800" cy="467995"/>
          </a:xfrm>
          <a:custGeom>
            <a:avLst/>
            <a:gdLst/>
            <a:ahLst/>
            <a:cxnLst/>
            <a:rect l="l" t="t" r="r" b="b"/>
            <a:pathLst>
              <a:path w="685800" h="467994">
                <a:moveTo>
                  <a:pt x="88080" y="309834"/>
                </a:moveTo>
                <a:lnTo>
                  <a:pt x="0" y="468000"/>
                </a:lnTo>
                <a:lnTo>
                  <a:pt x="179381" y="443565"/>
                </a:lnTo>
                <a:lnTo>
                  <a:pt x="159336" y="414205"/>
                </a:lnTo>
                <a:lnTo>
                  <a:pt x="126658" y="414205"/>
                </a:lnTo>
                <a:lnTo>
                  <a:pt x="96225" y="369628"/>
                </a:lnTo>
                <a:lnTo>
                  <a:pt x="118514" y="354411"/>
                </a:lnTo>
                <a:lnTo>
                  <a:pt x="88080" y="309834"/>
                </a:lnTo>
                <a:close/>
              </a:path>
              <a:path w="685800" h="467994">
                <a:moveTo>
                  <a:pt x="118514" y="354411"/>
                </a:moveTo>
                <a:lnTo>
                  <a:pt x="96225" y="369628"/>
                </a:lnTo>
                <a:lnTo>
                  <a:pt x="126658" y="414205"/>
                </a:lnTo>
                <a:lnTo>
                  <a:pt x="148947" y="398988"/>
                </a:lnTo>
                <a:lnTo>
                  <a:pt x="118514" y="354411"/>
                </a:lnTo>
                <a:close/>
              </a:path>
              <a:path w="685800" h="467994">
                <a:moveTo>
                  <a:pt x="148947" y="398988"/>
                </a:moveTo>
                <a:lnTo>
                  <a:pt x="126658" y="414205"/>
                </a:lnTo>
                <a:lnTo>
                  <a:pt x="159336" y="414205"/>
                </a:lnTo>
                <a:lnTo>
                  <a:pt x="148947" y="398988"/>
                </a:lnTo>
                <a:close/>
              </a:path>
              <a:path w="685800" h="467994">
                <a:moveTo>
                  <a:pt x="536551" y="69011"/>
                </a:moveTo>
                <a:lnTo>
                  <a:pt x="118514" y="354411"/>
                </a:lnTo>
                <a:lnTo>
                  <a:pt x="148947" y="398988"/>
                </a:lnTo>
                <a:lnTo>
                  <a:pt x="566984" y="113588"/>
                </a:lnTo>
                <a:lnTo>
                  <a:pt x="536551" y="69011"/>
                </a:lnTo>
                <a:close/>
              </a:path>
              <a:path w="685800" h="467994">
                <a:moveTo>
                  <a:pt x="655541" y="53794"/>
                </a:moveTo>
                <a:lnTo>
                  <a:pt x="558840" y="53794"/>
                </a:lnTo>
                <a:lnTo>
                  <a:pt x="589273" y="98371"/>
                </a:lnTo>
                <a:lnTo>
                  <a:pt x="566984" y="113588"/>
                </a:lnTo>
                <a:lnTo>
                  <a:pt x="597418" y="158165"/>
                </a:lnTo>
                <a:lnTo>
                  <a:pt x="655541" y="53794"/>
                </a:lnTo>
                <a:close/>
              </a:path>
              <a:path w="685800" h="467994">
                <a:moveTo>
                  <a:pt x="558840" y="53794"/>
                </a:moveTo>
                <a:lnTo>
                  <a:pt x="536551" y="69011"/>
                </a:lnTo>
                <a:lnTo>
                  <a:pt x="566984" y="113588"/>
                </a:lnTo>
                <a:lnTo>
                  <a:pt x="589273" y="98371"/>
                </a:lnTo>
                <a:lnTo>
                  <a:pt x="558840" y="53794"/>
                </a:lnTo>
                <a:close/>
              </a:path>
              <a:path w="685800" h="467994">
                <a:moveTo>
                  <a:pt x="685499" y="0"/>
                </a:moveTo>
                <a:lnTo>
                  <a:pt x="506117" y="24434"/>
                </a:lnTo>
                <a:lnTo>
                  <a:pt x="536551" y="69011"/>
                </a:lnTo>
                <a:lnTo>
                  <a:pt x="558840" y="53794"/>
                </a:lnTo>
                <a:lnTo>
                  <a:pt x="655541" y="53794"/>
                </a:lnTo>
                <a:lnTo>
                  <a:pt x="685499" y="0"/>
                </a:lnTo>
                <a:close/>
              </a:path>
            </a:pathLst>
          </a:custGeom>
          <a:solidFill>
            <a:srgbClr val="00BCEB"/>
          </a:solidFill>
        </p:spPr>
        <p:txBody>
          <a:bodyPr wrap="square" lIns="0" tIns="0" rIns="0" bIns="0" rtlCol="0"/>
          <a:lstStyle/>
          <a:p>
            <a:endParaRPr/>
          </a:p>
        </p:txBody>
      </p:sp>
      <p:sp>
        <p:nvSpPr>
          <p:cNvPr id="16" name="object 16"/>
          <p:cNvSpPr/>
          <p:nvPr/>
        </p:nvSpPr>
        <p:spPr>
          <a:xfrm>
            <a:off x="5884036" y="3137886"/>
            <a:ext cx="1390015" cy="231775"/>
          </a:xfrm>
          <a:custGeom>
            <a:avLst/>
            <a:gdLst/>
            <a:ahLst/>
            <a:cxnLst/>
            <a:rect l="l" t="t" r="r" b="b"/>
            <a:pathLst>
              <a:path w="1390015" h="231775">
                <a:moveTo>
                  <a:pt x="1233304" y="69761"/>
                </a:moveTo>
                <a:lnTo>
                  <a:pt x="1229781" y="123620"/>
                </a:lnTo>
                <a:lnTo>
                  <a:pt x="1256710" y="125382"/>
                </a:lnTo>
                <a:lnTo>
                  <a:pt x="1253187" y="179241"/>
                </a:lnTo>
                <a:lnTo>
                  <a:pt x="1226143" y="179241"/>
                </a:lnTo>
                <a:lnTo>
                  <a:pt x="1222735" y="231340"/>
                </a:lnTo>
                <a:lnTo>
                  <a:pt x="1346537" y="179241"/>
                </a:lnTo>
                <a:lnTo>
                  <a:pt x="1253187" y="179241"/>
                </a:lnTo>
                <a:lnTo>
                  <a:pt x="1226258" y="177479"/>
                </a:lnTo>
                <a:lnTo>
                  <a:pt x="1350723" y="177479"/>
                </a:lnTo>
                <a:lnTo>
                  <a:pt x="1389599" y="161119"/>
                </a:lnTo>
                <a:lnTo>
                  <a:pt x="1233304" y="69761"/>
                </a:lnTo>
                <a:close/>
              </a:path>
              <a:path w="1390015" h="231775">
                <a:moveTo>
                  <a:pt x="1229781" y="123620"/>
                </a:moveTo>
                <a:lnTo>
                  <a:pt x="1226258" y="177479"/>
                </a:lnTo>
                <a:lnTo>
                  <a:pt x="1253187" y="179241"/>
                </a:lnTo>
                <a:lnTo>
                  <a:pt x="1256710" y="125382"/>
                </a:lnTo>
                <a:lnTo>
                  <a:pt x="1229781" y="123620"/>
                </a:lnTo>
                <a:close/>
              </a:path>
              <a:path w="1390015" h="231775">
                <a:moveTo>
                  <a:pt x="163341" y="53859"/>
                </a:moveTo>
                <a:lnTo>
                  <a:pt x="159818" y="107719"/>
                </a:lnTo>
                <a:lnTo>
                  <a:pt x="1226258" y="177479"/>
                </a:lnTo>
                <a:lnTo>
                  <a:pt x="1229781" y="123620"/>
                </a:lnTo>
                <a:lnTo>
                  <a:pt x="163341" y="53859"/>
                </a:lnTo>
                <a:close/>
              </a:path>
              <a:path w="1390015" h="231775">
                <a:moveTo>
                  <a:pt x="166864" y="0"/>
                </a:moveTo>
                <a:lnTo>
                  <a:pt x="0" y="70219"/>
                </a:lnTo>
                <a:lnTo>
                  <a:pt x="156295" y="161579"/>
                </a:lnTo>
                <a:lnTo>
                  <a:pt x="159818" y="107719"/>
                </a:lnTo>
                <a:lnTo>
                  <a:pt x="132887" y="105957"/>
                </a:lnTo>
                <a:lnTo>
                  <a:pt x="136410" y="52097"/>
                </a:lnTo>
                <a:lnTo>
                  <a:pt x="163456" y="52097"/>
                </a:lnTo>
                <a:lnTo>
                  <a:pt x="166864" y="0"/>
                </a:lnTo>
                <a:close/>
              </a:path>
              <a:path w="1390015" h="231775">
                <a:moveTo>
                  <a:pt x="136410" y="52097"/>
                </a:moveTo>
                <a:lnTo>
                  <a:pt x="132887" y="105957"/>
                </a:lnTo>
                <a:lnTo>
                  <a:pt x="159818" y="107719"/>
                </a:lnTo>
                <a:lnTo>
                  <a:pt x="163341" y="53859"/>
                </a:lnTo>
                <a:lnTo>
                  <a:pt x="136410" y="52097"/>
                </a:lnTo>
                <a:close/>
              </a:path>
              <a:path w="1390015" h="231775">
                <a:moveTo>
                  <a:pt x="163456" y="52097"/>
                </a:moveTo>
                <a:lnTo>
                  <a:pt x="136410" y="52097"/>
                </a:lnTo>
                <a:lnTo>
                  <a:pt x="163341" y="53859"/>
                </a:lnTo>
                <a:lnTo>
                  <a:pt x="163456" y="52097"/>
                </a:lnTo>
                <a:close/>
              </a:path>
            </a:pathLst>
          </a:custGeom>
          <a:solidFill>
            <a:srgbClr val="00BCEB"/>
          </a:solidFill>
        </p:spPr>
        <p:txBody>
          <a:bodyPr wrap="square" lIns="0" tIns="0" rIns="0" bIns="0" rtlCol="0"/>
          <a:lstStyle/>
          <a:p>
            <a:endParaRPr/>
          </a:p>
        </p:txBody>
      </p:sp>
      <p:sp>
        <p:nvSpPr>
          <p:cNvPr id="17" name="object 17"/>
          <p:cNvSpPr/>
          <p:nvPr/>
        </p:nvSpPr>
        <p:spPr>
          <a:xfrm>
            <a:off x="4584269" y="1373530"/>
            <a:ext cx="142875" cy="532765"/>
          </a:xfrm>
          <a:custGeom>
            <a:avLst/>
            <a:gdLst/>
            <a:ahLst/>
            <a:cxnLst/>
            <a:rect l="l" t="t" r="r" b="b"/>
            <a:pathLst>
              <a:path w="142875" h="532764">
                <a:moveTo>
                  <a:pt x="47625" y="389625"/>
                </a:moveTo>
                <a:lnTo>
                  <a:pt x="0" y="389625"/>
                </a:lnTo>
                <a:lnTo>
                  <a:pt x="71438" y="532500"/>
                </a:lnTo>
                <a:lnTo>
                  <a:pt x="130968" y="413438"/>
                </a:lnTo>
                <a:lnTo>
                  <a:pt x="47625" y="413438"/>
                </a:lnTo>
                <a:lnTo>
                  <a:pt x="47625" y="389625"/>
                </a:lnTo>
                <a:close/>
              </a:path>
              <a:path w="142875" h="532764">
                <a:moveTo>
                  <a:pt x="95250" y="0"/>
                </a:moveTo>
                <a:lnTo>
                  <a:pt x="47625" y="1"/>
                </a:lnTo>
                <a:lnTo>
                  <a:pt x="47625" y="413438"/>
                </a:lnTo>
                <a:lnTo>
                  <a:pt x="95250" y="413438"/>
                </a:lnTo>
                <a:lnTo>
                  <a:pt x="95250" y="0"/>
                </a:lnTo>
                <a:close/>
              </a:path>
              <a:path w="142875" h="532764">
                <a:moveTo>
                  <a:pt x="142875" y="389625"/>
                </a:moveTo>
                <a:lnTo>
                  <a:pt x="95250" y="389625"/>
                </a:lnTo>
                <a:lnTo>
                  <a:pt x="95250" y="413438"/>
                </a:lnTo>
                <a:lnTo>
                  <a:pt x="130968" y="413438"/>
                </a:lnTo>
                <a:lnTo>
                  <a:pt x="142875" y="389625"/>
                </a:lnTo>
                <a:close/>
              </a:path>
            </a:pathLst>
          </a:custGeom>
          <a:solidFill>
            <a:srgbClr val="00BCEB"/>
          </a:solidFill>
        </p:spPr>
        <p:txBody>
          <a:bodyPr wrap="square" lIns="0" tIns="0" rIns="0" bIns="0" rtlCol="0"/>
          <a:lstStyle/>
          <a:p>
            <a:endParaRPr/>
          </a:p>
        </p:txBody>
      </p:sp>
      <p:sp>
        <p:nvSpPr>
          <p:cNvPr id="18" name="object 18"/>
          <p:cNvSpPr/>
          <p:nvPr/>
        </p:nvSpPr>
        <p:spPr>
          <a:xfrm>
            <a:off x="898010" y="1119333"/>
            <a:ext cx="1650364" cy="624205"/>
          </a:xfrm>
          <a:custGeom>
            <a:avLst/>
            <a:gdLst/>
            <a:ahLst/>
            <a:cxnLst/>
            <a:rect l="l" t="t" r="r" b="b"/>
            <a:pathLst>
              <a:path w="1650364" h="624205">
                <a:moveTo>
                  <a:pt x="0" y="104001"/>
                </a:moveTo>
                <a:lnTo>
                  <a:pt x="8172" y="63519"/>
                </a:lnTo>
                <a:lnTo>
                  <a:pt x="30461" y="30461"/>
                </a:lnTo>
                <a:lnTo>
                  <a:pt x="63519" y="8172"/>
                </a:lnTo>
                <a:lnTo>
                  <a:pt x="104001" y="0"/>
                </a:lnTo>
                <a:lnTo>
                  <a:pt x="1546299" y="0"/>
                </a:lnTo>
                <a:lnTo>
                  <a:pt x="1586780" y="8172"/>
                </a:lnTo>
                <a:lnTo>
                  <a:pt x="1619838" y="30461"/>
                </a:lnTo>
                <a:lnTo>
                  <a:pt x="1642127" y="63519"/>
                </a:lnTo>
                <a:lnTo>
                  <a:pt x="1650300" y="104001"/>
                </a:lnTo>
                <a:lnTo>
                  <a:pt x="1650300" y="519998"/>
                </a:lnTo>
                <a:lnTo>
                  <a:pt x="1642127" y="560480"/>
                </a:lnTo>
                <a:lnTo>
                  <a:pt x="1619838" y="593538"/>
                </a:lnTo>
                <a:lnTo>
                  <a:pt x="1586780" y="615827"/>
                </a:lnTo>
                <a:lnTo>
                  <a:pt x="1546299" y="624000"/>
                </a:lnTo>
                <a:lnTo>
                  <a:pt x="104001" y="624000"/>
                </a:lnTo>
                <a:lnTo>
                  <a:pt x="63519" y="615827"/>
                </a:lnTo>
                <a:lnTo>
                  <a:pt x="30461" y="593538"/>
                </a:lnTo>
                <a:lnTo>
                  <a:pt x="8172" y="560480"/>
                </a:lnTo>
                <a:lnTo>
                  <a:pt x="0" y="519998"/>
                </a:lnTo>
                <a:lnTo>
                  <a:pt x="0" y="104001"/>
                </a:lnTo>
                <a:close/>
              </a:path>
            </a:pathLst>
          </a:custGeom>
          <a:ln w="31750">
            <a:solidFill>
              <a:srgbClr val="498131"/>
            </a:solidFill>
          </a:ln>
        </p:spPr>
        <p:txBody>
          <a:bodyPr wrap="square" lIns="0" tIns="0" rIns="0" bIns="0" rtlCol="0"/>
          <a:lstStyle/>
          <a:p>
            <a:endParaRPr/>
          </a:p>
        </p:txBody>
      </p:sp>
      <p:sp>
        <p:nvSpPr>
          <p:cNvPr id="19" name="object 19"/>
          <p:cNvSpPr/>
          <p:nvPr/>
        </p:nvSpPr>
        <p:spPr>
          <a:xfrm>
            <a:off x="6763195" y="1109073"/>
            <a:ext cx="1650364" cy="624205"/>
          </a:xfrm>
          <a:custGeom>
            <a:avLst/>
            <a:gdLst/>
            <a:ahLst/>
            <a:cxnLst/>
            <a:rect l="l" t="t" r="r" b="b"/>
            <a:pathLst>
              <a:path w="1650365" h="624205">
                <a:moveTo>
                  <a:pt x="0" y="104001"/>
                </a:moveTo>
                <a:lnTo>
                  <a:pt x="8172" y="63519"/>
                </a:lnTo>
                <a:lnTo>
                  <a:pt x="30461" y="30461"/>
                </a:lnTo>
                <a:lnTo>
                  <a:pt x="63519" y="8172"/>
                </a:lnTo>
                <a:lnTo>
                  <a:pt x="104001" y="0"/>
                </a:lnTo>
                <a:lnTo>
                  <a:pt x="1546299" y="0"/>
                </a:lnTo>
                <a:lnTo>
                  <a:pt x="1586780" y="8172"/>
                </a:lnTo>
                <a:lnTo>
                  <a:pt x="1619838" y="30461"/>
                </a:lnTo>
                <a:lnTo>
                  <a:pt x="1642127" y="63519"/>
                </a:lnTo>
                <a:lnTo>
                  <a:pt x="1650300" y="104001"/>
                </a:lnTo>
                <a:lnTo>
                  <a:pt x="1650300" y="519998"/>
                </a:lnTo>
                <a:lnTo>
                  <a:pt x="1642127" y="560480"/>
                </a:lnTo>
                <a:lnTo>
                  <a:pt x="1619838" y="593538"/>
                </a:lnTo>
                <a:lnTo>
                  <a:pt x="1586780" y="615827"/>
                </a:lnTo>
                <a:lnTo>
                  <a:pt x="1546299" y="624000"/>
                </a:lnTo>
                <a:lnTo>
                  <a:pt x="104001" y="624000"/>
                </a:lnTo>
                <a:lnTo>
                  <a:pt x="63519" y="615827"/>
                </a:lnTo>
                <a:lnTo>
                  <a:pt x="30461" y="593538"/>
                </a:lnTo>
                <a:lnTo>
                  <a:pt x="8172" y="560480"/>
                </a:lnTo>
                <a:lnTo>
                  <a:pt x="0" y="519998"/>
                </a:lnTo>
                <a:lnTo>
                  <a:pt x="0" y="104001"/>
                </a:lnTo>
                <a:close/>
              </a:path>
            </a:pathLst>
          </a:custGeom>
          <a:ln w="31750">
            <a:solidFill>
              <a:srgbClr val="498131"/>
            </a:solidFill>
          </a:ln>
        </p:spPr>
        <p:txBody>
          <a:bodyPr wrap="square" lIns="0" tIns="0" rIns="0" bIns="0" rtlCol="0"/>
          <a:lstStyle/>
          <a:p>
            <a:endParaRPr/>
          </a:p>
        </p:txBody>
      </p:sp>
      <p:sp>
        <p:nvSpPr>
          <p:cNvPr id="20" name="object 20"/>
          <p:cNvSpPr txBox="1">
            <a:spLocks noGrp="1"/>
          </p:cNvSpPr>
          <p:nvPr>
            <p:ph type="title"/>
          </p:nvPr>
        </p:nvSpPr>
        <p:spPr>
          <a:xfrm>
            <a:off x="251279" y="168147"/>
            <a:ext cx="7597321" cy="382156"/>
          </a:xfrm>
          <a:prstGeom prst="rect">
            <a:avLst/>
          </a:prstGeom>
        </p:spPr>
        <p:txBody>
          <a:bodyPr vert="horz" wrap="square" lIns="0" tIns="12700" rIns="0" bIns="0" rtlCol="0">
            <a:spAutoFit/>
          </a:bodyPr>
          <a:lstStyle/>
          <a:p>
            <a:pPr marL="12700">
              <a:lnSpc>
                <a:spcPct val="100000"/>
              </a:lnSpc>
              <a:spcBef>
                <a:spcPts val="100"/>
              </a:spcBef>
            </a:pPr>
            <a:r>
              <a:rPr lang="uk-UA" sz="2400" spc="20" dirty="0" err="1"/>
              <a:t>Интеграция</a:t>
            </a:r>
            <a:r>
              <a:rPr lang="uk-UA" sz="2400" spc="20" dirty="0"/>
              <a:t> </a:t>
            </a:r>
            <a:r>
              <a:rPr lang="uk-UA" sz="2400" spc="20" dirty="0" err="1"/>
              <a:t>безопасности</a:t>
            </a:r>
            <a:r>
              <a:rPr lang="uk-UA" sz="2400" spc="20" dirty="0"/>
              <a:t> / </a:t>
            </a:r>
            <a:r>
              <a:rPr lang="uk-UA" sz="2400" spc="20" dirty="0" err="1"/>
              <a:t>взаимодействие</a:t>
            </a:r>
            <a:endParaRPr sz="2400" spc="25" dirty="0"/>
          </a:p>
        </p:txBody>
      </p:sp>
      <p:sp>
        <p:nvSpPr>
          <p:cNvPr id="21" name="object 21"/>
          <p:cNvSpPr txBox="1"/>
          <p:nvPr/>
        </p:nvSpPr>
        <p:spPr>
          <a:xfrm>
            <a:off x="4235689" y="3586967"/>
            <a:ext cx="866140" cy="234950"/>
          </a:xfrm>
          <a:prstGeom prst="rect">
            <a:avLst/>
          </a:prstGeom>
        </p:spPr>
        <p:txBody>
          <a:bodyPr vert="horz" wrap="square" lIns="0" tIns="15240" rIns="0" bIns="0" rtlCol="0">
            <a:spAutoFit/>
          </a:bodyPr>
          <a:lstStyle/>
          <a:p>
            <a:pPr marL="12700">
              <a:lnSpc>
                <a:spcPct val="100000"/>
              </a:lnSpc>
              <a:spcBef>
                <a:spcPts val="120"/>
              </a:spcBef>
            </a:pPr>
            <a:r>
              <a:rPr sz="1350" b="0" spc="35" dirty="0">
                <a:solidFill>
                  <a:srgbClr val="8A8A8D"/>
                </a:solidFill>
                <a:latin typeface="Cisco Sans"/>
                <a:cs typeface="Cisco Sans"/>
              </a:rPr>
              <a:t>Meraki</a:t>
            </a:r>
            <a:r>
              <a:rPr sz="1350" b="0" spc="-50" dirty="0">
                <a:solidFill>
                  <a:srgbClr val="8A8A8D"/>
                </a:solidFill>
                <a:latin typeface="Cisco Sans"/>
                <a:cs typeface="Cisco Sans"/>
              </a:rPr>
              <a:t> </a:t>
            </a:r>
            <a:r>
              <a:rPr sz="1350" b="0" spc="50" dirty="0">
                <a:solidFill>
                  <a:srgbClr val="8A8A8D"/>
                </a:solidFill>
                <a:latin typeface="Cisco Sans"/>
                <a:cs typeface="Cisco Sans"/>
              </a:rPr>
              <a:t>MX</a:t>
            </a:r>
            <a:endParaRPr sz="1350">
              <a:latin typeface="Cisco Sans"/>
              <a:cs typeface="Cisco Sans"/>
            </a:endParaRPr>
          </a:p>
        </p:txBody>
      </p:sp>
      <p:sp>
        <p:nvSpPr>
          <p:cNvPr id="22" name="object 22"/>
          <p:cNvSpPr/>
          <p:nvPr/>
        </p:nvSpPr>
        <p:spPr>
          <a:xfrm>
            <a:off x="5355335" y="4169663"/>
            <a:ext cx="1310639" cy="512064"/>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5676589" y="3562387"/>
            <a:ext cx="567055" cy="473709"/>
          </a:xfrm>
          <a:custGeom>
            <a:avLst/>
            <a:gdLst/>
            <a:ahLst/>
            <a:cxnLst/>
            <a:rect l="l" t="t" r="r" b="b"/>
            <a:pathLst>
              <a:path w="567054" h="473710">
                <a:moveTo>
                  <a:pt x="425154" y="390556"/>
                </a:moveTo>
                <a:lnTo>
                  <a:pt x="390537" y="431969"/>
                </a:lnTo>
                <a:lnTo>
                  <a:pt x="566700" y="473699"/>
                </a:lnTo>
                <a:lnTo>
                  <a:pt x="538015" y="407865"/>
                </a:lnTo>
                <a:lnTo>
                  <a:pt x="445861" y="407865"/>
                </a:lnTo>
                <a:lnTo>
                  <a:pt x="425154" y="390556"/>
                </a:lnTo>
                <a:close/>
              </a:path>
              <a:path w="567054" h="473710">
                <a:moveTo>
                  <a:pt x="459770" y="349143"/>
                </a:moveTo>
                <a:lnTo>
                  <a:pt x="425154" y="390556"/>
                </a:lnTo>
                <a:lnTo>
                  <a:pt x="445861" y="407865"/>
                </a:lnTo>
                <a:lnTo>
                  <a:pt x="480477" y="366452"/>
                </a:lnTo>
                <a:lnTo>
                  <a:pt x="459770" y="349143"/>
                </a:lnTo>
                <a:close/>
              </a:path>
              <a:path w="567054" h="473710">
                <a:moveTo>
                  <a:pt x="494386" y="307731"/>
                </a:moveTo>
                <a:lnTo>
                  <a:pt x="459770" y="349143"/>
                </a:lnTo>
                <a:lnTo>
                  <a:pt x="480477" y="366452"/>
                </a:lnTo>
                <a:lnTo>
                  <a:pt x="445861" y="407865"/>
                </a:lnTo>
                <a:lnTo>
                  <a:pt x="538015" y="407865"/>
                </a:lnTo>
                <a:lnTo>
                  <a:pt x="494386" y="307731"/>
                </a:lnTo>
                <a:close/>
              </a:path>
              <a:path w="567054" h="473710">
                <a:moveTo>
                  <a:pt x="141547" y="83142"/>
                </a:moveTo>
                <a:lnTo>
                  <a:pt x="106930" y="124555"/>
                </a:lnTo>
                <a:lnTo>
                  <a:pt x="425154" y="390556"/>
                </a:lnTo>
                <a:lnTo>
                  <a:pt x="459770" y="349143"/>
                </a:lnTo>
                <a:lnTo>
                  <a:pt x="141547" y="83142"/>
                </a:lnTo>
                <a:close/>
              </a:path>
              <a:path w="567054" h="473710">
                <a:moveTo>
                  <a:pt x="0" y="0"/>
                </a:moveTo>
                <a:lnTo>
                  <a:pt x="72313" y="165968"/>
                </a:lnTo>
                <a:lnTo>
                  <a:pt x="106930" y="124555"/>
                </a:lnTo>
                <a:lnTo>
                  <a:pt x="86224" y="107247"/>
                </a:lnTo>
                <a:lnTo>
                  <a:pt x="120840" y="65834"/>
                </a:lnTo>
                <a:lnTo>
                  <a:pt x="156015" y="65834"/>
                </a:lnTo>
                <a:lnTo>
                  <a:pt x="176162" y="41730"/>
                </a:lnTo>
                <a:lnTo>
                  <a:pt x="0" y="0"/>
                </a:lnTo>
                <a:close/>
              </a:path>
              <a:path w="567054" h="473710">
                <a:moveTo>
                  <a:pt x="120840" y="65834"/>
                </a:moveTo>
                <a:lnTo>
                  <a:pt x="86224" y="107247"/>
                </a:lnTo>
                <a:lnTo>
                  <a:pt x="106930" y="124555"/>
                </a:lnTo>
                <a:lnTo>
                  <a:pt x="141547" y="83142"/>
                </a:lnTo>
                <a:lnTo>
                  <a:pt x="120840" y="65834"/>
                </a:lnTo>
                <a:close/>
              </a:path>
              <a:path w="567054" h="473710">
                <a:moveTo>
                  <a:pt x="156015" y="65834"/>
                </a:moveTo>
                <a:lnTo>
                  <a:pt x="120840" y="65834"/>
                </a:lnTo>
                <a:lnTo>
                  <a:pt x="141547" y="83142"/>
                </a:lnTo>
                <a:lnTo>
                  <a:pt x="156015" y="65834"/>
                </a:lnTo>
                <a:close/>
              </a:path>
            </a:pathLst>
          </a:custGeom>
          <a:solidFill>
            <a:srgbClr val="00BCEB"/>
          </a:solidFill>
        </p:spPr>
        <p:txBody>
          <a:bodyPr wrap="square" lIns="0" tIns="0" rIns="0" bIns="0" rtlCol="0"/>
          <a:lstStyle/>
          <a:p>
            <a:endParaRPr/>
          </a:p>
        </p:txBody>
      </p:sp>
      <p:sp>
        <p:nvSpPr>
          <p:cNvPr id="24" name="object 24"/>
          <p:cNvSpPr/>
          <p:nvPr/>
        </p:nvSpPr>
        <p:spPr>
          <a:xfrm>
            <a:off x="6708647" y="4011167"/>
            <a:ext cx="911351" cy="911351"/>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489" y="421131"/>
            <a:ext cx="3423285" cy="452120"/>
          </a:xfrm>
          <a:prstGeom prst="rect">
            <a:avLst/>
          </a:prstGeom>
        </p:spPr>
        <p:txBody>
          <a:bodyPr vert="horz" wrap="square" lIns="0" tIns="12700" rIns="0" bIns="0" rtlCol="0">
            <a:spAutoFit/>
          </a:bodyPr>
          <a:lstStyle/>
          <a:p>
            <a:pPr marL="12700">
              <a:lnSpc>
                <a:spcPct val="100000"/>
              </a:lnSpc>
              <a:spcBef>
                <a:spcPts val="100"/>
              </a:spcBef>
            </a:pPr>
            <a:r>
              <a:rPr spc="20" dirty="0"/>
              <a:t>Основные</a:t>
            </a:r>
            <a:r>
              <a:rPr spc="-70" dirty="0"/>
              <a:t> </a:t>
            </a:r>
            <a:r>
              <a:rPr spc="25" dirty="0"/>
              <a:t>принципы</a:t>
            </a:r>
          </a:p>
        </p:txBody>
      </p:sp>
      <p:sp>
        <p:nvSpPr>
          <p:cNvPr id="3" name="object 3"/>
          <p:cNvSpPr/>
          <p:nvPr/>
        </p:nvSpPr>
        <p:spPr>
          <a:xfrm>
            <a:off x="8842247" y="4767071"/>
            <a:ext cx="271272" cy="31394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48640" y="1987295"/>
            <a:ext cx="1633727" cy="110032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563335" y="3292038"/>
            <a:ext cx="1602740" cy="443865"/>
          </a:xfrm>
          <a:prstGeom prst="rect">
            <a:avLst/>
          </a:prstGeom>
        </p:spPr>
        <p:txBody>
          <a:bodyPr vert="horz" wrap="square" lIns="0" tIns="12065" rIns="0" bIns="0" rtlCol="0">
            <a:spAutoFit/>
          </a:bodyPr>
          <a:lstStyle/>
          <a:p>
            <a:pPr marL="12700">
              <a:lnSpc>
                <a:spcPct val="100000"/>
              </a:lnSpc>
              <a:spcBef>
                <a:spcPts val="95"/>
              </a:spcBef>
            </a:pPr>
            <a:r>
              <a:rPr sz="2750" b="0" spc="70" dirty="0">
                <a:solidFill>
                  <a:srgbClr val="005073"/>
                </a:solidFill>
                <a:latin typeface="Cisco Sans"/>
                <a:cs typeface="Cisco Sans"/>
              </a:rPr>
              <a:t>П</a:t>
            </a:r>
            <a:r>
              <a:rPr sz="2750" b="0" spc="55" dirty="0">
                <a:solidFill>
                  <a:srgbClr val="005073"/>
                </a:solidFill>
                <a:latin typeface="Cisco Sans"/>
                <a:cs typeface="Cisco Sans"/>
              </a:rPr>
              <a:t>р</a:t>
            </a:r>
            <a:r>
              <a:rPr sz="2750" b="0" spc="50" dirty="0">
                <a:solidFill>
                  <a:srgbClr val="005073"/>
                </a:solidFill>
                <a:latin typeface="Cisco Sans"/>
                <a:cs typeface="Cisco Sans"/>
              </a:rPr>
              <a:t>о</a:t>
            </a:r>
            <a:r>
              <a:rPr sz="2750" b="0" spc="45" dirty="0">
                <a:solidFill>
                  <a:srgbClr val="005073"/>
                </a:solidFill>
                <a:latin typeface="Cisco Sans"/>
                <a:cs typeface="Cisco Sans"/>
              </a:rPr>
              <a:t>с</a:t>
            </a:r>
            <a:r>
              <a:rPr sz="2750" b="0" spc="20" dirty="0">
                <a:solidFill>
                  <a:srgbClr val="005073"/>
                </a:solidFill>
                <a:latin typeface="Cisco Sans"/>
                <a:cs typeface="Cisco Sans"/>
              </a:rPr>
              <a:t>т</a:t>
            </a:r>
            <a:r>
              <a:rPr sz="2750" b="0" spc="45" dirty="0">
                <a:solidFill>
                  <a:srgbClr val="005073"/>
                </a:solidFill>
                <a:latin typeface="Cisco Sans"/>
                <a:cs typeface="Cisco Sans"/>
              </a:rPr>
              <a:t>о</a:t>
            </a:r>
            <a:r>
              <a:rPr sz="2750" b="0" spc="30" dirty="0">
                <a:solidFill>
                  <a:srgbClr val="005073"/>
                </a:solidFill>
                <a:latin typeface="Cisco Sans"/>
                <a:cs typeface="Cisco Sans"/>
              </a:rPr>
              <a:t>т</a:t>
            </a:r>
            <a:r>
              <a:rPr sz="2750" b="0" spc="50" dirty="0">
                <a:solidFill>
                  <a:srgbClr val="005073"/>
                </a:solidFill>
                <a:latin typeface="Cisco Sans"/>
                <a:cs typeface="Cisco Sans"/>
              </a:rPr>
              <a:t>а</a:t>
            </a:r>
            <a:endParaRPr sz="2750">
              <a:latin typeface="Cisco Sans"/>
              <a:cs typeface="Cisco Sans"/>
            </a:endParaRPr>
          </a:p>
        </p:txBody>
      </p:sp>
      <p:sp>
        <p:nvSpPr>
          <p:cNvPr id="6" name="object 6"/>
          <p:cNvSpPr/>
          <p:nvPr/>
        </p:nvSpPr>
        <p:spPr>
          <a:xfrm>
            <a:off x="4190753" y="2007023"/>
            <a:ext cx="1073785" cy="800735"/>
          </a:xfrm>
          <a:custGeom>
            <a:avLst/>
            <a:gdLst/>
            <a:ahLst/>
            <a:cxnLst/>
            <a:rect l="l" t="t" r="r" b="b"/>
            <a:pathLst>
              <a:path w="1073785" h="800735">
                <a:moveTo>
                  <a:pt x="773620" y="57292"/>
                </a:moveTo>
                <a:lnTo>
                  <a:pt x="515029" y="57292"/>
                </a:lnTo>
                <a:lnTo>
                  <a:pt x="562285" y="58335"/>
                </a:lnTo>
                <a:lnTo>
                  <a:pt x="609307" y="63825"/>
                </a:lnTo>
                <a:lnTo>
                  <a:pt x="655921" y="73702"/>
                </a:lnTo>
                <a:lnTo>
                  <a:pt x="701952" y="87909"/>
                </a:lnTo>
                <a:lnTo>
                  <a:pt x="747223" y="106386"/>
                </a:lnTo>
                <a:lnTo>
                  <a:pt x="788972" y="130684"/>
                </a:lnTo>
                <a:lnTo>
                  <a:pt x="828094" y="158493"/>
                </a:lnTo>
                <a:lnTo>
                  <a:pt x="864297" y="189578"/>
                </a:lnTo>
                <a:lnTo>
                  <a:pt x="897289" y="223706"/>
                </a:lnTo>
                <a:lnTo>
                  <a:pt x="926779" y="260641"/>
                </a:lnTo>
                <a:lnTo>
                  <a:pt x="952475" y="300150"/>
                </a:lnTo>
                <a:lnTo>
                  <a:pt x="974084" y="342000"/>
                </a:lnTo>
                <a:lnTo>
                  <a:pt x="991315" y="385956"/>
                </a:lnTo>
                <a:lnTo>
                  <a:pt x="1004138" y="433168"/>
                </a:lnTo>
                <a:lnTo>
                  <a:pt x="1012642" y="480966"/>
                </a:lnTo>
                <a:lnTo>
                  <a:pt x="1016709" y="528998"/>
                </a:lnTo>
                <a:lnTo>
                  <a:pt x="1016222" y="576912"/>
                </a:lnTo>
                <a:lnTo>
                  <a:pt x="1011066" y="624359"/>
                </a:lnTo>
                <a:lnTo>
                  <a:pt x="1001122" y="670986"/>
                </a:lnTo>
                <a:lnTo>
                  <a:pt x="986275" y="716444"/>
                </a:lnTo>
                <a:lnTo>
                  <a:pt x="966407" y="760380"/>
                </a:lnTo>
                <a:lnTo>
                  <a:pt x="964539" y="771535"/>
                </a:lnTo>
                <a:lnTo>
                  <a:pt x="966408" y="782221"/>
                </a:lnTo>
                <a:lnTo>
                  <a:pt x="972012" y="791972"/>
                </a:lnTo>
                <a:lnTo>
                  <a:pt x="981353" y="800318"/>
                </a:lnTo>
                <a:lnTo>
                  <a:pt x="991315" y="800318"/>
                </a:lnTo>
                <a:lnTo>
                  <a:pt x="1035780" y="741383"/>
                </a:lnTo>
                <a:lnTo>
                  <a:pt x="1051278" y="696233"/>
                </a:lnTo>
                <a:lnTo>
                  <a:pt x="1062716" y="650179"/>
                </a:lnTo>
                <a:lnTo>
                  <a:pt x="1070096" y="603509"/>
                </a:lnTo>
                <a:lnTo>
                  <a:pt x="1073417" y="556510"/>
                </a:lnTo>
                <a:lnTo>
                  <a:pt x="1072679" y="509470"/>
                </a:lnTo>
                <a:lnTo>
                  <a:pt x="1067882" y="462676"/>
                </a:lnTo>
                <a:lnTo>
                  <a:pt x="1059026" y="416416"/>
                </a:lnTo>
                <a:lnTo>
                  <a:pt x="1046111" y="370979"/>
                </a:lnTo>
                <a:lnTo>
                  <a:pt x="1027860" y="325514"/>
                </a:lnTo>
                <a:lnTo>
                  <a:pt x="1006369" y="282391"/>
                </a:lnTo>
                <a:lnTo>
                  <a:pt x="981721" y="241733"/>
                </a:lnTo>
                <a:lnTo>
                  <a:pt x="953999" y="203664"/>
                </a:lnTo>
                <a:lnTo>
                  <a:pt x="923283" y="168307"/>
                </a:lnTo>
                <a:lnTo>
                  <a:pt x="889656" y="135785"/>
                </a:lnTo>
                <a:lnTo>
                  <a:pt x="853201" y="106222"/>
                </a:lnTo>
                <a:lnTo>
                  <a:pt x="813998" y="79740"/>
                </a:lnTo>
                <a:lnTo>
                  <a:pt x="773620" y="57292"/>
                </a:lnTo>
                <a:close/>
              </a:path>
              <a:path w="1073785" h="800735">
                <a:moveTo>
                  <a:pt x="542941" y="0"/>
                </a:moveTo>
                <a:lnTo>
                  <a:pt x="495381" y="1362"/>
                </a:lnTo>
                <a:lnTo>
                  <a:pt x="447821" y="7039"/>
                </a:lnTo>
                <a:lnTo>
                  <a:pt x="400507" y="17072"/>
                </a:lnTo>
                <a:lnTo>
                  <a:pt x="353686" y="31501"/>
                </a:lnTo>
                <a:lnTo>
                  <a:pt x="309802" y="48313"/>
                </a:lnTo>
                <a:lnTo>
                  <a:pt x="267868" y="68778"/>
                </a:lnTo>
                <a:lnTo>
                  <a:pt x="228226" y="92703"/>
                </a:lnTo>
                <a:lnTo>
                  <a:pt x="190861" y="120117"/>
                </a:lnTo>
                <a:lnTo>
                  <a:pt x="155998" y="150899"/>
                </a:lnTo>
                <a:lnTo>
                  <a:pt x="123799" y="184969"/>
                </a:lnTo>
                <a:lnTo>
                  <a:pt x="94429" y="222244"/>
                </a:lnTo>
                <a:lnTo>
                  <a:pt x="68053" y="262641"/>
                </a:lnTo>
                <a:lnTo>
                  <a:pt x="44833" y="306079"/>
                </a:lnTo>
                <a:lnTo>
                  <a:pt x="18680" y="360994"/>
                </a:lnTo>
                <a:lnTo>
                  <a:pt x="0" y="415910"/>
                </a:lnTo>
                <a:lnTo>
                  <a:pt x="1790" y="427689"/>
                </a:lnTo>
                <a:lnTo>
                  <a:pt x="6849" y="438999"/>
                </a:lnTo>
                <a:lnTo>
                  <a:pt x="14710" y="447501"/>
                </a:lnTo>
                <a:lnTo>
                  <a:pt x="24907" y="450855"/>
                </a:lnTo>
                <a:lnTo>
                  <a:pt x="35960" y="451948"/>
                </a:lnTo>
                <a:lnTo>
                  <a:pt x="46079" y="448359"/>
                </a:lnTo>
                <a:lnTo>
                  <a:pt x="54329" y="441027"/>
                </a:lnTo>
                <a:lnTo>
                  <a:pt x="59777" y="430887"/>
                </a:lnTo>
                <a:lnTo>
                  <a:pt x="65226" y="404755"/>
                </a:lnTo>
                <a:lnTo>
                  <a:pt x="73477" y="379091"/>
                </a:lnTo>
                <a:lnTo>
                  <a:pt x="94648" y="331040"/>
                </a:lnTo>
                <a:lnTo>
                  <a:pt x="118689" y="287757"/>
                </a:lnTo>
                <a:lnTo>
                  <a:pt x="145942" y="247809"/>
                </a:lnTo>
                <a:lnTo>
                  <a:pt x="176347" y="211254"/>
                </a:lnTo>
                <a:lnTo>
                  <a:pt x="209845" y="178150"/>
                </a:lnTo>
                <a:lnTo>
                  <a:pt x="246379" y="148557"/>
                </a:lnTo>
                <a:lnTo>
                  <a:pt x="285890" y="122533"/>
                </a:lnTo>
                <a:lnTo>
                  <a:pt x="328320" y="100135"/>
                </a:lnTo>
                <a:lnTo>
                  <a:pt x="373611" y="81424"/>
                </a:lnTo>
                <a:lnTo>
                  <a:pt x="420516" y="68778"/>
                </a:lnTo>
                <a:lnTo>
                  <a:pt x="467714" y="60753"/>
                </a:lnTo>
                <a:lnTo>
                  <a:pt x="515029" y="57292"/>
                </a:lnTo>
                <a:lnTo>
                  <a:pt x="773620" y="57292"/>
                </a:lnTo>
                <a:lnTo>
                  <a:pt x="772130" y="56463"/>
                </a:lnTo>
                <a:lnTo>
                  <a:pt x="728260" y="36870"/>
                </a:lnTo>
                <a:lnTo>
                  <a:pt x="683161" y="21387"/>
                </a:lnTo>
                <a:lnTo>
                  <a:pt x="637077" y="10053"/>
                </a:lnTo>
                <a:lnTo>
                  <a:pt x="590255" y="2910"/>
                </a:lnTo>
                <a:lnTo>
                  <a:pt x="542941" y="0"/>
                </a:lnTo>
                <a:close/>
              </a:path>
            </a:pathLst>
          </a:custGeom>
          <a:solidFill>
            <a:srgbClr val="00BCEB"/>
          </a:solidFill>
        </p:spPr>
        <p:txBody>
          <a:bodyPr wrap="square" lIns="0" tIns="0" rIns="0" bIns="0" rtlCol="0"/>
          <a:lstStyle/>
          <a:p>
            <a:endParaRPr/>
          </a:p>
        </p:txBody>
      </p:sp>
      <p:sp>
        <p:nvSpPr>
          <p:cNvPr id="7" name="object 7"/>
          <p:cNvSpPr/>
          <p:nvPr/>
        </p:nvSpPr>
        <p:spPr>
          <a:xfrm>
            <a:off x="4257180" y="2396850"/>
            <a:ext cx="620395" cy="645160"/>
          </a:xfrm>
          <a:custGeom>
            <a:avLst/>
            <a:gdLst/>
            <a:ahLst/>
            <a:cxnLst/>
            <a:rect l="l" t="t" r="r" b="b"/>
            <a:pathLst>
              <a:path w="620395" h="645160">
                <a:moveTo>
                  <a:pt x="586515" y="55123"/>
                </a:moveTo>
                <a:lnTo>
                  <a:pt x="470633" y="55123"/>
                </a:lnTo>
                <a:lnTo>
                  <a:pt x="506380" y="65653"/>
                </a:lnTo>
                <a:lnTo>
                  <a:pt x="540253" y="86322"/>
                </a:lnTo>
                <a:lnTo>
                  <a:pt x="560077" y="111204"/>
                </a:lnTo>
                <a:lnTo>
                  <a:pt x="566789" y="140766"/>
                </a:lnTo>
                <a:lnTo>
                  <a:pt x="561325" y="175476"/>
                </a:lnTo>
                <a:lnTo>
                  <a:pt x="547078" y="214787"/>
                </a:lnTo>
                <a:lnTo>
                  <a:pt x="526984" y="266578"/>
                </a:lnTo>
                <a:lnTo>
                  <a:pt x="500214" y="324297"/>
                </a:lnTo>
                <a:lnTo>
                  <a:pt x="466418" y="380144"/>
                </a:lnTo>
                <a:lnTo>
                  <a:pt x="396019" y="465553"/>
                </a:lnTo>
                <a:lnTo>
                  <a:pt x="319063" y="531773"/>
                </a:lnTo>
                <a:lnTo>
                  <a:pt x="257092" y="574595"/>
                </a:lnTo>
                <a:lnTo>
                  <a:pt x="231649" y="589805"/>
                </a:lnTo>
                <a:lnTo>
                  <a:pt x="222360" y="598151"/>
                </a:lnTo>
                <a:lnTo>
                  <a:pt x="217287" y="607901"/>
                </a:lnTo>
                <a:lnTo>
                  <a:pt x="216897" y="618587"/>
                </a:lnTo>
                <a:lnTo>
                  <a:pt x="221658" y="629741"/>
                </a:lnTo>
                <a:lnTo>
                  <a:pt x="226262" y="636293"/>
                </a:lnTo>
                <a:lnTo>
                  <a:pt x="232272" y="640973"/>
                </a:lnTo>
                <a:lnTo>
                  <a:pt x="239219" y="643781"/>
                </a:lnTo>
                <a:lnTo>
                  <a:pt x="246633" y="644717"/>
                </a:lnTo>
                <a:lnTo>
                  <a:pt x="251628" y="644717"/>
                </a:lnTo>
                <a:lnTo>
                  <a:pt x="256623" y="639724"/>
                </a:lnTo>
                <a:lnTo>
                  <a:pt x="269439" y="632782"/>
                </a:lnTo>
                <a:lnTo>
                  <a:pt x="334740" y="591653"/>
                </a:lnTo>
                <a:lnTo>
                  <a:pt x="379536" y="558514"/>
                </a:lnTo>
                <a:lnTo>
                  <a:pt x="427302" y="517691"/>
                </a:lnTo>
                <a:lnTo>
                  <a:pt x="474195" y="469708"/>
                </a:lnTo>
                <a:lnTo>
                  <a:pt x="516370" y="415088"/>
                </a:lnTo>
                <a:lnTo>
                  <a:pt x="544463" y="365408"/>
                </a:lnTo>
                <a:lnTo>
                  <a:pt x="568479" y="314770"/>
                </a:lnTo>
                <a:lnTo>
                  <a:pt x="587940" y="267007"/>
                </a:lnTo>
                <a:lnTo>
                  <a:pt x="602366" y="225953"/>
                </a:lnTo>
                <a:lnTo>
                  <a:pt x="620228" y="149437"/>
                </a:lnTo>
                <a:lnTo>
                  <a:pt x="616952" y="107745"/>
                </a:lnTo>
                <a:lnTo>
                  <a:pt x="601207" y="71084"/>
                </a:lnTo>
                <a:lnTo>
                  <a:pt x="586515" y="55123"/>
                </a:lnTo>
                <a:close/>
              </a:path>
              <a:path w="620395" h="645160">
                <a:moveTo>
                  <a:pt x="484601" y="0"/>
                </a:moveTo>
                <a:lnTo>
                  <a:pt x="436648" y="79"/>
                </a:lnTo>
                <a:lnTo>
                  <a:pt x="391092" y="15015"/>
                </a:lnTo>
                <a:lnTo>
                  <a:pt x="351531" y="43848"/>
                </a:lnTo>
                <a:lnTo>
                  <a:pt x="321561" y="85621"/>
                </a:lnTo>
                <a:lnTo>
                  <a:pt x="317033" y="96931"/>
                </a:lnTo>
                <a:lnTo>
                  <a:pt x="311570" y="108709"/>
                </a:lnTo>
                <a:lnTo>
                  <a:pt x="306107" y="121422"/>
                </a:lnTo>
                <a:lnTo>
                  <a:pt x="301580" y="135539"/>
                </a:lnTo>
                <a:lnTo>
                  <a:pt x="282692" y="174461"/>
                </a:lnTo>
                <a:lnTo>
                  <a:pt x="262867" y="214787"/>
                </a:lnTo>
                <a:lnTo>
                  <a:pt x="241170" y="254176"/>
                </a:lnTo>
                <a:lnTo>
                  <a:pt x="216663" y="290289"/>
                </a:lnTo>
                <a:lnTo>
                  <a:pt x="184854" y="321838"/>
                </a:lnTo>
                <a:lnTo>
                  <a:pt x="142016" y="349793"/>
                </a:lnTo>
                <a:lnTo>
                  <a:pt x="95102" y="372956"/>
                </a:lnTo>
                <a:lnTo>
                  <a:pt x="51065" y="390128"/>
                </a:lnTo>
                <a:lnTo>
                  <a:pt x="16859" y="400112"/>
                </a:lnTo>
                <a:lnTo>
                  <a:pt x="7492" y="405572"/>
                </a:lnTo>
                <a:lnTo>
                  <a:pt x="1873" y="413839"/>
                </a:lnTo>
                <a:lnTo>
                  <a:pt x="0" y="423979"/>
                </a:lnTo>
                <a:lnTo>
                  <a:pt x="1873" y="435055"/>
                </a:lnTo>
                <a:lnTo>
                  <a:pt x="7336" y="445195"/>
                </a:lnTo>
                <a:lnTo>
                  <a:pt x="15609" y="452527"/>
                </a:lnTo>
                <a:lnTo>
                  <a:pt x="25756" y="456115"/>
                </a:lnTo>
                <a:lnTo>
                  <a:pt x="36838" y="455023"/>
                </a:lnTo>
                <a:lnTo>
                  <a:pt x="100856" y="432340"/>
                </a:lnTo>
                <a:lnTo>
                  <a:pt x="158040" y="405423"/>
                </a:lnTo>
                <a:lnTo>
                  <a:pt x="215704" y="369401"/>
                </a:lnTo>
                <a:lnTo>
                  <a:pt x="261619" y="325233"/>
                </a:lnTo>
                <a:lnTo>
                  <a:pt x="289014" y="285454"/>
                </a:lnTo>
                <a:lnTo>
                  <a:pt x="312195" y="242867"/>
                </a:lnTo>
                <a:lnTo>
                  <a:pt x="358243" y="146382"/>
                </a:lnTo>
                <a:lnTo>
                  <a:pt x="364019" y="133668"/>
                </a:lnTo>
                <a:lnTo>
                  <a:pt x="369794" y="121890"/>
                </a:lnTo>
                <a:lnTo>
                  <a:pt x="376506" y="110580"/>
                </a:lnTo>
                <a:lnTo>
                  <a:pt x="401014" y="78991"/>
                </a:lnTo>
                <a:lnTo>
                  <a:pt x="433950" y="60037"/>
                </a:lnTo>
                <a:lnTo>
                  <a:pt x="470633" y="55123"/>
                </a:lnTo>
                <a:lnTo>
                  <a:pt x="586515" y="55123"/>
                </a:lnTo>
                <a:lnTo>
                  <a:pt x="572754" y="40174"/>
                </a:lnTo>
                <a:lnTo>
                  <a:pt x="531355" y="15734"/>
                </a:lnTo>
                <a:lnTo>
                  <a:pt x="484601" y="0"/>
                </a:lnTo>
                <a:close/>
              </a:path>
            </a:pathLst>
          </a:custGeom>
          <a:solidFill>
            <a:srgbClr val="00BCEB"/>
          </a:solidFill>
        </p:spPr>
        <p:txBody>
          <a:bodyPr wrap="square" lIns="0" tIns="0" rIns="0" bIns="0" rtlCol="0"/>
          <a:lstStyle/>
          <a:p>
            <a:endParaRPr/>
          </a:p>
        </p:txBody>
      </p:sp>
      <p:sp>
        <p:nvSpPr>
          <p:cNvPr id="8" name="object 8"/>
          <p:cNvSpPr/>
          <p:nvPr/>
        </p:nvSpPr>
        <p:spPr>
          <a:xfrm>
            <a:off x="4194973" y="2267749"/>
            <a:ext cx="808990" cy="818515"/>
          </a:xfrm>
          <a:custGeom>
            <a:avLst/>
            <a:gdLst/>
            <a:ahLst/>
            <a:cxnLst/>
            <a:rect l="l" t="t" r="r" b="b"/>
            <a:pathLst>
              <a:path w="808989" h="818514">
                <a:moveTo>
                  <a:pt x="701098" y="55651"/>
                </a:moveTo>
                <a:lnTo>
                  <a:pt x="540230" y="55651"/>
                </a:lnTo>
                <a:lnTo>
                  <a:pt x="584211" y="63272"/>
                </a:lnTo>
                <a:lnTo>
                  <a:pt x="627725" y="80644"/>
                </a:lnTo>
                <a:lnTo>
                  <a:pt x="668592" y="103087"/>
                </a:lnTo>
                <a:lnTo>
                  <a:pt x="701520" y="129384"/>
                </a:lnTo>
                <a:lnTo>
                  <a:pt x="726508" y="159652"/>
                </a:lnTo>
                <a:lnTo>
                  <a:pt x="743555" y="194008"/>
                </a:lnTo>
                <a:lnTo>
                  <a:pt x="752663" y="232567"/>
                </a:lnTo>
                <a:lnTo>
                  <a:pt x="753831" y="275449"/>
                </a:lnTo>
                <a:lnTo>
                  <a:pt x="747059" y="322768"/>
                </a:lnTo>
                <a:lnTo>
                  <a:pt x="732346" y="374641"/>
                </a:lnTo>
                <a:lnTo>
                  <a:pt x="712730" y="431712"/>
                </a:lnTo>
                <a:lnTo>
                  <a:pt x="691245" y="483645"/>
                </a:lnTo>
                <a:lnTo>
                  <a:pt x="667890" y="530908"/>
                </a:lnTo>
                <a:lnTo>
                  <a:pt x="642670" y="573962"/>
                </a:lnTo>
                <a:lnTo>
                  <a:pt x="596159" y="632442"/>
                </a:lnTo>
                <a:lnTo>
                  <a:pt x="545582" y="685421"/>
                </a:lnTo>
                <a:lnTo>
                  <a:pt x="498832" y="728594"/>
                </a:lnTo>
                <a:lnTo>
                  <a:pt x="463799" y="757655"/>
                </a:lnTo>
                <a:lnTo>
                  <a:pt x="448374" y="768298"/>
                </a:lnTo>
                <a:lnTo>
                  <a:pt x="441992" y="777330"/>
                </a:lnTo>
                <a:lnTo>
                  <a:pt x="438411" y="788230"/>
                </a:lnTo>
                <a:lnTo>
                  <a:pt x="438567" y="799131"/>
                </a:lnTo>
                <a:lnTo>
                  <a:pt x="443393" y="808162"/>
                </a:lnTo>
                <a:lnTo>
                  <a:pt x="450087" y="813924"/>
                </a:lnTo>
                <a:lnTo>
                  <a:pt x="455848" y="816882"/>
                </a:lnTo>
                <a:lnTo>
                  <a:pt x="461608" y="817972"/>
                </a:lnTo>
                <a:lnTo>
                  <a:pt x="468303" y="818128"/>
                </a:lnTo>
                <a:lnTo>
                  <a:pt x="478266" y="818128"/>
                </a:lnTo>
                <a:lnTo>
                  <a:pt x="483248" y="813146"/>
                </a:lnTo>
                <a:lnTo>
                  <a:pt x="494919" y="803526"/>
                </a:lnTo>
                <a:lnTo>
                  <a:pt x="559223" y="747743"/>
                </a:lnTo>
                <a:lnTo>
                  <a:pt x="602446" y="705734"/>
                </a:lnTo>
                <a:lnTo>
                  <a:pt x="646776" y="657080"/>
                </a:lnTo>
                <a:lnTo>
                  <a:pt x="687508" y="603859"/>
                </a:lnTo>
                <a:lnTo>
                  <a:pt x="710305" y="569177"/>
                </a:lnTo>
                <a:lnTo>
                  <a:pt x="731191" y="530905"/>
                </a:lnTo>
                <a:lnTo>
                  <a:pt x="750640" y="489051"/>
                </a:lnTo>
                <a:lnTo>
                  <a:pt x="769132" y="443606"/>
                </a:lnTo>
                <a:lnTo>
                  <a:pt x="787147" y="394573"/>
                </a:lnTo>
                <a:lnTo>
                  <a:pt x="801724" y="338455"/>
                </a:lnTo>
                <a:lnTo>
                  <a:pt x="808920" y="286314"/>
                </a:lnTo>
                <a:lnTo>
                  <a:pt x="808735" y="238070"/>
                </a:lnTo>
                <a:lnTo>
                  <a:pt x="801170" y="193640"/>
                </a:lnTo>
                <a:lnTo>
                  <a:pt x="786225" y="152942"/>
                </a:lnTo>
                <a:lnTo>
                  <a:pt x="763898" y="115895"/>
                </a:lnTo>
                <a:lnTo>
                  <a:pt x="734191" y="82415"/>
                </a:lnTo>
                <a:lnTo>
                  <a:pt x="701098" y="55651"/>
                </a:lnTo>
                <a:close/>
              </a:path>
              <a:path w="808989" h="818514">
                <a:moveTo>
                  <a:pt x="522785" y="0"/>
                </a:moveTo>
                <a:lnTo>
                  <a:pt x="478227" y="4464"/>
                </a:lnTo>
                <a:lnTo>
                  <a:pt x="433429" y="15865"/>
                </a:lnTo>
                <a:lnTo>
                  <a:pt x="383921" y="39067"/>
                </a:lnTo>
                <a:lnTo>
                  <a:pt x="340017" y="70678"/>
                </a:lnTo>
                <a:lnTo>
                  <a:pt x="301719" y="109763"/>
                </a:lnTo>
                <a:lnTo>
                  <a:pt x="269025" y="155389"/>
                </a:lnTo>
                <a:lnTo>
                  <a:pt x="262019" y="175009"/>
                </a:lnTo>
                <a:lnTo>
                  <a:pt x="259060" y="185287"/>
                </a:lnTo>
                <a:lnTo>
                  <a:pt x="236642" y="242592"/>
                </a:lnTo>
                <a:lnTo>
                  <a:pt x="219828" y="277784"/>
                </a:lnTo>
                <a:lnTo>
                  <a:pt x="199278" y="314845"/>
                </a:lnTo>
                <a:lnTo>
                  <a:pt x="162224" y="352140"/>
                </a:lnTo>
                <a:lnTo>
                  <a:pt x="112094" y="381493"/>
                </a:lnTo>
                <a:lnTo>
                  <a:pt x="61963" y="402437"/>
                </a:lnTo>
                <a:lnTo>
                  <a:pt x="24909" y="414505"/>
                </a:lnTo>
                <a:lnTo>
                  <a:pt x="14712" y="419955"/>
                </a:lnTo>
                <a:lnTo>
                  <a:pt x="6850" y="428208"/>
                </a:lnTo>
                <a:lnTo>
                  <a:pt x="1790" y="438330"/>
                </a:lnTo>
                <a:lnTo>
                  <a:pt x="0" y="449386"/>
                </a:lnTo>
                <a:lnTo>
                  <a:pt x="5449" y="459508"/>
                </a:lnTo>
                <a:lnTo>
                  <a:pt x="13700" y="466827"/>
                </a:lnTo>
                <a:lnTo>
                  <a:pt x="23820" y="470408"/>
                </a:lnTo>
                <a:lnTo>
                  <a:pt x="34874" y="469319"/>
                </a:lnTo>
                <a:lnTo>
                  <a:pt x="98483" y="449865"/>
                </a:lnTo>
                <a:lnTo>
                  <a:pt x="151809" y="425189"/>
                </a:lnTo>
                <a:lnTo>
                  <a:pt x="204180" y="390228"/>
                </a:lnTo>
                <a:lnTo>
                  <a:pt x="244115" y="344743"/>
                </a:lnTo>
                <a:lnTo>
                  <a:pt x="267624" y="303945"/>
                </a:lnTo>
                <a:lnTo>
                  <a:pt x="286462" y="265015"/>
                </a:lnTo>
                <a:lnTo>
                  <a:pt x="301563" y="229822"/>
                </a:lnTo>
                <a:lnTo>
                  <a:pt x="313862" y="200236"/>
                </a:lnTo>
                <a:lnTo>
                  <a:pt x="313862" y="195253"/>
                </a:lnTo>
                <a:lnTo>
                  <a:pt x="318844" y="185287"/>
                </a:lnTo>
                <a:lnTo>
                  <a:pt x="346012" y="145433"/>
                </a:lnTo>
                <a:lnTo>
                  <a:pt x="378316" y="112177"/>
                </a:lnTo>
                <a:lnTo>
                  <a:pt x="414825" y="86046"/>
                </a:lnTo>
                <a:lnTo>
                  <a:pt x="454602" y="67564"/>
                </a:lnTo>
                <a:lnTo>
                  <a:pt x="496715" y="57257"/>
                </a:lnTo>
                <a:lnTo>
                  <a:pt x="540230" y="55651"/>
                </a:lnTo>
                <a:lnTo>
                  <a:pt x="701098" y="55651"/>
                </a:lnTo>
                <a:lnTo>
                  <a:pt x="697103" y="52421"/>
                </a:lnTo>
                <a:lnTo>
                  <a:pt x="652635" y="25831"/>
                </a:lnTo>
                <a:lnTo>
                  <a:pt x="610228" y="10922"/>
                </a:lnTo>
                <a:lnTo>
                  <a:pt x="566866" y="2232"/>
                </a:lnTo>
                <a:lnTo>
                  <a:pt x="522785" y="0"/>
                </a:lnTo>
                <a:close/>
              </a:path>
            </a:pathLst>
          </a:custGeom>
          <a:solidFill>
            <a:srgbClr val="00BCEB"/>
          </a:solidFill>
        </p:spPr>
        <p:txBody>
          <a:bodyPr wrap="square" lIns="0" tIns="0" rIns="0" bIns="0" rtlCol="0"/>
          <a:lstStyle/>
          <a:p>
            <a:endParaRPr/>
          </a:p>
        </p:txBody>
      </p:sp>
      <p:sp>
        <p:nvSpPr>
          <p:cNvPr id="9" name="object 9"/>
          <p:cNvSpPr/>
          <p:nvPr/>
        </p:nvSpPr>
        <p:spPr>
          <a:xfrm>
            <a:off x="4173871" y="2137192"/>
            <a:ext cx="956944" cy="923925"/>
          </a:xfrm>
          <a:custGeom>
            <a:avLst/>
            <a:gdLst/>
            <a:ahLst/>
            <a:cxnLst/>
            <a:rect l="l" t="t" r="r" b="b"/>
            <a:pathLst>
              <a:path w="956945" h="923925">
                <a:moveTo>
                  <a:pt x="755622" y="56316"/>
                </a:moveTo>
                <a:lnTo>
                  <a:pt x="566933" y="56316"/>
                </a:lnTo>
                <a:lnTo>
                  <a:pt x="613294" y="61894"/>
                </a:lnTo>
                <a:lnTo>
                  <a:pt x="659031" y="73593"/>
                </a:lnTo>
                <a:lnTo>
                  <a:pt x="703521" y="91571"/>
                </a:lnTo>
                <a:lnTo>
                  <a:pt x="744877" y="114983"/>
                </a:lnTo>
                <a:lnTo>
                  <a:pt x="781409" y="141470"/>
                </a:lnTo>
                <a:lnTo>
                  <a:pt x="813076" y="170922"/>
                </a:lnTo>
                <a:lnTo>
                  <a:pt x="839839" y="203230"/>
                </a:lnTo>
                <a:lnTo>
                  <a:pt x="861654" y="238286"/>
                </a:lnTo>
                <a:lnTo>
                  <a:pt x="878483" y="275982"/>
                </a:lnTo>
                <a:lnTo>
                  <a:pt x="890283" y="316207"/>
                </a:lnTo>
                <a:lnTo>
                  <a:pt x="897014" y="358853"/>
                </a:lnTo>
                <a:lnTo>
                  <a:pt x="898636" y="403812"/>
                </a:lnTo>
                <a:lnTo>
                  <a:pt x="895107" y="450974"/>
                </a:lnTo>
                <a:lnTo>
                  <a:pt x="886386" y="500232"/>
                </a:lnTo>
                <a:lnTo>
                  <a:pt x="872433" y="551475"/>
                </a:lnTo>
                <a:lnTo>
                  <a:pt x="853206" y="604595"/>
                </a:lnTo>
                <a:lnTo>
                  <a:pt x="801440" y="710438"/>
                </a:lnTo>
                <a:lnTo>
                  <a:pt x="745932" y="797602"/>
                </a:lnTo>
                <a:lnTo>
                  <a:pt x="701650" y="856750"/>
                </a:lnTo>
                <a:lnTo>
                  <a:pt x="683563" y="878540"/>
                </a:lnTo>
                <a:lnTo>
                  <a:pt x="677949" y="887568"/>
                </a:lnTo>
                <a:lnTo>
                  <a:pt x="676078" y="898464"/>
                </a:lnTo>
                <a:lnTo>
                  <a:pt x="677949" y="909360"/>
                </a:lnTo>
                <a:lnTo>
                  <a:pt x="683563" y="918388"/>
                </a:lnTo>
                <a:lnTo>
                  <a:pt x="693541" y="923368"/>
                </a:lnTo>
                <a:lnTo>
                  <a:pt x="703521" y="923368"/>
                </a:lnTo>
                <a:lnTo>
                  <a:pt x="735014" y="904200"/>
                </a:lnTo>
                <a:lnTo>
                  <a:pt x="752732" y="881838"/>
                </a:lnTo>
                <a:lnTo>
                  <a:pt x="778741" y="847799"/>
                </a:lnTo>
                <a:lnTo>
                  <a:pt x="810162" y="803567"/>
                </a:lnTo>
                <a:lnTo>
                  <a:pt x="844114" y="750622"/>
                </a:lnTo>
                <a:lnTo>
                  <a:pt x="877717" y="690446"/>
                </a:lnTo>
                <a:lnTo>
                  <a:pt x="908090" y="624519"/>
                </a:lnTo>
                <a:lnTo>
                  <a:pt x="926789" y="573272"/>
                </a:lnTo>
                <a:lnTo>
                  <a:pt x="940990" y="523220"/>
                </a:lnTo>
                <a:lnTo>
                  <a:pt x="950721" y="474497"/>
                </a:lnTo>
                <a:lnTo>
                  <a:pt x="956007" y="427234"/>
                </a:lnTo>
                <a:lnTo>
                  <a:pt x="956877" y="381566"/>
                </a:lnTo>
                <a:lnTo>
                  <a:pt x="953355" y="337624"/>
                </a:lnTo>
                <a:lnTo>
                  <a:pt x="945469" y="295541"/>
                </a:lnTo>
                <a:lnTo>
                  <a:pt x="933246" y="255451"/>
                </a:lnTo>
                <a:lnTo>
                  <a:pt x="916712" y="217486"/>
                </a:lnTo>
                <a:lnTo>
                  <a:pt x="895894" y="181779"/>
                </a:lnTo>
                <a:lnTo>
                  <a:pt x="870817" y="148463"/>
                </a:lnTo>
                <a:lnTo>
                  <a:pt x="841510" y="117671"/>
                </a:lnTo>
                <a:lnTo>
                  <a:pt x="807998" y="89534"/>
                </a:lnTo>
                <a:lnTo>
                  <a:pt x="770309" y="64188"/>
                </a:lnTo>
                <a:lnTo>
                  <a:pt x="755622" y="56316"/>
                </a:lnTo>
                <a:close/>
              </a:path>
              <a:path w="956945" h="923925">
                <a:moveTo>
                  <a:pt x="546664" y="0"/>
                </a:moveTo>
                <a:lnTo>
                  <a:pt x="500967" y="2601"/>
                </a:lnTo>
                <a:lnTo>
                  <a:pt x="455920" y="10164"/>
                </a:lnTo>
                <a:lnTo>
                  <a:pt x="412258" y="22462"/>
                </a:lnTo>
                <a:lnTo>
                  <a:pt x="370096" y="39439"/>
                </a:lnTo>
                <a:lnTo>
                  <a:pt x="329964" y="60925"/>
                </a:lnTo>
                <a:lnTo>
                  <a:pt x="292286" y="86779"/>
                </a:lnTo>
                <a:lnTo>
                  <a:pt x="257489" y="116858"/>
                </a:lnTo>
                <a:lnTo>
                  <a:pt x="225997" y="151021"/>
                </a:lnTo>
                <a:lnTo>
                  <a:pt x="198237" y="189127"/>
                </a:lnTo>
                <a:lnTo>
                  <a:pt x="174633" y="231034"/>
                </a:lnTo>
                <a:lnTo>
                  <a:pt x="158417" y="265900"/>
                </a:lnTo>
                <a:lnTo>
                  <a:pt x="149685" y="300766"/>
                </a:lnTo>
                <a:lnTo>
                  <a:pt x="146021" y="308237"/>
                </a:lnTo>
                <a:lnTo>
                  <a:pt x="142824" y="315708"/>
                </a:lnTo>
                <a:lnTo>
                  <a:pt x="140563" y="323179"/>
                </a:lnTo>
                <a:lnTo>
                  <a:pt x="139706" y="330650"/>
                </a:lnTo>
                <a:lnTo>
                  <a:pt x="113355" y="371197"/>
                </a:lnTo>
                <a:lnTo>
                  <a:pt x="74842" y="397269"/>
                </a:lnTo>
                <a:lnTo>
                  <a:pt x="40072" y="411200"/>
                </a:lnTo>
                <a:lnTo>
                  <a:pt x="24947" y="415325"/>
                </a:lnTo>
                <a:lnTo>
                  <a:pt x="12629" y="420772"/>
                </a:lnTo>
                <a:lnTo>
                  <a:pt x="4989" y="429022"/>
                </a:lnTo>
                <a:lnTo>
                  <a:pt x="1091" y="439139"/>
                </a:lnTo>
                <a:lnTo>
                  <a:pt x="0" y="450190"/>
                </a:lnTo>
                <a:lnTo>
                  <a:pt x="5457" y="460307"/>
                </a:lnTo>
                <a:lnTo>
                  <a:pt x="13721" y="467623"/>
                </a:lnTo>
                <a:lnTo>
                  <a:pt x="23856" y="471203"/>
                </a:lnTo>
                <a:lnTo>
                  <a:pt x="34927" y="470114"/>
                </a:lnTo>
                <a:lnTo>
                  <a:pt x="102908" y="443964"/>
                </a:lnTo>
                <a:lnTo>
                  <a:pt x="153505" y="407075"/>
                </a:lnTo>
                <a:lnTo>
                  <a:pt x="189602" y="350574"/>
                </a:lnTo>
                <a:lnTo>
                  <a:pt x="200827" y="323958"/>
                </a:lnTo>
                <a:lnTo>
                  <a:pt x="204570" y="315708"/>
                </a:lnTo>
                <a:lnTo>
                  <a:pt x="217901" y="270881"/>
                </a:lnTo>
                <a:lnTo>
                  <a:pt x="248436" y="213420"/>
                </a:lnTo>
                <a:lnTo>
                  <a:pt x="277334" y="175622"/>
                </a:lnTo>
                <a:lnTo>
                  <a:pt x="310597" y="142702"/>
                </a:lnTo>
                <a:lnTo>
                  <a:pt x="347602" y="114815"/>
                </a:lnTo>
                <a:lnTo>
                  <a:pt x="387726" y="92116"/>
                </a:lnTo>
                <a:lnTo>
                  <a:pt x="430345" y="74761"/>
                </a:lnTo>
                <a:lnTo>
                  <a:pt x="474835" y="62905"/>
                </a:lnTo>
                <a:lnTo>
                  <a:pt x="520572" y="56705"/>
                </a:lnTo>
                <a:lnTo>
                  <a:pt x="755622" y="56316"/>
                </a:lnTo>
                <a:lnTo>
                  <a:pt x="728468" y="41763"/>
                </a:lnTo>
                <a:lnTo>
                  <a:pt x="684015" y="23214"/>
                </a:lnTo>
                <a:lnTo>
                  <a:pt x="638613" y="10164"/>
                </a:lnTo>
                <a:lnTo>
                  <a:pt x="592688" y="2474"/>
                </a:lnTo>
                <a:lnTo>
                  <a:pt x="546664" y="0"/>
                </a:lnTo>
                <a:close/>
              </a:path>
            </a:pathLst>
          </a:custGeom>
          <a:solidFill>
            <a:srgbClr val="00BCEB"/>
          </a:solidFill>
        </p:spPr>
        <p:txBody>
          <a:bodyPr wrap="square" lIns="0" tIns="0" rIns="0" bIns="0" rtlCol="0"/>
          <a:lstStyle/>
          <a:p>
            <a:endParaRPr/>
          </a:p>
        </p:txBody>
      </p:sp>
      <p:sp>
        <p:nvSpPr>
          <p:cNvPr id="10" name="object 10"/>
          <p:cNvSpPr/>
          <p:nvPr/>
        </p:nvSpPr>
        <p:spPr>
          <a:xfrm>
            <a:off x="4344395" y="2533026"/>
            <a:ext cx="399415" cy="428625"/>
          </a:xfrm>
          <a:custGeom>
            <a:avLst/>
            <a:gdLst/>
            <a:ahLst/>
            <a:cxnLst/>
            <a:rect l="l" t="t" r="r" b="b"/>
            <a:pathLst>
              <a:path w="399414" h="428625">
                <a:moveTo>
                  <a:pt x="374199" y="0"/>
                </a:moveTo>
                <a:lnTo>
                  <a:pt x="339186" y="24904"/>
                </a:lnTo>
                <a:lnTo>
                  <a:pt x="334497" y="42960"/>
                </a:lnTo>
                <a:lnTo>
                  <a:pt x="316678" y="90902"/>
                </a:lnTo>
                <a:lnTo>
                  <a:pt x="280102" y="159390"/>
                </a:lnTo>
                <a:lnTo>
                  <a:pt x="219142" y="239085"/>
                </a:lnTo>
                <a:lnTo>
                  <a:pt x="175246" y="279849"/>
                </a:lnTo>
                <a:lnTo>
                  <a:pt x="122467" y="316548"/>
                </a:lnTo>
                <a:lnTo>
                  <a:pt x="71128" y="346314"/>
                </a:lnTo>
                <a:lnTo>
                  <a:pt x="31554" y="366278"/>
                </a:lnTo>
                <a:lnTo>
                  <a:pt x="14067" y="373570"/>
                </a:lnTo>
                <a:lnTo>
                  <a:pt x="6877" y="379796"/>
                </a:lnTo>
                <a:lnTo>
                  <a:pt x="1563" y="389758"/>
                </a:lnTo>
                <a:lnTo>
                  <a:pt x="0" y="401588"/>
                </a:lnTo>
                <a:lnTo>
                  <a:pt x="4064" y="413419"/>
                </a:lnTo>
                <a:lnTo>
                  <a:pt x="8674" y="419956"/>
                </a:lnTo>
                <a:lnTo>
                  <a:pt x="14692" y="424626"/>
                </a:lnTo>
                <a:lnTo>
                  <a:pt x="21648" y="427428"/>
                </a:lnTo>
                <a:lnTo>
                  <a:pt x="29072" y="428362"/>
                </a:lnTo>
                <a:lnTo>
                  <a:pt x="39076" y="428362"/>
                </a:lnTo>
                <a:lnTo>
                  <a:pt x="57203" y="418559"/>
                </a:lnTo>
                <a:lnTo>
                  <a:pt x="98858" y="396563"/>
                </a:lnTo>
                <a:lnTo>
                  <a:pt x="153958" y="364525"/>
                </a:lnTo>
                <a:lnTo>
                  <a:pt x="212419" y="324598"/>
                </a:lnTo>
                <a:lnTo>
                  <a:pt x="264158" y="278932"/>
                </a:lnTo>
                <a:lnTo>
                  <a:pt x="310286" y="217962"/>
                </a:lnTo>
                <a:lnTo>
                  <a:pt x="344743" y="161419"/>
                </a:lnTo>
                <a:lnTo>
                  <a:pt x="369197" y="112071"/>
                </a:lnTo>
                <a:lnTo>
                  <a:pt x="385314" y="72684"/>
                </a:lnTo>
                <a:lnTo>
                  <a:pt x="394762" y="46027"/>
                </a:lnTo>
                <a:lnTo>
                  <a:pt x="399208" y="34866"/>
                </a:lnTo>
                <a:lnTo>
                  <a:pt x="397410" y="23815"/>
                </a:lnTo>
                <a:lnTo>
                  <a:pt x="392330" y="13697"/>
                </a:lnTo>
                <a:lnTo>
                  <a:pt x="384437" y="5447"/>
                </a:lnTo>
                <a:lnTo>
                  <a:pt x="374199" y="0"/>
                </a:lnTo>
                <a:close/>
              </a:path>
            </a:pathLst>
          </a:custGeom>
          <a:solidFill>
            <a:srgbClr val="00BCEB"/>
          </a:solidFill>
        </p:spPr>
        <p:txBody>
          <a:bodyPr wrap="square" lIns="0" tIns="0" rIns="0" bIns="0" rtlCol="0"/>
          <a:lstStyle/>
          <a:p>
            <a:endParaRPr/>
          </a:p>
        </p:txBody>
      </p:sp>
      <p:sp>
        <p:nvSpPr>
          <p:cNvPr id="11" name="object 11"/>
          <p:cNvSpPr txBox="1"/>
          <p:nvPr/>
        </p:nvSpPr>
        <p:spPr>
          <a:xfrm>
            <a:off x="3567265" y="3292038"/>
            <a:ext cx="2352675" cy="443865"/>
          </a:xfrm>
          <a:prstGeom prst="rect">
            <a:avLst/>
          </a:prstGeom>
        </p:spPr>
        <p:txBody>
          <a:bodyPr vert="horz" wrap="square" lIns="0" tIns="12065" rIns="0" bIns="0" rtlCol="0">
            <a:spAutoFit/>
          </a:bodyPr>
          <a:lstStyle/>
          <a:p>
            <a:pPr marL="12700">
              <a:lnSpc>
                <a:spcPct val="100000"/>
              </a:lnSpc>
              <a:spcBef>
                <a:spcPts val="95"/>
              </a:spcBef>
            </a:pPr>
            <a:r>
              <a:rPr sz="2750" b="0" spc="30" dirty="0">
                <a:solidFill>
                  <a:srgbClr val="005073"/>
                </a:solidFill>
                <a:latin typeface="Cisco Sans"/>
                <a:cs typeface="Cisco Sans"/>
              </a:rPr>
              <a:t>Б</a:t>
            </a:r>
            <a:r>
              <a:rPr sz="2750" b="0" spc="35" dirty="0">
                <a:solidFill>
                  <a:srgbClr val="005073"/>
                </a:solidFill>
                <a:latin typeface="Cisco Sans"/>
                <a:cs typeface="Cisco Sans"/>
              </a:rPr>
              <a:t>е</a:t>
            </a:r>
            <a:r>
              <a:rPr sz="2750" b="0" spc="75" dirty="0">
                <a:solidFill>
                  <a:srgbClr val="005073"/>
                </a:solidFill>
                <a:latin typeface="Cisco Sans"/>
                <a:cs typeface="Cisco Sans"/>
              </a:rPr>
              <a:t>з</a:t>
            </a:r>
            <a:r>
              <a:rPr sz="2750" b="0" spc="55" dirty="0">
                <a:solidFill>
                  <a:srgbClr val="005073"/>
                </a:solidFill>
                <a:latin typeface="Cisco Sans"/>
                <a:cs typeface="Cisco Sans"/>
              </a:rPr>
              <a:t>о</a:t>
            </a:r>
            <a:r>
              <a:rPr sz="2750" b="0" spc="45" dirty="0">
                <a:solidFill>
                  <a:srgbClr val="005073"/>
                </a:solidFill>
                <a:latin typeface="Cisco Sans"/>
                <a:cs typeface="Cisco Sans"/>
              </a:rPr>
              <a:t>п</a:t>
            </a:r>
            <a:r>
              <a:rPr sz="2750" b="0" spc="50" dirty="0">
                <a:solidFill>
                  <a:srgbClr val="005073"/>
                </a:solidFill>
                <a:latin typeface="Cisco Sans"/>
                <a:cs typeface="Cisco Sans"/>
              </a:rPr>
              <a:t>а</a:t>
            </a:r>
            <a:r>
              <a:rPr sz="2750" b="0" spc="40" dirty="0">
                <a:solidFill>
                  <a:srgbClr val="005073"/>
                </a:solidFill>
                <a:latin typeface="Cisco Sans"/>
                <a:cs typeface="Cisco Sans"/>
              </a:rPr>
              <a:t>с</a:t>
            </a:r>
            <a:r>
              <a:rPr sz="2750" b="0" spc="45" dirty="0">
                <a:solidFill>
                  <a:srgbClr val="005073"/>
                </a:solidFill>
                <a:latin typeface="Cisco Sans"/>
                <a:cs typeface="Cisco Sans"/>
              </a:rPr>
              <a:t>н</a:t>
            </a:r>
            <a:r>
              <a:rPr sz="2750" b="0" spc="50" dirty="0">
                <a:solidFill>
                  <a:srgbClr val="005073"/>
                </a:solidFill>
                <a:latin typeface="Cisco Sans"/>
                <a:cs typeface="Cisco Sans"/>
              </a:rPr>
              <a:t>о</a:t>
            </a:r>
            <a:r>
              <a:rPr sz="2750" b="0" spc="40" dirty="0">
                <a:solidFill>
                  <a:srgbClr val="005073"/>
                </a:solidFill>
                <a:latin typeface="Cisco Sans"/>
                <a:cs typeface="Cisco Sans"/>
              </a:rPr>
              <a:t>с</a:t>
            </a:r>
            <a:r>
              <a:rPr sz="2750" b="0" spc="20" dirty="0">
                <a:solidFill>
                  <a:srgbClr val="005073"/>
                </a:solidFill>
                <a:latin typeface="Cisco Sans"/>
                <a:cs typeface="Cisco Sans"/>
              </a:rPr>
              <a:t>т</a:t>
            </a:r>
            <a:r>
              <a:rPr sz="2750" b="0" spc="40" dirty="0">
                <a:solidFill>
                  <a:srgbClr val="005073"/>
                </a:solidFill>
                <a:latin typeface="Cisco Sans"/>
                <a:cs typeface="Cisco Sans"/>
              </a:rPr>
              <a:t>ь</a:t>
            </a:r>
            <a:endParaRPr sz="2750">
              <a:latin typeface="Cisco Sans"/>
              <a:cs typeface="Cisco Sans"/>
            </a:endParaRPr>
          </a:p>
        </p:txBody>
      </p:sp>
      <p:sp>
        <p:nvSpPr>
          <p:cNvPr id="12" name="object 12"/>
          <p:cNvSpPr/>
          <p:nvPr/>
        </p:nvSpPr>
        <p:spPr>
          <a:xfrm>
            <a:off x="7275015" y="1989875"/>
            <a:ext cx="502284" cy="1096010"/>
          </a:xfrm>
          <a:custGeom>
            <a:avLst/>
            <a:gdLst/>
            <a:ahLst/>
            <a:cxnLst/>
            <a:rect l="l" t="t" r="r" b="b"/>
            <a:pathLst>
              <a:path w="502284" h="1096010">
                <a:moveTo>
                  <a:pt x="368679" y="0"/>
                </a:moveTo>
                <a:lnTo>
                  <a:pt x="333782" y="3809"/>
                </a:lnTo>
                <a:lnTo>
                  <a:pt x="301889" y="15239"/>
                </a:lnTo>
                <a:lnTo>
                  <a:pt x="274005" y="33019"/>
                </a:lnTo>
                <a:lnTo>
                  <a:pt x="251129" y="58419"/>
                </a:lnTo>
                <a:lnTo>
                  <a:pt x="208512" y="64769"/>
                </a:lnTo>
                <a:lnTo>
                  <a:pt x="171793" y="83819"/>
                </a:lnTo>
                <a:lnTo>
                  <a:pt x="143026" y="113029"/>
                </a:lnTo>
                <a:lnTo>
                  <a:pt x="124260" y="149859"/>
                </a:lnTo>
                <a:lnTo>
                  <a:pt x="117549" y="191769"/>
                </a:lnTo>
                <a:lnTo>
                  <a:pt x="117549" y="203200"/>
                </a:lnTo>
                <a:lnTo>
                  <a:pt x="87828" y="219709"/>
                </a:lnTo>
                <a:lnTo>
                  <a:pt x="64118" y="246379"/>
                </a:lnTo>
                <a:lnTo>
                  <a:pt x="48422" y="279400"/>
                </a:lnTo>
                <a:lnTo>
                  <a:pt x="42745" y="314959"/>
                </a:lnTo>
                <a:lnTo>
                  <a:pt x="43663" y="326389"/>
                </a:lnTo>
                <a:lnTo>
                  <a:pt x="46084" y="336550"/>
                </a:lnTo>
                <a:lnTo>
                  <a:pt x="49507" y="346709"/>
                </a:lnTo>
                <a:lnTo>
                  <a:pt x="53431" y="358139"/>
                </a:lnTo>
                <a:lnTo>
                  <a:pt x="29303" y="383539"/>
                </a:lnTo>
                <a:lnTo>
                  <a:pt x="12689" y="412750"/>
                </a:lnTo>
                <a:lnTo>
                  <a:pt x="3088" y="443229"/>
                </a:lnTo>
                <a:lnTo>
                  <a:pt x="0" y="476250"/>
                </a:lnTo>
                <a:lnTo>
                  <a:pt x="102" y="487679"/>
                </a:lnTo>
                <a:lnTo>
                  <a:pt x="918" y="497839"/>
                </a:lnTo>
                <a:lnTo>
                  <a:pt x="3339" y="509269"/>
                </a:lnTo>
                <a:lnTo>
                  <a:pt x="6762" y="520700"/>
                </a:lnTo>
                <a:lnTo>
                  <a:pt x="10685" y="529589"/>
                </a:lnTo>
                <a:lnTo>
                  <a:pt x="10685" y="534669"/>
                </a:lnTo>
                <a:lnTo>
                  <a:pt x="13858" y="542289"/>
                </a:lnTo>
                <a:lnTo>
                  <a:pt x="18199" y="553719"/>
                </a:lnTo>
                <a:lnTo>
                  <a:pt x="21372" y="561339"/>
                </a:lnTo>
                <a:lnTo>
                  <a:pt x="11270" y="577850"/>
                </a:lnTo>
                <a:lnTo>
                  <a:pt x="4675" y="596900"/>
                </a:lnTo>
                <a:lnTo>
                  <a:pt x="1085" y="618489"/>
                </a:lnTo>
                <a:lnTo>
                  <a:pt x="0" y="641350"/>
                </a:lnTo>
                <a:lnTo>
                  <a:pt x="2087" y="665479"/>
                </a:lnTo>
                <a:lnTo>
                  <a:pt x="8682" y="689609"/>
                </a:lnTo>
                <a:lnTo>
                  <a:pt x="20286" y="711199"/>
                </a:lnTo>
                <a:lnTo>
                  <a:pt x="37401" y="732789"/>
                </a:lnTo>
                <a:lnTo>
                  <a:pt x="31223" y="744219"/>
                </a:lnTo>
                <a:lnTo>
                  <a:pt x="28051" y="756919"/>
                </a:lnTo>
                <a:lnTo>
                  <a:pt x="26882" y="770889"/>
                </a:lnTo>
                <a:lnTo>
                  <a:pt x="26715" y="786129"/>
                </a:lnTo>
                <a:lnTo>
                  <a:pt x="32559" y="825499"/>
                </a:lnTo>
                <a:lnTo>
                  <a:pt x="49424" y="862329"/>
                </a:lnTo>
                <a:lnTo>
                  <a:pt x="76307" y="892809"/>
                </a:lnTo>
                <a:lnTo>
                  <a:pt x="112207" y="914399"/>
                </a:lnTo>
                <a:lnTo>
                  <a:pt x="113125" y="925829"/>
                </a:lnTo>
                <a:lnTo>
                  <a:pt x="115546" y="935989"/>
                </a:lnTo>
                <a:lnTo>
                  <a:pt x="118969" y="943609"/>
                </a:lnTo>
                <a:lnTo>
                  <a:pt x="122892" y="952499"/>
                </a:lnTo>
                <a:lnTo>
                  <a:pt x="122892" y="957579"/>
                </a:lnTo>
                <a:lnTo>
                  <a:pt x="143597" y="990599"/>
                </a:lnTo>
                <a:lnTo>
                  <a:pt x="172317" y="1015999"/>
                </a:lnTo>
                <a:lnTo>
                  <a:pt x="207048" y="1032509"/>
                </a:lnTo>
                <a:lnTo>
                  <a:pt x="245786" y="1037589"/>
                </a:lnTo>
                <a:lnTo>
                  <a:pt x="283188" y="1037589"/>
                </a:lnTo>
                <a:lnTo>
                  <a:pt x="305229" y="1062989"/>
                </a:lnTo>
                <a:lnTo>
                  <a:pt x="331277" y="1080770"/>
                </a:lnTo>
                <a:lnTo>
                  <a:pt x="361332" y="1092199"/>
                </a:lnTo>
                <a:lnTo>
                  <a:pt x="395395" y="1096009"/>
                </a:lnTo>
                <a:lnTo>
                  <a:pt x="417603" y="1094739"/>
                </a:lnTo>
                <a:lnTo>
                  <a:pt x="436805" y="1088389"/>
                </a:lnTo>
                <a:lnTo>
                  <a:pt x="454004" y="1078229"/>
                </a:lnTo>
                <a:lnTo>
                  <a:pt x="470200" y="1064259"/>
                </a:lnTo>
                <a:lnTo>
                  <a:pt x="479503" y="1054099"/>
                </a:lnTo>
                <a:lnTo>
                  <a:pt x="395395" y="1054099"/>
                </a:lnTo>
                <a:lnTo>
                  <a:pt x="373188" y="1051559"/>
                </a:lnTo>
                <a:lnTo>
                  <a:pt x="353986" y="1042669"/>
                </a:lnTo>
                <a:lnTo>
                  <a:pt x="336787" y="1031239"/>
                </a:lnTo>
                <a:lnTo>
                  <a:pt x="320591" y="1015999"/>
                </a:lnTo>
                <a:lnTo>
                  <a:pt x="346388" y="993139"/>
                </a:lnTo>
                <a:lnTo>
                  <a:pt x="349287" y="989329"/>
                </a:lnTo>
                <a:lnTo>
                  <a:pt x="245786" y="989329"/>
                </a:lnTo>
                <a:lnTo>
                  <a:pt x="212140" y="982979"/>
                </a:lnTo>
                <a:lnTo>
                  <a:pt x="185007" y="965199"/>
                </a:lnTo>
                <a:lnTo>
                  <a:pt x="166890" y="937259"/>
                </a:lnTo>
                <a:lnTo>
                  <a:pt x="160295" y="904239"/>
                </a:lnTo>
                <a:lnTo>
                  <a:pt x="160295" y="899159"/>
                </a:lnTo>
                <a:lnTo>
                  <a:pt x="158458" y="890269"/>
                </a:lnTo>
                <a:lnTo>
                  <a:pt x="153616" y="883919"/>
                </a:lnTo>
                <a:lnTo>
                  <a:pt x="146770" y="878839"/>
                </a:lnTo>
                <a:lnTo>
                  <a:pt x="138922" y="877569"/>
                </a:lnTo>
                <a:lnTo>
                  <a:pt x="112290" y="863599"/>
                </a:lnTo>
                <a:lnTo>
                  <a:pt x="90166" y="842009"/>
                </a:lnTo>
                <a:lnTo>
                  <a:pt x="75054" y="815339"/>
                </a:lnTo>
                <a:lnTo>
                  <a:pt x="69461" y="786129"/>
                </a:lnTo>
                <a:lnTo>
                  <a:pt x="70463" y="774699"/>
                </a:lnTo>
                <a:lnTo>
                  <a:pt x="73468" y="761999"/>
                </a:lnTo>
                <a:lnTo>
                  <a:pt x="78477" y="750569"/>
                </a:lnTo>
                <a:lnTo>
                  <a:pt x="85490" y="737869"/>
                </a:lnTo>
                <a:lnTo>
                  <a:pt x="87661" y="730249"/>
                </a:lnTo>
                <a:lnTo>
                  <a:pt x="86826" y="721359"/>
                </a:lnTo>
                <a:lnTo>
                  <a:pt x="83987" y="713739"/>
                </a:lnTo>
                <a:lnTo>
                  <a:pt x="80147" y="706119"/>
                </a:lnTo>
                <a:lnTo>
                  <a:pt x="65286" y="693419"/>
                </a:lnTo>
                <a:lnTo>
                  <a:pt x="53431" y="678179"/>
                </a:lnTo>
                <a:lnTo>
                  <a:pt x="45584" y="660400"/>
                </a:lnTo>
                <a:lnTo>
                  <a:pt x="42745" y="641350"/>
                </a:lnTo>
                <a:lnTo>
                  <a:pt x="44665" y="622300"/>
                </a:lnTo>
                <a:lnTo>
                  <a:pt x="50092" y="605789"/>
                </a:lnTo>
                <a:lnTo>
                  <a:pt x="58524" y="590550"/>
                </a:lnTo>
                <a:lnTo>
                  <a:pt x="69461" y="577850"/>
                </a:lnTo>
                <a:lnTo>
                  <a:pt x="75472" y="568959"/>
                </a:lnTo>
                <a:lnTo>
                  <a:pt x="77475" y="561339"/>
                </a:lnTo>
                <a:lnTo>
                  <a:pt x="75472" y="553719"/>
                </a:lnTo>
                <a:lnTo>
                  <a:pt x="69461" y="544829"/>
                </a:lnTo>
                <a:lnTo>
                  <a:pt x="58524" y="530859"/>
                </a:lnTo>
                <a:lnTo>
                  <a:pt x="50092" y="514350"/>
                </a:lnTo>
                <a:lnTo>
                  <a:pt x="44665" y="495300"/>
                </a:lnTo>
                <a:lnTo>
                  <a:pt x="42745" y="476250"/>
                </a:lnTo>
                <a:lnTo>
                  <a:pt x="51177" y="434339"/>
                </a:lnTo>
                <a:lnTo>
                  <a:pt x="74136" y="400050"/>
                </a:lnTo>
                <a:lnTo>
                  <a:pt x="108115" y="377189"/>
                </a:lnTo>
                <a:lnTo>
                  <a:pt x="149608" y="368300"/>
                </a:lnTo>
                <a:lnTo>
                  <a:pt x="257304" y="368300"/>
                </a:lnTo>
                <a:lnTo>
                  <a:pt x="239545" y="351789"/>
                </a:lnTo>
                <a:lnTo>
                  <a:pt x="206340" y="336550"/>
                </a:lnTo>
                <a:lnTo>
                  <a:pt x="96177" y="336550"/>
                </a:lnTo>
                <a:lnTo>
                  <a:pt x="90834" y="326389"/>
                </a:lnTo>
                <a:lnTo>
                  <a:pt x="90834" y="314959"/>
                </a:lnTo>
                <a:lnTo>
                  <a:pt x="94758" y="289559"/>
                </a:lnTo>
                <a:lnTo>
                  <a:pt x="106195" y="267969"/>
                </a:lnTo>
                <a:lnTo>
                  <a:pt x="124646" y="251459"/>
                </a:lnTo>
                <a:lnTo>
                  <a:pt x="149608" y="240029"/>
                </a:lnTo>
                <a:lnTo>
                  <a:pt x="156621" y="234950"/>
                </a:lnTo>
                <a:lnTo>
                  <a:pt x="161631" y="228600"/>
                </a:lnTo>
                <a:lnTo>
                  <a:pt x="164636" y="220979"/>
                </a:lnTo>
                <a:lnTo>
                  <a:pt x="165638" y="213359"/>
                </a:lnTo>
                <a:lnTo>
                  <a:pt x="165638" y="208279"/>
                </a:lnTo>
                <a:lnTo>
                  <a:pt x="160295" y="203200"/>
                </a:lnTo>
                <a:lnTo>
                  <a:pt x="160295" y="191769"/>
                </a:lnTo>
                <a:lnTo>
                  <a:pt x="165638" y="186689"/>
                </a:lnTo>
                <a:lnTo>
                  <a:pt x="165638" y="181609"/>
                </a:lnTo>
                <a:lnTo>
                  <a:pt x="175239" y="151129"/>
                </a:lnTo>
                <a:lnTo>
                  <a:pt x="194358" y="128269"/>
                </a:lnTo>
                <a:lnTo>
                  <a:pt x="220489" y="111759"/>
                </a:lnTo>
                <a:lnTo>
                  <a:pt x="251129" y="106679"/>
                </a:lnTo>
                <a:lnTo>
                  <a:pt x="354141" y="106679"/>
                </a:lnTo>
                <a:lnTo>
                  <a:pt x="343299" y="95250"/>
                </a:lnTo>
                <a:lnTo>
                  <a:pt x="324431" y="80009"/>
                </a:lnTo>
                <a:lnTo>
                  <a:pt x="304561" y="68579"/>
                </a:lnTo>
                <a:lnTo>
                  <a:pt x="317585" y="58419"/>
                </a:lnTo>
                <a:lnTo>
                  <a:pt x="332613" y="49529"/>
                </a:lnTo>
                <a:lnTo>
                  <a:pt x="349644" y="44450"/>
                </a:lnTo>
                <a:lnTo>
                  <a:pt x="368679" y="41909"/>
                </a:lnTo>
                <a:lnTo>
                  <a:pt x="468883" y="41909"/>
                </a:lnTo>
                <a:lnTo>
                  <a:pt x="464856" y="36829"/>
                </a:lnTo>
                <a:lnTo>
                  <a:pt x="443818" y="20319"/>
                </a:lnTo>
                <a:lnTo>
                  <a:pt x="420775" y="7619"/>
                </a:lnTo>
                <a:lnTo>
                  <a:pt x="395729" y="1269"/>
                </a:lnTo>
                <a:lnTo>
                  <a:pt x="368679" y="0"/>
                </a:lnTo>
                <a:close/>
              </a:path>
              <a:path w="502284" h="1096010">
                <a:moveTo>
                  <a:pt x="502259" y="781049"/>
                </a:moveTo>
                <a:lnTo>
                  <a:pt x="459513" y="781049"/>
                </a:lnTo>
                <a:lnTo>
                  <a:pt x="459513" y="979169"/>
                </a:lnTo>
                <a:lnTo>
                  <a:pt x="454003" y="1008379"/>
                </a:lnTo>
                <a:lnTo>
                  <a:pt x="439477" y="1032509"/>
                </a:lnTo>
                <a:lnTo>
                  <a:pt x="418939" y="1047749"/>
                </a:lnTo>
                <a:lnTo>
                  <a:pt x="395395" y="1054099"/>
                </a:lnTo>
                <a:lnTo>
                  <a:pt x="479503" y="1054099"/>
                </a:lnTo>
                <a:lnTo>
                  <a:pt x="486480" y="1046479"/>
                </a:lnTo>
                <a:lnTo>
                  <a:pt x="496248" y="1026159"/>
                </a:lnTo>
                <a:lnTo>
                  <a:pt x="501007" y="1003299"/>
                </a:lnTo>
                <a:lnTo>
                  <a:pt x="502259" y="979169"/>
                </a:lnTo>
                <a:lnTo>
                  <a:pt x="502259" y="781049"/>
                </a:lnTo>
                <a:close/>
              </a:path>
              <a:path w="502284" h="1096010">
                <a:moveTo>
                  <a:pt x="350729" y="838199"/>
                </a:moveTo>
                <a:lnTo>
                  <a:pt x="341964" y="839469"/>
                </a:lnTo>
                <a:lnTo>
                  <a:pt x="336621" y="839469"/>
                </a:lnTo>
                <a:lnTo>
                  <a:pt x="331276" y="844549"/>
                </a:lnTo>
                <a:lnTo>
                  <a:pt x="331276" y="850899"/>
                </a:lnTo>
                <a:lnTo>
                  <a:pt x="325934" y="855979"/>
                </a:lnTo>
                <a:lnTo>
                  <a:pt x="325934" y="861059"/>
                </a:lnTo>
                <a:lnTo>
                  <a:pt x="336621" y="904239"/>
                </a:lnTo>
                <a:lnTo>
                  <a:pt x="332864" y="928369"/>
                </a:lnTo>
                <a:lnTo>
                  <a:pt x="322595" y="949959"/>
                </a:lnTo>
                <a:lnTo>
                  <a:pt x="307316" y="969009"/>
                </a:lnTo>
                <a:lnTo>
                  <a:pt x="288531" y="984249"/>
                </a:lnTo>
                <a:lnTo>
                  <a:pt x="283188" y="984249"/>
                </a:lnTo>
                <a:lnTo>
                  <a:pt x="275090" y="986789"/>
                </a:lnTo>
                <a:lnTo>
                  <a:pt x="266491" y="989329"/>
                </a:lnTo>
                <a:lnTo>
                  <a:pt x="349287" y="989329"/>
                </a:lnTo>
                <a:lnTo>
                  <a:pt x="366676" y="966469"/>
                </a:lnTo>
                <a:lnTo>
                  <a:pt x="379950" y="935989"/>
                </a:lnTo>
                <a:lnTo>
                  <a:pt x="384709" y="904239"/>
                </a:lnTo>
                <a:lnTo>
                  <a:pt x="383791" y="888999"/>
                </a:lnTo>
                <a:lnTo>
                  <a:pt x="374022" y="850899"/>
                </a:lnTo>
                <a:lnTo>
                  <a:pt x="359996" y="839469"/>
                </a:lnTo>
                <a:lnTo>
                  <a:pt x="350729" y="838199"/>
                </a:lnTo>
                <a:close/>
              </a:path>
              <a:path w="502284" h="1096010">
                <a:moveTo>
                  <a:pt x="154952" y="449579"/>
                </a:moveTo>
                <a:lnTo>
                  <a:pt x="144850" y="450850"/>
                </a:lnTo>
                <a:lnTo>
                  <a:pt x="138255" y="455929"/>
                </a:lnTo>
                <a:lnTo>
                  <a:pt x="134665" y="464819"/>
                </a:lnTo>
                <a:lnTo>
                  <a:pt x="133579" y="476250"/>
                </a:lnTo>
                <a:lnTo>
                  <a:pt x="142846" y="521969"/>
                </a:lnTo>
                <a:lnTo>
                  <a:pt x="167642" y="561339"/>
                </a:lnTo>
                <a:lnTo>
                  <a:pt x="203458" y="589279"/>
                </a:lnTo>
                <a:lnTo>
                  <a:pt x="245786" y="599439"/>
                </a:lnTo>
                <a:lnTo>
                  <a:pt x="306231" y="599439"/>
                </a:lnTo>
                <a:lnTo>
                  <a:pt x="376694" y="601979"/>
                </a:lnTo>
                <a:lnTo>
                  <a:pt x="435135" y="603250"/>
                </a:lnTo>
                <a:lnTo>
                  <a:pt x="459513" y="604519"/>
                </a:lnTo>
                <a:lnTo>
                  <a:pt x="459513" y="732789"/>
                </a:lnTo>
                <a:lnTo>
                  <a:pt x="331276" y="732789"/>
                </a:lnTo>
                <a:lnTo>
                  <a:pt x="282770" y="741679"/>
                </a:lnTo>
                <a:lnTo>
                  <a:pt x="243782" y="768349"/>
                </a:lnTo>
                <a:lnTo>
                  <a:pt x="217818" y="807719"/>
                </a:lnTo>
                <a:lnTo>
                  <a:pt x="208384" y="855979"/>
                </a:lnTo>
                <a:lnTo>
                  <a:pt x="210304" y="863599"/>
                </a:lnTo>
                <a:lnTo>
                  <a:pt x="215730" y="869949"/>
                </a:lnTo>
                <a:lnTo>
                  <a:pt x="224162" y="875029"/>
                </a:lnTo>
                <a:lnTo>
                  <a:pt x="235099" y="877569"/>
                </a:lnTo>
                <a:lnTo>
                  <a:pt x="242947" y="875029"/>
                </a:lnTo>
                <a:lnTo>
                  <a:pt x="249793" y="869949"/>
                </a:lnTo>
                <a:lnTo>
                  <a:pt x="254636" y="863599"/>
                </a:lnTo>
                <a:lnTo>
                  <a:pt x="256472" y="855979"/>
                </a:lnTo>
                <a:lnTo>
                  <a:pt x="262149" y="825499"/>
                </a:lnTo>
                <a:lnTo>
                  <a:pt x="277845" y="802639"/>
                </a:lnTo>
                <a:lnTo>
                  <a:pt x="301555" y="786129"/>
                </a:lnTo>
                <a:lnTo>
                  <a:pt x="331276" y="781049"/>
                </a:lnTo>
                <a:lnTo>
                  <a:pt x="502259" y="781049"/>
                </a:lnTo>
                <a:lnTo>
                  <a:pt x="502259" y="551179"/>
                </a:lnTo>
                <a:lnTo>
                  <a:pt x="251129" y="551179"/>
                </a:lnTo>
                <a:lnTo>
                  <a:pt x="223662" y="544829"/>
                </a:lnTo>
                <a:lnTo>
                  <a:pt x="199700" y="529589"/>
                </a:lnTo>
                <a:lnTo>
                  <a:pt x="182752" y="505459"/>
                </a:lnTo>
                <a:lnTo>
                  <a:pt x="176324" y="476250"/>
                </a:lnTo>
                <a:lnTo>
                  <a:pt x="174487" y="464819"/>
                </a:lnTo>
                <a:lnTo>
                  <a:pt x="169645" y="455929"/>
                </a:lnTo>
                <a:lnTo>
                  <a:pt x="162800" y="450850"/>
                </a:lnTo>
                <a:lnTo>
                  <a:pt x="154952" y="449579"/>
                </a:lnTo>
                <a:close/>
              </a:path>
              <a:path w="502284" h="1096010">
                <a:moveTo>
                  <a:pt x="468883" y="41909"/>
                </a:moveTo>
                <a:lnTo>
                  <a:pt x="368679" y="41909"/>
                </a:lnTo>
                <a:lnTo>
                  <a:pt x="405413" y="49529"/>
                </a:lnTo>
                <a:lnTo>
                  <a:pt x="434133" y="71119"/>
                </a:lnTo>
                <a:lnTo>
                  <a:pt x="452834" y="102869"/>
                </a:lnTo>
                <a:lnTo>
                  <a:pt x="459513" y="143509"/>
                </a:lnTo>
                <a:lnTo>
                  <a:pt x="459513" y="234950"/>
                </a:lnTo>
                <a:lnTo>
                  <a:pt x="400738" y="234950"/>
                </a:lnTo>
                <a:lnTo>
                  <a:pt x="389801" y="236219"/>
                </a:lnTo>
                <a:lnTo>
                  <a:pt x="381369" y="241300"/>
                </a:lnTo>
                <a:lnTo>
                  <a:pt x="375942" y="248919"/>
                </a:lnTo>
                <a:lnTo>
                  <a:pt x="374022" y="256539"/>
                </a:lnTo>
                <a:lnTo>
                  <a:pt x="375942" y="266700"/>
                </a:lnTo>
                <a:lnTo>
                  <a:pt x="381369" y="275589"/>
                </a:lnTo>
                <a:lnTo>
                  <a:pt x="389801" y="280669"/>
                </a:lnTo>
                <a:lnTo>
                  <a:pt x="400738" y="283209"/>
                </a:lnTo>
                <a:lnTo>
                  <a:pt x="459513" y="283209"/>
                </a:lnTo>
                <a:lnTo>
                  <a:pt x="459513" y="551179"/>
                </a:lnTo>
                <a:lnTo>
                  <a:pt x="502259" y="551179"/>
                </a:lnTo>
                <a:lnTo>
                  <a:pt x="502172" y="142239"/>
                </a:lnTo>
                <a:lnTo>
                  <a:pt x="500172" y="113029"/>
                </a:lnTo>
                <a:lnTo>
                  <a:pt x="493576" y="83819"/>
                </a:lnTo>
                <a:lnTo>
                  <a:pt x="481971" y="58419"/>
                </a:lnTo>
                <a:lnTo>
                  <a:pt x="468883" y="41909"/>
                </a:lnTo>
                <a:close/>
              </a:path>
              <a:path w="502284" h="1096010">
                <a:moveTo>
                  <a:pt x="257304" y="368300"/>
                </a:moveTo>
                <a:lnTo>
                  <a:pt x="149608" y="368300"/>
                </a:lnTo>
                <a:lnTo>
                  <a:pt x="191102" y="377189"/>
                </a:lnTo>
                <a:lnTo>
                  <a:pt x="225081" y="400050"/>
                </a:lnTo>
                <a:lnTo>
                  <a:pt x="248040" y="431800"/>
                </a:lnTo>
                <a:lnTo>
                  <a:pt x="256472" y="469900"/>
                </a:lnTo>
                <a:lnTo>
                  <a:pt x="261398" y="480059"/>
                </a:lnTo>
                <a:lnTo>
                  <a:pt x="267826" y="487679"/>
                </a:lnTo>
                <a:lnTo>
                  <a:pt x="275257" y="490219"/>
                </a:lnTo>
                <a:lnTo>
                  <a:pt x="283188" y="491489"/>
                </a:lnTo>
                <a:lnTo>
                  <a:pt x="293875" y="491489"/>
                </a:lnTo>
                <a:lnTo>
                  <a:pt x="304561" y="481329"/>
                </a:lnTo>
                <a:lnTo>
                  <a:pt x="304561" y="469900"/>
                </a:lnTo>
                <a:lnTo>
                  <a:pt x="294601" y="422909"/>
                </a:lnTo>
                <a:lnTo>
                  <a:pt x="272331" y="382269"/>
                </a:lnTo>
                <a:lnTo>
                  <a:pt x="257304" y="368300"/>
                </a:lnTo>
                <a:close/>
              </a:path>
              <a:path w="502284" h="1096010">
                <a:moveTo>
                  <a:pt x="149608" y="326389"/>
                </a:moveTo>
                <a:lnTo>
                  <a:pt x="136751" y="326389"/>
                </a:lnTo>
                <a:lnTo>
                  <a:pt x="122893" y="327659"/>
                </a:lnTo>
                <a:lnTo>
                  <a:pt x="109034" y="330200"/>
                </a:lnTo>
                <a:lnTo>
                  <a:pt x="96177" y="336550"/>
                </a:lnTo>
                <a:lnTo>
                  <a:pt x="206340" y="336550"/>
                </a:lnTo>
                <a:lnTo>
                  <a:pt x="198039" y="332739"/>
                </a:lnTo>
                <a:lnTo>
                  <a:pt x="149608" y="326389"/>
                </a:lnTo>
                <a:close/>
              </a:path>
              <a:path w="502284" h="1096010">
                <a:moveTo>
                  <a:pt x="354141" y="106679"/>
                </a:moveTo>
                <a:lnTo>
                  <a:pt x="251129" y="106679"/>
                </a:lnTo>
                <a:lnTo>
                  <a:pt x="274923" y="109219"/>
                </a:lnTo>
                <a:lnTo>
                  <a:pt x="297214" y="118109"/>
                </a:lnTo>
                <a:lnTo>
                  <a:pt x="316500" y="133350"/>
                </a:lnTo>
                <a:lnTo>
                  <a:pt x="331276" y="154939"/>
                </a:lnTo>
                <a:lnTo>
                  <a:pt x="337038" y="161289"/>
                </a:lnTo>
                <a:lnTo>
                  <a:pt x="345303" y="166369"/>
                </a:lnTo>
                <a:lnTo>
                  <a:pt x="354570" y="167639"/>
                </a:lnTo>
                <a:lnTo>
                  <a:pt x="363336" y="165100"/>
                </a:lnTo>
                <a:lnTo>
                  <a:pt x="370266" y="160019"/>
                </a:lnTo>
                <a:lnTo>
                  <a:pt x="374690" y="151129"/>
                </a:lnTo>
                <a:lnTo>
                  <a:pt x="376110" y="142239"/>
                </a:lnTo>
                <a:lnTo>
                  <a:pt x="374022" y="133350"/>
                </a:lnTo>
                <a:lnTo>
                  <a:pt x="360164" y="113029"/>
                </a:lnTo>
                <a:lnTo>
                  <a:pt x="354141" y="106679"/>
                </a:lnTo>
                <a:close/>
              </a:path>
            </a:pathLst>
          </a:custGeom>
          <a:solidFill>
            <a:srgbClr val="00BCEB"/>
          </a:solidFill>
        </p:spPr>
        <p:txBody>
          <a:bodyPr wrap="square" lIns="0" tIns="0" rIns="0" bIns="0" rtlCol="0"/>
          <a:lstStyle/>
          <a:p>
            <a:endParaRPr/>
          </a:p>
        </p:txBody>
      </p:sp>
      <p:sp>
        <p:nvSpPr>
          <p:cNvPr id="13" name="object 13"/>
          <p:cNvSpPr/>
          <p:nvPr/>
        </p:nvSpPr>
        <p:spPr>
          <a:xfrm>
            <a:off x="7612118" y="2298560"/>
            <a:ext cx="106334" cy="165158"/>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7510309" y="2149237"/>
            <a:ext cx="106334" cy="113122"/>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7408496" y="2631136"/>
            <a:ext cx="106334" cy="110858"/>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7546502" y="2631136"/>
            <a:ext cx="172085" cy="52069"/>
          </a:xfrm>
          <a:custGeom>
            <a:avLst/>
            <a:gdLst/>
            <a:ahLst/>
            <a:cxnLst/>
            <a:rect l="l" t="t" r="r" b="b"/>
            <a:pathLst>
              <a:path w="172084" h="52069">
                <a:moveTo>
                  <a:pt x="150453" y="0"/>
                </a:moveTo>
                <a:lnTo>
                  <a:pt x="21493" y="0"/>
                </a:lnTo>
                <a:lnTo>
                  <a:pt x="13601" y="1869"/>
                </a:lnTo>
                <a:lnTo>
                  <a:pt x="6716" y="7154"/>
                </a:lnTo>
                <a:lnTo>
                  <a:pt x="1847" y="15366"/>
                </a:lnTo>
                <a:lnTo>
                  <a:pt x="0" y="26017"/>
                </a:lnTo>
                <a:lnTo>
                  <a:pt x="1847" y="34472"/>
                </a:lnTo>
                <a:lnTo>
                  <a:pt x="6716" y="42928"/>
                </a:lnTo>
                <a:lnTo>
                  <a:pt x="13601" y="49432"/>
                </a:lnTo>
                <a:lnTo>
                  <a:pt x="21493" y="52034"/>
                </a:lnTo>
                <a:lnTo>
                  <a:pt x="150453" y="52034"/>
                </a:lnTo>
                <a:lnTo>
                  <a:pt x="158345" y="49432"/>
                </a:lnTo>
                <a:lnTo>
                  <a:pt x="165229" y="42928"/>
                </a:lnTo>
                <a:lnTo>
                  <a:pt x="170099" y="34472"/>
                </a:lnTo>
                <a:lnTo>
                  <a:pt x="171946" y="26017"/>
                </a:lnTo>
                <a:lnTo>
                  <a:pt x="170099" y="15366"/>
                </a:lnTo>
                <a:lnTo>
                  <a:pt x="165229" y="7154"/>
                </a:lnTo>
                <a:lnTo>
                  <a:pt x="158345" y="1869"/>
                </a:lnTo>
                <a:lnTo>
                  <a:pt x="150453" y="0"/>
                </a:lnTo>
                <a:close/>
              </a:path>
            </a:pathLst>
          </a:custGeom>
          <a:solidFill>
            <a:srgbClr val="00BCEB"/>
          </a:solidFill>
        </p:spPr>
        <p:txBody>
          <a:bodyPr wrap="square" lIns="0" tIns="0" rIns="0" bIns="0" rtlCol="0"/>
          <a:lstStyle/>
          <a:p>
            <a:endParaRPr/>
          </a:p>
        </p:txBody>
      </p:sp>
      <p:sp>
        <p:nvSpPr>
          <p:cNvPr id="17" name="object 17"/>
          <p:cNvSpPr/>
          <p:nvPr/>
        </p:nvSpPr>
        <p:spPr>
          <a:xfrm>
            <a:off x="7829316" y="1989875"/>
            <a:ext cx="504825" cy="1096010"/>
          </a:xfrm>
          <a:custGeom>
            <a:avLst/>
            <a:gdLst/>
            <a:ahLst/>
            <a:cxnLst/>
            <a:rect l="l" t="t" r="r" b="b"/>
            <a:pathLst>
              <a:path w="504825" h="1096010">
                <a:moveTo>
                  <a:pt x="134181" y="0"/>
                </a:moveTo>
                <a:lnTo>
                  <a:pt x="79166" y="7619"/>
                </a:lnTo>
                <a:lnTo>
                  <a:pt x="32203" y="36829"/>
                </a:lnTo>
                <a:lnTo>
                  <a:pt x="6038" y="83819"/>
                </a:lnTo>
                <a:lnTo>
                  <a:pt x="52" y="142239"/>
                </a:lnTo>
                <a:lnTo>
                  <a:pt x="0" y="979169"/>
                </a:lnTo>
                <a:lnTo>
                  <a:pt x="1174" y="1003299"/>
                </a:lnTo>
                <a:lnTo>
                  <a:pt x="13585" y="1046479"/>
                </a:lnTo>
                <a:lnTo>
                  <a:pt x="43105" y="1078229"/>
                </a:lnTo>
                <a:lnTo>
                  <a:pt x="79670" y="1094739"/>
                </a:lnTo>
                <a:lnTo>
                  <a:pt x="101978" y="1096009"/>
                </a:lnTo>
                <a:lnTo>
                  <a:pt x="136278" y="1092199"/>
                </a:lnTo>
                <a:lnTo>
                  <a:pt x="167056" y="1080770"/>
                </a:lnTo>
                <a:lnTo>
                  <a:pt x="194815" y="1062989"/>
                </a:lnTo>
                <a:lnTo>
                  <a:pt x="203650" y="1054099"/>
                </a:lnTo>
                <a:lnTo>
                  <a:pt x="107345" y="1054099"/>
                </a:lnTo>
                <a:lnTo>
                  <a:pt x="80592" y="1047749"/>
                </a:lnTo>
                <a:lnTo>
                  <a:pt x="58368" y="1032509"/>
                </a:lnTo>
                <a:lnTo>
                  <a:pt x="43189" y="1008379"/>
                </a:lnTo>
                <a:lnTo>
                  <a:pt x="37570" y="979169"/>
                </a:lnTo>
                <a:lnTo>
                  <a:pt x="37570" y="781049"/>
                </a:lnTo>
                <a:lnTo>
                  <a:pt x="262687" y="781049"/>
                </a:lnTo>
                <a:lnTo>
                  <a:pt x="254273" y="768349"/>
                </a:lnTo>
                <a:lnTo>
                  <a:pt x="215109" y="741679"/>
                </a:lnTo>
                <a:lnTo>
                  <a:pt x="166385" y="732789"/>
                </a:lnTo>
                <a:lnTo>
                  <a:pt x="37570" y="732789"/>
                </a:lnTo>
                <a:lnTo>
                  <a:pt x="37570" y="604519"/>
                </a:lnTo>
                <a:lnTo>
                  <a:pt x="62058" y="603250"/>
                </a:lnTo>
                <a:lnTo>
                  <a:pt x="120763" y="601979"/>
                </a:lnTo>
                <a:lnTo>
                  <a:pt x="191544" y="599439"/>
                </a:lnTo>
                <a:lnTo>
                  <a:pt x="252261" y="599439"/>
                </a:lnTo>
                <a:lnTo>
                  <a:pt x="297882" y="589279"/>
                </a:lnTo>
                <a:lnTo>
                  <a:pt x="335453" y="561339"/>
                </a:lnTo>
                <a:lnTo>
                  <a:pt x="342032" y="551179"/>
                </a:lnTo>
                <a:lnTo>
                  <a:pt x="37570" y="551179"/>
                </a:lnTo>
                <a:lnTo>
                  <a:pt x="37570" y="283209"/>
                </a:lnTo>
                <a:lnTo>
                  <a:pt x="101978" y="283209"/>
                </a:lnTo>
                <a:lnTo>
                  <a:pt x="109861" y="280669"/>
                </a:lnTo>
                <a:lnTo>
                  <a:pt x="116737" y="275589"/>
                </a:lnTo>
                <a:lnTo>
                  <a:pt x="121601" y="266700"/>
                </a:lnTo>
                <a:lnTo>
                  <a:pt x="123446" y="256539"/>
                </a:lnTo>
                <a:lnTo>
                  <a:pt x="121601" y="248919"/>
                </a:lnTo>
                <a:lnTo>
                  <a:pt x="116737" y="241300"/>
                </a:lnTo>
                <a:lnTo>
                  <a:pt x="109861" y="236219"/>
                </a:lnTo>
                <a:lnTo>
                  <a:pt x="101978" y="234950"/>
                </a:lnTo>
                <a:lnTo>
                  <a:pt x="37570" y="234950"/>
                </a:lnTo>
                <a:lnTo>
                  <a:pt x="37570" y="143509"/>
                </a:lnTo>
                <a:lnTo>
                  <a:pt x="45118" y="102869"/>
                </a:lnTo>
                <a:lnTo>
                  <a:pt x="65748" y="71119"/>
                </a:lnTo>
                <a:lnTo>
                  <a:pt x="96443" y="49529"/>
                </a:lnTo>
                <a:lnTo>
                  <a:pt x="134181" y="41909"/>
                </a:lnTo>
                <a:lnTo>
                  <a:pt x="232503" y="41909"/>
                </a:lnTo>
                <a:lnTo>
                  <a:pt x="224754" y="33019"/>
                </a:lnTo>
                <a:lnTo>
                  <a:pt x="198588" y="15239"/>
                </a:lnTo>
                <a:lnTo>
                  <a:pt x="168397" y="3809"/>
                </a:lnTo>
                <a:lnTo>
                  <a:pt x="134181" y="0"/>
                </a:lnTo>
                <a:close/>
              </a:path>
              <a:path w="504825" h="1096010">
                <a:moveTo>
                  <a:pt x="147683" y="838199"/>
                </a:moveTo>
                <a:lnTo>
                  <a:pt x="119421" y="875029"/>
                </a:lnTo>
                <a:lnTo>
                  <a:pt x="118079" y="904239"/>
                </a:lnTo>
                <a:lnTo>
                  <a:pt x="122021" y="935989"/>
                </a:lnTo>
                <a:lnTo>
                  <a:pt x="133510" y="966469"/>
                </a:lnTo>
                <a:lnTo>
                  <a:pt x="152044" y="993139"/>
                </a:lnTo>
                <a:lnTo>
                  <a:pt x="177119" y="1015999"/>
                </a:lnTo>
                <a:lnTo>
                  <a:pt x="160933" y="1031239"/>
                </a:lnTo>
                <a:lnTo>
                  <a:pt x="144245" y="1042669"/>
                </a:lnTo>
                <a:lnTo>
                  <a:pt x="126550" y="1051559"/>
                </a:lnTo>
                <a:lnTo>
                  <a:pt x="107345" y="1054099"/>
                </a:lnTo>
                <a:lnTo>
                  <a:pt x="203650" y="1054099"/>
                </a:lnTo>
                <a:lnTo>
                  <a:pt x="220057" y="1037589"/>
                </a:lnTo>
                <a:lnTo>
                  <a:pt x="252261" y="1037589"/>
                </a:lnTo>
                <a:lnTo>
                  <a:pt x="291174" y="1032509"/>
                </a:lnTo>
                <a:lnTo>
                  <a:pt x="326061" y="1015999"/>
                </a:lnTo>
                <a:lnTo>
                  <a:pt x="354910" y="990599"/>
                </a:lnTo>
                <a:lnTo>
                  <a:pt x="355710" y="989329"/>
                </a:lnTo>
                <a:lnTo>
                  <a:pt x="236159" y="989329"/>
                </a:lnTo>
                <a:lnTo>
                  <a:pt x="220057" y="984249"/>
                </a:lnTo>
                <a:lnTo>
                  <a:pt x="214690" y="984249"/>
                </a:lnTo>
                <a:lnTo>
                  <a:pt x="192718" y="969009"/>
                </a:lnTo>
                <a:lnTo>
                  <a:pt x="175777" y="949959"/>
                </a:lnTo>
                <a:lnTo>
                  <a:pt x="164875" y="928369"/>
                </a:lnTo>
                <a:lnTo>
                  <a:pt x="161018" y="904239"/>
                </a:lnTo>
                <a:lnTo>
                  <a:pt x="161940" y="895349"/>
                </a:lnTo>
                <a:lnTo>
                  <a:pt x="164372" y="885189"/>
                </a:lnTo>
                <a:lnTo>
                  <a:pt x="167810" y="875029"/>
                </a:lnTo>
                <a:lnTo>
                  <a:pt x="171752" y="866139"/>
                </a:lnTo>
                <a:lnTo>
                  <a:pt x="171752" y="850899"/>
                </a:lnTo>
                <a:lnTo>
                  <a:pt x="161018" y="839469"/>
                </a:lnTo>
                <a:lnTo>
                  <a:pt x="155649" y="839469"/>
                </a:lnTo>
                <a:lnTo>
                  <a:pt x="147683" y="838199"/>
                </a:lnTo>
                <a:close/>
              </a:path>
              <a:path w="504825" h="1096010">
                <a:moveTo>
                  <a:pt x="455512" y="368300"/>
                </a:moveTo>
                <a:lnTo>
                  <a:pt x="348871" y="368300"/>
                </a:lnTo>
                <a:lnTo>
                  <a:pt x="390552" y="377189"/>
                </a:lnTo>
                <a:lnTo>
                  <a:pt x="424684" y="400050"/>
                </a:lnTo>
                <a:lnTo>
                  <a:pt x="447746" y="434339"/>
                </a:lnTo>
                <a:lnTo>
                  <a:pt x="456217" y="476250"/>
                </a:lnTo>
                <a:lnTo>
                  <a:pt x="454288" y="495300"/>
                </a:lnTo>
                <a:lnTo>
                  <a:pt x="448837" y="514350"/>
                </a:lnTo>
                <a:lnTo>
                  <a:pt x="440367" y="530859"/>
                </a:lnTo>
                <a:lnTo>
                  <a:pt x="429380" y="544829"/>
                </a:lnTo>
                <a:lnTo>
                  <a:pt x="426361" y="553719"/>
                </a:lnTo>
                <a:lnTo>
                  <a:pt x="425355" y="561339"/>
                </a:lnTo>
                <a:lnTo>
                  <a:pt x="426361" y="568959"/>
                </a:lnTo>
                <a:lnTo>
                  <a:pt x="429380" y="577850"/>
                </a:lnTo>
                <a:lnTo>
                  <a:pt x="440367" y="590550"/>
                </a:lnTo>
                <a:lnTo>
                  <a:pt x="448837" y="605789"/>
                </a:lnTo>
                <a:lnTo>
                  <a:pt x="454288" y="622300"/>
                </a:lnTo>
                <a:lnTo>
                  <a:pt x="456217" y="641350"/>
                </a:lnTo>
                <a:lnTo>
                  <a:pt x="454204" y="660400"/>
                </a:lnTo>
                <a:lnTo>
                  <a:pt x="448166" y="678179"/>
                </a:lnTo>
                <a:lnTo>
                  <a:pt x="438102" y="693419"/>
                </a:lnTo>
                <a:lnTo>
                  <a:pt x="424013" y="706119"/>
                </a:lnTo>
                <a:lnTo>
                  <a:pt x="417891" y="713739"/>
                </a:lnTo>
                <a:lnTo>
                  <a:pt x="415292" y="721359"/>
                </a:lnTo>
                <a:lnTo>
                  <a:pt x="415711" y="730249"/>
                </a:lnTo>
                <a:lnTo>
                  <a:pt x="418646" y="737869"/>
                </a:lnTo>
                <a:lnTo>
                  <a:pt x="422588" y="750569"/>
                </a:lnTo>
                <a:lnTo>
                  <a:pt x="426026" y="761999"/>
                </a:lnTo>
                <a:lnTo>
                  <a:pt x="428458" y="774699"/>
                </a:lnTo>
                <a:lnTo>
                  <a:pt x="429380" y="786129"/>
                </a:lnTo>
                <a:lnTo>
                  <a:pt x="424516" y="815339"/>
                </a:lnTo>
                <a:lnTo>
                  <a:pt x="410595" y="842009"/>
                </a:lnTo>
                <a:lnTo>
                  <a:pt x="388623" y="863599"/>
                </a:lnTo>
                <a:lnTo>
                  <a:pt x="359606" y="877569"/>
                </a:lnTo>
                <a:lnTo>
                  <a:pt x="352561" y="878839"/>
                </a:lnTo>
                <a:lnTo>
                  <a:pt x="347529" y="883919"/>
                </a:lnTo>
                <a:lnTo>
                  <a:pt x="344510" y="890269"/>
                </a:lnTo>
                <a:lnTo>
                  <a:pt x="343504" y="899159"/>
                </a:lnTo>
                <a:lnTo>
                  <a:pt x="343504" y="904239"/>
                </a:lnTo>
                <a:lnTo>
                  <a:pt x="336040" y="937259"/>
                </a:lnTo>
                <a:lnTo>
                  <a:pt x="315997" y="965199"/>
                </a:lnTo>
                <a:lnTo>
                  <a:pt x="286897" y="982979"/>
                </a:lnTo>
                <a:lnTo>
                  <a:pt x="252261" y="989329"/>
                </a:lnTo>
                <a:lnTo>
                  <a:pt x="355710" y="989329"/>
                </a:lnTo>
                <a:lnTo>
                  <a:pt x="375707" y="957579"/>
                </a:lnTo>
                <a:lnTo>
                  <a:pt x="381076" y="952499"/>
                </a:lnTo>
                <a:lnTo>
                  <a:pt x="384179" y="943609"/>
                </a:lnTo>
                <a:lnTo>
                  <a:pt x="385772" y="935989"/>
                </a:lnTo>
                <a:lnTo>
                  <a:pt x="386359" y="925829"/>
                </a:lnTo>
                <a:lnTo>
                  <a:pt x="386443" y="914399"/>
                </a:lnTo>
                <a:lnTo>
                  <a:pt x="423343" y="892809"/>
                </a:lnTo>
                <a:lnTo>
                  <a:pt x="452192" y="862329"/>
                </a:lnTo>
                <a:lnTo>
                  <a:pt x="470977" y="825499"/>
                </a:lnTo>
                <a:lnTo>
                  <a:pt x="477686" y="786129"/>
                </a:lnTo>
                <a:lnTo>
                  <a:pt x="476763" y="770889"/>
                </a:lnTo>
                <a:lnTo>
                  <a:pt x="474331" y="756919"/>
                </a:lnTo>
                <a:lnTo>
                  <a:pt x="470893" y="744219"/>
                </a:lnTo>
                <a:lnTo>
                  <a:pt x="466952" y="732789"/>
                </a:lnTo>
                <a:lnTo>
                  <a:pt x="481879" y="711199"/>
                </a:lnTo>
                <a:lnTo>
                  <a:pt x="493788" y="689609"/>
                </a:lnTo>
                <a:lnTo>
                  <a:pt x="501671" y="665479"/>
                </a:lnTo>
                <a:lnTo>
                  <a:pt x="504522" y="641350"/>
                </a:lnTo>
                <a:lnTo>
                  <a:pt x="502593" y="618489"/>
                </a:lnTo>
                <a:lnTo>
                  <a:pt x="497142" y="596900"/>
                </a:lnTo>
                <a:lnTo>
                  <a:pt x="488672" y="577850"/>
                </a:lnTo>
                <a:lnTo>
                  <a:pt x="477686" y="561339"/>
                </a:lnTo>
                <a:lnTo>
                  <a:pt x="481711" y="553719"/>
                </a:lnTo>
                <a:lnTo>
                  <a:pt x="489762" y="542289"/>
                </a:lnTo>
                <a:lnTo>
                  <a:pt x="493788" y="534669"/>
                </a:lnTo>
                <a:lnTo>
                  <a:pt x="493788" y="529589"/>
                </a:lnTo>
                <a:lnTo>
                  <a:pt x="496891" y="520700"/>
                </a:lnTo>
                <a:lnTo>
                  <a:pt x="498484" y="509269"/>
                </a:lnTo>
                <a:lnTo>
                  <a:pt x="499071" y="497839"/>
                </a:lnTo>
                <a:lnTo>
                  <a:pt x="499155" y="486409"/>
                </a:lnTo>
                <a:lnTo>
                  <a:pt x="504522" y="486409"/>
                </a:lnTo>
                <a:lnTo>
                  <a:pt x="504522" y="476250"/>
                </a:lnTo>
                <a:lnTo>
                  <a:pt x="500581" y="443229"/>
                </a:lnTo>
                <a:lnTo>
                  <a:pt x="489091" y="412750"/>
                </a:lnTo>
                <a:lnTo>
                  <a:pt x="470557" y="383539"/>
                </a:lnTo>
                <a:lnTo>
                  <a:pt x="455512" y="368300"/>
                </a:lnTo>
                <a:close/>
              </a:path>
              <a:path w="504825" h="1096010">
                <a:moveTo>
                  <a:pt x="262687" y="781049"/>
                </a:moveTo>
                <a:lnTo>
                  <a:pt x="166385" y="781049"/>
                </a:lnTo>
                <a:lnTo>
                  <a:pt x="196240" y="786129"/>
                </a:lnTo>
                <a:lnTo>
                  <a:pt x="220057" y="802639"/>
                </a:lnTo>
                <a:lnTo>
                  <a:pt x="235824" y="825499"/>
                </a:lnTo>
                <a:lnTo>
                  <a:pt x="241527" y="855979"/>
                </a:lnTo>
                <a:lnTo>
                  <a:pt x="243456" y="863599"/>
                </a:lnTo>
                <a:lnTo>
                  <a:pt x="248907" y="869949"/>
                </a:lnTo>
                <a:lnTo>
                  <a:pt x="257377" y="875029"/>
                </a:lnTo>
                <a:lnTo>
                  <a:pt x="268363" y="877569"/>
                </a:lnTo>
                <a:lnTo>
                  <a:pt x="276246" y="875029"/>
                </a:lnTo>
                <a:lnTo>
                  <a:pt x="283123" y="869949"/>
                </a:lnTo>
                <a:lnTo>
                  <a:pt x="287986" y="863599"/>
                </a:lnTo>
                <a:lnTo>
                  <a:pt x="289831" y="855979"/>
                </a:lnTo>
                <a:lnTo>
                  <a:pt x="280355" y="807719"/>
                </a:lnTo>
                <a:lnTo>
                  <a:pt x="262687" y="781049"/>
                </a:lnTo>
                <a:close/>
              </a:path>
              <a:path w="504825" h="1096010">
                <a:moveTo>
                  <a:pt x="343504" y="449579"/>
                </a:moveTo>
                <a:lnTo>
                  <a:pt x="335621" y="450850"/>
                </a:lnTo>
                <a:lnTo>
                  <a:pt x="328745" y="455929"/>
                </a:lnTo>
                <a:lnTo>
                  <a:pt x="323881" y="464819"/>
                </a:lnTo>
                <a:lnTo>
                  <a:pt x="322036" y="476250"/>
                </a:lnTo>
                <a:lnTo>
                  <a:pt x="316333" y="505459"/>
                </a:lnTo>
                <a:lnTo>
                  <a:pt x="300566" y="529589"/>
                </a:lnTo>
                <a:lnTo>
                  <a:pt x="276749" y="544829"/>
                </a:lnTo>
                <a:lnTo>
                  <a:pt x="246894" y="551179"/>
                </a:lnTo>
                <a:lnTo>
                  <a:pt x="342032" y="551179"/>
                </a:lnTo>
                <a:lnTo>
                  <a:pt x="360948" y="521969"/>
                </a:lnTo>
                <a:lnTo>
                  <a:pt x="370340" y="476250"/>
                </a:lnTo>
                <a:lnTo>
                  <a:pt x="368412" y="464819"/>
                </a:lnTo>
                <a:lnTo>
                  <a:pt x="362961" y="455929"/>
                </a:lnTo>
                <a:lnTo>
                  <a:pt x="354490" y="450850"/>
                </a:lnTo>
                <a:lnTo>
                  <a:pt x="343504" y="449579"/>
                </a:lnTo>
                <a:close/>
              </a:path>
              <a:path w="504825" h="1096010">
                <a:moveTo>
                  <a:pt x="364134" y="326389"/>
                </a:moveTo>
                <a:lnTo>
                  <a:pt x="348871" y="326389"/>
                </a:lnTo>
                <a:lnTo>
                  <a:pt x="302284" y="332739"/>
                </a:lnTo>
                <a:lnTo>
                  <a:pt x="260849" y="351789"/>
                </a:lnTo>
                <a:lnTo>
                  <a:pt x="227142" y="382269"/>
                </a:lnTo>
                <a:lnTo>
                  <a:pt x="203741" y="422909"/>
                </a:lnTo>
                <a:lnTo>
                  <a:pt x="193221" y="469900"/>
                </a:lnTo>
                <a:lnTo>
                  <a:pt x="193221" y="476250"/>
                </a:lnTo>
                <a:lnTo>
                  <a:pt x="198588" y="481329"/>
                </a:lnTo>
                <a:lnTo>
                  <a:pt x="198588" y="486409"/>
                </a:lnTo>
                <a:lnTo>
                  <a:pt x="203955" y="491489"/>
                </a:lnTo>
                <a:lnTo>
                  <a:pt x="214690" y="491489"/>
                </a:lnTo>
                <a:lnTo>
                  <a:pt x="225676" y="490219"/>
                </a:lnTo>
                <a:lnTo>
                  <a:pt x="234147" y="487679"/>
                </a:lnTo>
                <a:lnTo>
                  <a:pt x="239598" y="480059"/>
                </a:lnTo>
                <a:lnTo>
                  <a:pt x="241527" y="469900"/>
                </a:lnTo>
                <a:lnTo>
                  <a:pt x="249997" y="431800"/>
                </a:lnTo>
                <a:lnTo>
                  <a:pt x="273059" y="400050"/>
                </a:lnTo>
                <a:lnTo>
                  <a:pt x="307191" y="377189"/>
                </a:lnTo>
                <a:lnTo>
                  <a:pt x="348871" y="368300"/>
                </a:lnTo>
                <a:lnTo>
                  <a:pt x="455512" y="368300"/>
                </a:lnTo>
                <a:lnTo>
                  <a:pt x="445482" y="358139"/>
                </a:lnTo>
                <a:lnTo>
                  <a:pt x="449424" y="346709"/>
                </a:lnTo>
                <a:lnTo>
                  <a:pt x="452862" y="336550"/>
                </a:lnTo>
                <a:lnTo>
                  <a:pt x="407912" y="336550"/>
                </a:lnTo>
                <a:lnTo>
                  <a:pt x="392649" y="330200"/>
                </a:lnTo>
                <a:lnTo>
                  <a:pt x="378392" y="327659"/>
                </a:lnTo>
                <a:lnTo>
                  <a:pt x="364134" y="326389"/>
                </a:lnTo>
                <a:close/>
              </a:path>
              <a:path w="504825" h="1096010">
                <a:moveTo>
                  <a:pt x="352335" y="106679"/>
                </a:moveTo>
                <a:lnTo>
                  <a:pt x="246894" y="106679"/>
                </a:lnTo>
                <a:lnTo>
                  <a:pt x="280775" y="111759"/>
                </a:lnTo>
                <a:lnTo>
                  <a:pt x="308617" y="128269"/>
                </a:lnTo>
                <a:lnTo>
                  <a:pt x="328409" y="151129"/>
                </a:lnTo>
                <a:lnTo>
                  <a:pt x="338137" y="181609"/>
                </a:lnTo>
                <a:lnTo>
                  <a:pt x="338137" y="208279"/>
                </a:lnTo>
                <a:lnTo>
                  <a:pt x="332770" y="213359"/>
                </a:lnTo>
                <a:lnTo>
                  <a:pt x="333860" y="220979"/>
                </a:lnTo>
                <a:lnTo>
                  <a:pt x="337466" y="228600"/>
                </a:lnTo>
                <a:lnTo>
                  <a:pt x="344092" y="234950"/>
                </a:lnTo>
                <a:lnTo>
                  <a:pt x="354239" y="240029"/>
                </a:lnTo>
                <a:lnTo>
                  <a:pt x="376212" y="251459"/>
                </a:lnTo>
                <a:lnTo>
                  <a:pt x="393152" y="267969"/>
                </a:lnTo>
                <a:lnTo>
                  <a:pt x="404054" y="289559"/>
                </a:lnTo>
                <a:lnTo>
                  <a:pt x="407912" y="314959"/>
                </a:lnTo>
                <a:lnTo>
                  <a:pt x="407912" y="336550"/>
                </a:lnTo>
                <a:lnTo>
                  <a:pt x="452862" y="336550"/>
                </a:lnTo>
                <a:lnTo>
                  <a:pt x="455294" y="326389"/>
                </a:lnTo>
                <a:lnTo>
                  <a:pt x="456217" y="314959"/>
                </a:lnTo>
                <a:lnTo>
                  <a:pt x="451352" y="279400"/>
                </a:lnTo>
                <a:lnTo>
                  <a:pt x="437431" y="246379"/>
                </a:lnTo>
                <a:lnTo>
                  <a:pt x="415459" y="219709"/>
                </a:lnTo>
                <a:lnTo>
                  <a:pt x="386443" y="203200"/>
                </a:lnTo>
                <a:lnTo>
                  <a:pt x="386443" y="191769"/>
                </a:lnTo>
                <a:lnTo>
                  <a:pt x="379143" y="149859"/>
                </a:lnTo>
                <a:lnTo>
                  <a:pt x="358962" y="113029"/>
                </a:lnTo>
                <a:lnTo>
                  <a:pt x="352335" y="106679"/>
                </a:lnTo>
                <a:close/>
              </a:path>
              <a:path w="504825" h="1096010">
                <a:moveTo>
                  <a:pt x="232503" y="41909"/>
                </a:moveTo>
                <a:lnTo>
                  <a:pt x="134181" y="41909"/>
                </a:lnTo>
                <a:lnTo>
                  <a:pt x="150199" y="44450"/>
                </a:lnTo>
                <a:lnTo>
                  <a:pt x="165713" y="49529"/>
                </a:lnTo>
                <a:lnTo>
                  <a:pt x="180222" y="58419"/>
                </a:lnTo>
                <a:lnTo>
                  <a:pt x="193221" y="68579"/>
                </a:lnTo>
                <a:lnTo>
                  <a:pt x="173345" y="80009"/>
                </a:lnTo>
                <a:lnTo>
                  <a:pt x="154979" y="95250"/>
                </a:lnTo>
                <a:lnTo>
                  <a:pt x="139632" y="113029"/>
                </a:lnTo>
                <a:lnTo>
                  <a:pt x="128814" y="133350"/>
                </a:lnTo>
                <a:lnTo>
                  <a:pt x="125962" y="142239"/>
                </a:lnTo>
                <a:lnTo>
                  <a:pt x="126130" y="151129"/>
                </a:lnTo>
                <a:lnTo>
                  <a:pt x="130323" y="160019"/>
                </a:lnTo>
                <a:lnTo>
                  <a:pt x="139548" y="165100"/>
                </a:lnTo>
                <a:lnTo>
                  <a:pt x="147515" y="167639"/>
                </a:lnTo>
                <a:lnTo>
                  <a:pt x="154979" y="166369"/>
                </a:lnTo>
                <a:lnTo>
                  <a:pt x="161437" y="161289"/>
                </a:lnTo>
                <a:lnTo>
                  <a:pt x="166385" y="154939"/>
                </a:lnTo>
                <a:lnTo>
                  <a:pt x="181228" y="133350"/>
                </a:lnTo>
                <a:lnTo>
                  <a:pt x="200601" y="118109"/>
                </a:lnTo>
                <a:lnTo>
                  <a:pt x="222993" y="109219"/>
                </a:lnTo>
                <a:lnTo>
                  <a:pt x="246894" y="106679"/>
                </a:lnTo>
                <a:lnTo>
                  <a:pt x="352335" y="106679"/>
                </a:lnTo>
                <a:lnTo>
                  <a:pt x="328476" y="83819"/>
                </a:lnTo>
                <a:lnTo>
                  <a:pt x="290261" y="64769"/>
                </a:lnTo>
                <a:lnTo>
                  <a:pt x="246894" y="58419"/>
                </a:lnTo>
                <a:lnTo>
                  <a:pt x="232503" y="41909"/>
                </a:lnTo>
                <a:close/>
              </a:path>
            </a:pathLst>
          </a:custGeom>
          <a:solidFill>
            <a:srgbClr val="6EBE4A"/>
          </a:solidFill>
        </p:spPr>
        <p:txBody>
          <a:bodyPr wrap="square" lIns="0" tIns="0" rIns="0" bIns="0" rtlCol="0"/>
          <a:lstStyle/>
          <a:p>
            <a:endParaRPr/>
          </a:p>
        </p:txBody>
      </p:sp>
      <p:sp>
        <p:nvSpPr>
          <p:cNvPr id="18" name="object 18"/>
          <p:cNvSpPr/>
          <p:nvPr/>
        </p:nvSpPr>
        <p:spPr>
          <a:xfrm>
            <a:off x="7888138" y="2298560"/>
            <a:ext cx="101809" cy="165158"/>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7985424" y="2149240"/>
            <a:ext cx="113121" cy="113121"/>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8087224" y="2631127"/>
            <a:ext cx="113121" cy="110858"/>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7883616" y="2631103"/>
            <a:ext cx="176530" cy="52069"/>
          </a:xfrm>
          <a:custGeom>
            <a:avLst/>
            <a:gdLst/>
            <a:ahLst/>
            <a:cxnLst/>
            <a:rect l="l" t="t" r="r" b="b"/>
            <a:pathLst>
              <a:path w="176529" h="52069">
                <a:moveTo>
                  <a:pt x="149732" y="0"/>
                </a:moveTo>
                <a:lnTo>
                  <a:pt x="26737" y="0"/>
                </a:lnTo>
                <a:lnTo>
                  <a:pt x="15791" y="1870"/>
                </a:lnTo>
                <a:lnTo>
                  <a:pt x="7352" y="7155"/>
                </a:lnTo>
                <a:lnTo>
                  <a:pt x="1921" y="15367"/>
                </a:lnTo>
                <a:lnTo>
                  <a:pt x="0" y="26018"/>
                </a:lnTo>
                <a:lnTo>
                  <a:pt x="1921" y="34473"/>
                </a:lnTo>
                <a:lnTo>
                  <a:pt x="7352" y="42929"/>
                </a:lnTo>
                <a:lnTo>
                  <a:pt x="15791" y="49433"/>
                </a:lnTo>
                <a:lnTo>
                  <a:pt x="26737" y="52035"/>
                </a:lnTo>
                <a:lnTo>
                  <a:pt x="149732" y="52035"/>
                </a:lnTo>
                <a:lnTo>
                  <a:pt x="160678" y="49433"/>
                </a:lnTo>
                <a:lnTo>
                  <a:pt x="169117" y="42929"/>
                </a:lnTo>
                <a:lnTo>
                  <a:pt x="174548" y="34473"/>
                </a:lnTo>
                <a:lnTo>
                  <a:pt x="176470" y="26018"/>
                </a:lnTo>
                <a:lnTo>
                  <a:pt x="174548" y="15367"/>
                </a:lnTo>
                <a:lnTo>
                  <a:pt x="169117" y="7155"/>
                </a:lnTo>
                <a:lnTo>
                  <a:pt x="160678" y="1870"/>
                </a:lnTo>
                <a:lnTo>
                  <a:pt x="149732" y="0"/>
                </a:lnTo>
                <a:close/>
              </a:path>
            </a:pathLst>
          </a:custGeom>
          <a:solidFill>
            <a:srgbClr val="6EBE4A"/>
          </a:solidFill>
        </p:spPr>
        <p:txBody>
          <a:bodyPr wrap="square" lIns="0" tIns="0" rIns="0" bIns="0" rtlCol="0"/>
          <a:lstStyle/>
          <a:p>
            <a:endParaRPr/>
          </a:p>
        </p:txBody>
      </p:sp>
      <p:sp>
        <p:nvSpPr>
          <p:cNvPr id="22" name="object 22"/>
          <p:cNvSpPr txBox="1"/>
          <p:nvPr/>
        </p:nvSpPr>
        <p:spPr>
          <a:xfrm>
            <a:off x="7175613" y="3292038"/>
            <a:ext cx="1203325" cy="443865"/>
          </a:xfrm>
          <a:prstGeom prst="rect">
            <a:avLst/>
          </a:prstGeom>
        </p:spPr>
        <p:txBody>
          <a:bodyPr vert="horz" wrap="square" lIns="0" tIns="12065" rIns="0" bIns="0" rtlCol="0">
            <a:spAutoFit/>
          </a:bodyPr>
          <a:lstStyle/>
          <a:p>
            <a:pPr marL="12700">
              <a:lnSpc>
                <a:spcPct val="100000"/>
              </a:lnSpc>
              <a:spcBef>
                <a:spcPts val="95"/>
              </a:spcBef>
            </a:pPr>
            <a:r>
              <a:rPr sz="2750" b="0" spc="80" dirty="0">
                <a:solidFill>
                  <a:srgbClr val="005073"/>
                </a:solidFill>
                <a:latin typeface="Cisco Sans"/>
                <a:cs typeface="Cisco Sans"/>
              </a:rPr>
              <a:t>А</a:t>
            </a:r>
            <a:r>
              <a:rPr sz="2750" b="0" spc="45" dirty="0">
                <a:solidFill>
                  <a:srgbClr val="005073"/>
                </a:solidFill>
                <a:latin typeface="Cisco Sans"/>
                <a:cs typeface="Cisco Sans"/>
              </a:rPr>
              <a:t>н</a:t>
            </a:r>
            <a:r>
              <a:rPr sz="2750" b="0" spc="50" dirty="0">
                <a:solidFill>
                  <a:srgbClr val="005073"/>
                </a:solidFill>
                <a:latin typeface="Cisco Sans"/>
                <a:cs typeface="Cisco Sans"/>
              </a:rPr>
              <a:t>а</a:t>
            </a:r>
            <a:r>
              <a:rPr sz="2750" b="0" spc="60" dirty="0">
                <a:solidFill>
                  <a:srgbClr val="005073"/>
                </a:solidFill>
                <a:latin typeface="Cisco Sans"/>
                <a:cs typeface="Cisco Sans"/>
              </a:rPr>
              <a:t>л</a:t>
            </a:r>
            <a:r>
              <a:rPr sz="2750" b="0" spc="40" dirty="0">
                <a:solidFill>
                  <a:srgbClr val="005073"/>
                </a:solidFill>
                <a:latin typeface="Cisco Sans"/>
                <a:cs typeface="Cisco Sans"/>
              </a:rPr>
              <a:t>и</a:t>
            </a:r>
            <a:r>
              <a:rPr sz="2750" b="0" spc="75" dirty="0">
                <a:solidFill>
                  <a:srgbClr val="005073"/>
                </a:solidFill>
                <a:latin typeface="Cisco Sans"/>
                <a:cs typeface="Cisco Sans"/>
              </a:rPr>
              <a:t>з</a:t>
            </a:r>
            <a:endParaRPr sz="2750">
              <a:latin typeface="Cisco Sans"/>
              <a:cs typeface="Cisc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54037" y="1879331"/>
            <a:ext cx="25400" cy="1092200"/>
          </a:xfrm>
          <a:custGeom>
            <a:avLst/>
            <a:gdLst/>
            <a:ahLst/>
            <a:cxnLst/>
            <a:rect l="l" t="t" r="r" b="b"/>
            <a:pathLst>
              <a:path w="25400" h="1092200">
                <a:moveTo>
                  <a:pt x="19714" y="0"/>
                </a:moveTo>
                <a:lnTo>
                  <a:pt x="5685" y="0"/>
                </a:lnTo>
                <a:lnTo>
                  <a:pt x="0" y="5685"/>
                </a:lnTo>
                <a:lnTo>
                  <a:pt x="0" y="70514"/>
                </a:lnTo>
                <a:lnTo>
                  <a:pt x="5685" y="76200"/>
                </a:lnTo>
                <a:lnTo>
                  <a:pt x="19714" y="76200"/>
                </a:lnTo>
                <a:lnTo>
                  <a:pt x="25400" y="70514"/>
                </a:lnTo>
                <a:lnTo>
                  <a:pt x="25400" y="5685"/>
                </a:lnTo>
                <a:lnTo>
                  <a:pt x="19714" y="0"/>
                </a:lnTo>
                <a:close/>
              </a:path>
              <a:path w="25400" h="1092200">
                <a:moveTo>
                  <a:pt x="19714" y="101600"/>
                </a:moveTo>
                <a:lnTo>
                  <a:pt x="5685" y="101600"/>
                </a:lnTo>
                <a:lnTo>
                  <a:pt x="0" y="107285"/>
                </a:lnTo>
                <a:lnTo>
                  <a:pt x="0" y="172114"/>
                </a:lnTo>
                <a:lnTo>
                  <a:pt x="5685" y="177800"/>
                </a:lnTo>
                <a:lnTo>
                  <a:pt x="19714" y="177800"/>
                </a:lnTo>
                <a:lnTo>
                  <a:pt x="25400" y="172114"/>
                </a:lnTo>
                <a:lnTo>
                  <a:pt x="25400" y="107285"/>
                </a:lnTo>
                <a:lnTo>
                  <a:pt x="19714" y="101600"/>
                </a:lnTo>
                <a:close/>
              </a:path>
              <a:path w="25400" h="1092200">
                <a:moveTo>
                  <a:pt x="19714" y="203200"/>
                </a:moveTo>
                <a:lnTo>
                  <a:pt x="5685" y="203200"/>
                </a:lnTo>
                <a:lnTo>
                  <a:pt x="0" y="208885"/>
                </a:lnTo>
                <a:lnTo>
                  <a:pt x="0" y="273714"/>
                </a:lnTo>
                <a:lnTo>
                  <a:pt x="5685" y="279400"/>
                </a:lnTo>
                <a:lnTo>
                  <a:pt x="19714" y="279400"/>
                </a:lnTo>
                <a:lnTo>
                  <a:pt x="25400" y="273714"/>
                </a:lnTo>
                <a:lnTo>
                  <a:pt x="25400" y="208885"/>
                </a:lnTo>
                <a:lnTo>
                  <a:pt x="19714" y="203200"/>
                </a:lnTo>
                <a:close/>
              </a:path>
              <a:path w="25400" h="1092200">
                <a:moveTo>
                  <a:pt x="19714" y="304800"/>
                </a:moveTo>
                <a:lnTo>
                  <a:pt x="5685" y="304800"/>
                </a:lnTo>
                <a:lnTo>
                  <a:pt x="0" y="310485"/>
                </a:lnTo>
                <a:lnTo>
                  <a:pt x="0" y="375314"/>
                </a:lnTo>
                <a:lnTo>
                  <a:pt x="5685" y="381000"/>
                </a:lnTo>
                <a:lnTo>
                  <a:pt x="19714" y="381000"/>
                </a:lnTo>
                <a:lnTo>
                  <a:pt x="25400" y="375314"/>
                </a:lnTo>
                <a:lnTo>
                  <a:pt x="25400" y="310485"/>
                </a:lnTo>
                <a:lnTo>
                  <a:pt x="19714" y="304800"/>
                </a:lnTo>
                <a:close/>
              </a:path>
              <a:path w="25400" h="1092200">
                <a:moveTo>
                  <a:pt x="19714" y="406400"/>
                </a:moveTo>
                <a:lnTo>
                  <a:pt x="5685" y="406400"/>
                </a:lnTo>
                <a:lnTo>
                  <a:pt x="0" y="412085"/>
                </a:lnTo>
                <a:lnTo>
                  <a:pt x="0" y="476914"/>
                </a:lnTo>
                <a:lnTo>
                  <a:pt x="5685" y="482600"/>
                </a:lnTo>
                <a:lnTo>
                  <a:pt x="19714" y="482600"/>
                </a:lnTo>
                <a:lnTo>
                  <a:pt x="25400" y="476914"/>
                </a:lnTo>
                <a:lnTo>
                  <a:pt x="25400" y="412085"/>
                </a:lnTo>
                <a:lnTo>
                  <a:pt x="19714" y="406400"/>
                </a:lnTo>
                <a:close/>
              </a:path>
              <a:path w="25400" h="1092200">
                <a:moveTo>
                  <a:pt x="19714" y="508000"/>
                </a:moveTo>
                <a:lnTo>
                  <a:pt x="5685" y="508000"/>
                </a:lnTo>
                <a:lnTo>
                  <a:pt x="0" y="513685"/>
                </a:lnTo>
                <a:lnTo>
                  <a:pt x="0" y="578514"/>
                </a:lnTo>
                <a:lnTo>
                  <a:pt x="5685" y="584200"/>
                </a:lnTo>
                <a:lnTo>
                  <a:pt x="19714" y="584200"/>
                </a:lnTo>
                <a:lnTo>
                  <a:pt x="25400" y="578514"/>
                </a:lnTo>
                <a:lnTo>
                  <a:pt x="25400" y="513685"/>
                </a:lnTo>
                <a:lnTo>
                  <a:pt x="19714" y="508000"/>
                </a:lnTo>
                <a:close/>
              </a:path>
              <a:path w="25400" h="1092200">
                <a:moveTo>
                  <a:pt x="19714" y="609600"/>
                </a:moveTo>
                <a:lnTo>
                  <a:pt x="5685" y="609600"/>
                </a:lnTo>
                <a:lnTo>
                  <a:pt x="0" y="615285"/>
                </a:lnTo>
                <a:lnTo>
                  <a:pt x="0" y="680114"/>
                </a:lnTo>
                <a:lnTo>
                  <a:pt x="5687" y="685800"/>
                </a:lnTo>
                <a:lnTo>
                  <a:pt x="19714" y="685800"/>
                </a:lnTo>
                <a:lnTo>
                  <a:pt x="25400" y="680114"/>
                </a:lnTo>
                <a:lnTo>
                  <a:pt x="25400" y="615285"/>
                </a:lnTo>
                <a:lnTo>
                  <a:pt x="19714" y="609600"/>
                </a:lnTo>
                <a:close/>
              </a:path>
              <a:path w="25400" h="1092200">
                <a:moveTo>
                  <a:pt x="19714" y="711200"/>
                </a:moveTo>
                <a:lnTo>
                  <a:pt x="5687" y="711200"/>
                </a:lnTo>
                <a:lnTo>
                  <a:pt x="0" y="716885"/>
                </a:lnTo>
                <a:lnTo>
                  <a:pt x="0" y="781714"/>
                </a:lnTo>
                <a:lnTo>
                  <a:pt x="5687" y="787400"/>
                </a:lnTo>
                <a:lnTo>
                  <a:pt x="19714" y="787400"/>
                </a:lnTo>
                <a:lnTo>
                  <a:pt x="25400" y="781714"/>
                </a:lnTo>
                <a:lnTo>
                  <a:pt x="25400" y="716885"/>
                </a:lnTo>
                <a:lnTo>
                  <a:pt x="19714" y="711200"/>
                </a:lnTo>
                <a:close/>
              </a:path>
              <a:path w="25400" h="1092200">
                <a:moveTo>
                  <a:pt x="19714" y="812800"/>
                </a:moveTo>
                <a:lnTo>
                  <a:pt x="5687" y="812800"/>
                </a:lnTo>
                <a:lnTo>
                  <a:pt x="0" y="818485"/>
                </a:lnTo>
                <a:lnTo>
                  <a:pt x="0" y="883314"/>
                </a:lnTo>
                <a:lnTo>
                  <a:pt x="5687" y="889000"/>
                </a:lnTo>
                <a:lnTo>
                  <a:pt x="19714" y="889000"/>
                </a:lnTo>
                <a:lnTo>
                  <a:pt x="25400" y="883314"/>
                </a:lnTo>
                <a:lnTo>
                  <a:pt x="25400" y="818485"/>
                </a:lnTo>
                <a:lnTo>
                  <a:pt x="19714" y="812800"/>
                </a:lnTo>
                <a:close/>
              </a:path>
              <a:path w="25400" h="1092200">
                <a:moveTo>
                  <a:pt x="19714" y="914400"/>
                </a:moveTo>
                <a:lnTo>
                  <a:pt x="5687" y="914400"/>
                </a:lnTo>
                <a:lnTo>
                  <a:pt x="1" y="920085"/>
                </a:lnTo>
                <a:lnTo>
                  <a:pt x="1" y="984914"/>
                </a:lnTo>
                <a:lnTo>
                  <a:pt x="5687" y="990600"/>
                </a:lnTo>
                <a:lnTo>
                  <a:pt x="19714" y="990600"/>
                </a:lnTo>
                <a:lnTo>
                  <a:pt x="25401" y="984914"/>
                </a:lnTo>
                <a:lnTo>
                  <a:pt x="25401" y="920085"/>
                </a:lnTo>
                <a:lnTo>
                  <a:pt x="19714" y="914400"/>
                </a:lnTo>
                <a:close/>
              </a:path>
              <a:path w="25400" h="1092200">
                <a:moveTo>
                  <a:pt x="19714" y="1016000"/>
                </a:moveTo>
                <a:lnTo>
                  <a:pt x="5687" y="1016000"/>
                </a:lnTo>
                <a:lnTo>
                  <a:pt x="1" y="1021685"/>
                </a:lnTo>
                <a:lnTo>
                  <a:pt x="1" y="1086514"/>
                </a:lnTo>
                <a:lnTo>
                  <a:pt x="5687" y="1092200"/>
                </a:lnTo>
                <a:lnTo>
                  <a:pt x="19714" y="1092200"/>
                </a:lnTo>
                <a:lnTo>
                  <a:pt x="25401" y="1086514"/>
                </a:lnTo>
                <a:lnTo>
                  <a:pt x="25401" y="1021685"/>
                </a:lnTo>
                <a:lnTo>
                  <a:pt x="19714" y="1016000"/>
                </a:lnTo>
                <a:close/>
              </a:path>
            </a:pathLst>
          </a:custGeom>
          <a:solidFill>
            <a:srgbClr val="6EBE4A"/>
          </a:solidFill>
        </p:spPr>
        <p:txBody>
          <a:bodyPr wrap="square" lIns="0" tIns="0" rIns="0" bIns="0" rtlCol="0"/>
          <a:lstStyle/>
          <a:p>
            <a:endParaRPr/>
          </a:p>
        </p:txBody>
      </p:sp>
      <p:sp>
        <p:nvSpPr>
          <p:cNvPr id="3" name="object 3"/>
          <p:cNvSpPr/>
          <p:nvPr/>
        </p:nvSpPr>
        <p:spPr>
          <a:xfrm>
            <a:off x="4014215" y="1118616"/>
            <a:ext cx="1103376" cy="77419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08477" y="1911244"/>
            <a:ext cx="2396490" cy="990600"/>
          </a:xfrm>
          <a:custGeom>
            <a:avLst/>
            <a:gdLst/>
            <a:ahLst/>
            <a:cxnLst/>
            <a:rect l="l" t="t" r="r" b="b"/>
            <a:pathLst>
              <a:path w="2396490" h="990600">
                <a:moveTo>
                  <a:pt x="63188" y="942657"/>
                </a:moveTo>
                <a:lnTo>
                  <a:pt x="3128" y="967055"/>
                </a:lnTo>
                <a:lnTo>
                  <a:pt x="0" y="974463"/>
                </a:lnTo>
                <a:lnTo>
                  <a:pt x="5279" y="987460"/>
                </a:lnTo>
                <a:lnTo>
                  <a:pt x="12687" y="990588"/>
                </a:lnTo>
                <a:lnTo>
                  <a:pt x="72748" y="966189"/>
                </a:lnTo>
                <a:lnTo>
                  <a:pt x="75876" y="958781"/>
                </a:lnTo>
                <a:lnTo>
                  <a:pt x="70596" y="945784"/>
                </a:lnTo>
                <a:lnTo>
                  <a:pt x="63188" y="942657"/>
                </a:lnTo>
                <a:close/>
              </a:path>
              <a:path w="2396490" h="990600">
                <a:moveTo>
                  <a:pt x="157318" y="904417"/>
                </a:moveTo>
                <a:lnTo>
                  <a:pt x="97256" y="928817"/>
                </a:lnTo>
                <a:lnTo>
                  <a:pt x="94129" y="936224"/>
                </a:lnTo>
                <a:lnTo>
                  <a:pt x="99409" y="949222"/>
                </a:lnTo>
                <a:lnTo>
                  <a:pt x="106817" y="952350"/>
                </a:lnTo>
                <a:lnTo>
                  <a:pt x="166877" y="927950"/>
                </a:lnTo>
                <a:lnTo>
                  <a:pt x="170006" y="920542"/>
                </a:lnTo>
                <a:lnTo>
                  <a:pt x="164726" y="907545"/>
                </a:lnTo>
                <a:lnTo>
                  <a:pt x="157318" y="904417"/>
                </a:lnTo>
                <a:close/>
              </a:path>
              <a:path w="2396490" h="990600">
                <a:moveTo>
                  <a:pt x="251448" y="866179"/>
                </a:moveTo>
                <a:lnTo>
                  <a:pt x="191386" y="890578"/>
                </a:lnTo>
                <a:lnTo>
                  <a:pt x="188258" y="897986"/>
                </a:lnTo>
                <a:lnTo>
                  <a:pt x="193537" y="910983"/>
                </a:lnTo>
                <a:lnTo>
                  <a:pt x="200945" y="914110"/>
                </a:lnTo>
                <a:lnTo>
                  <a:pt x="261007" y="889712"/>
                </a:lnTo>
                <a:lnTo>
                  <a:pt x="264135" y="882304"/>
                </a:lnTo>
                <a:lnTo>
                  <a:pt x="258856" y="869307"/>
                </a:lnTo>
                <a:lnTo>
                  <a:pt x="251448" y="866179"/>
                </a:lnTo>
                <a:close/>
              </a:path>
              <a:path w="2396490" h="990600">
                <a:moveTo>
                  <a:pt x="345577" y="827940"/>
                </a:moveTo>
                <a:lnTo>
                  <a:pt x="285516" y="852340"/>
                </a:lnTo>
                <a:lnTo>
                  <a:pt x="282388" y="859748"/>
                </a:lnTo>
                <a:lnTo>
                  <a:pt x="287667" y="872744"/>
                </a:lnTo>
                <a:lnTo>
                  <a:pt x="295075" y="875872"/>
                </a:lnTo>
                <a:lnTo>
                  <a:pt x="355137" y="851474"/>
                </a:lnTo>
                <a:lnTo>
                  <a:pt x="358265" y="844066"/>
                </a:lnTo>
                <a:lnTo>
                  <a:pt x="352985" y="831068"/>
                </a:lnTo>
                <a:lnTo>
                  <a:pt x="345577" y="827940"/>
                </a:lnTo>
                <a:close/>
              </a:path>
              <a:path w="2396490" h="990600">
                <a:moveTo>
                  <a:pt x="439707" y="789702"/>
                </a:moveTo>
                <a:lnTo>
                  <a:pt x="379646" y="814101"/>
                </a:lnTo>
                <a:lnTo>
                  <a:pt x="376518" y="821509"/>
                </a:lnTo>
                <a:lnTo>
                  <a:pt x="381797" y="834505"/>
                </a:lnTo>
                <a:lnTo>
                  <a:pt x="389205" y="837633"/>
                </a:lnTo>
                <a:lnTo>
                  <a:pt x="449266" y="813234"/>
                </a:lnTo>
                <a:lnTo>
                  <a:pt x="452394" y="805826"/>
                </a:lnTo>
                <a:lnTo>
                  <a:pt x="447114" y="792830"/>
                </a:lnTo>
                <a:lnTo>
                  <a:pt x="439707" y="789702"/>
                </a:lnTo>
                <a:close/>
              </a:path>
              <a:path w="2396490" h="990600">
                <a:moveTo>
                  <a:pt x="533836" y="751464"/>
                </a:moveTo>
                <a:lnTo>
                  <a:pt x="473774" y="775863"/>
                </a:lnTo>
                <a:lnTo>
                  <a:pt x="470646" y="783271"/>
                </a:lnTo>
                <a:lnTo>
                  <a:pt x="475927" y="796267"/>
                </a:lnTo>
                <a:lnTo>
                  <a:pt x="483335" y="799395"/>
                </a:lnTo>
                <a:lnTo>
                  <a:pt x="543396" y="774995"/>
                </a:lnTo>
                <a:lnTo>
                  <a:pt x="546524" y="767588"/>
                </a:lnTo>
                <a:lnTo>
                  <a:pt x="541244" y="754592"/>
                </a:lnTo>
                <a:lnTo>
                  <a:pt x="533836" y="751464"/>
                </a:lnTo>
                <a:close/>
              </a:path>
              <a:path w="2396490" h="990600">
                <a:moveTo>
                  <a:pt x="627965" y="713225"/>
                </a:moveTo>
                <a:lnTo>
                  <a:pt x="567904" y="737623"/>
                </a:lnTo>
                <a:lnTo>
                  <a:pt x="564776" y="745031"/>
                </a:lnTo>
                <a:lnTo>
                  <a:pt x="570056" y="758028"/>
                </a:lnTo>
                <a:lnTo>
                  <a:pt x="577463" y="761156"/>
                </a:lnTo>
                <a:lnTo>
                  <a:pt x="637526" y="736757"/>
                </a:lnTo>
                <a:lnTo>
                  <a:pt x="640654" y="729349"/>
                </a:lnTo>
                <a:lnTo>
                  <a:pt x="635373" y="716353"/>
                </a:lnTo>
                <a:lnTo>
                  <a:pt x="627965" y="713225"/>
                </a:lnTo>
                <a:close/>
              </a:path>
              <a:path w="2396490" h="990600">
                <a:moveTo>
                  <a:pt x="722095" y="674985"/>
                </a:moveTo>
                <a:lnTo>
                  <a:pt x="662034" y="699385"/>
                </a:lnTo>
                <a:lnTo>
                  <a:pt x="658906" y="706793"/>
                </a:lnTo>
                <a:lnTo>
                  <a:pt x="664185" y="719790"/>
                </a:lnTo>
                <a:lnTo>
                  <a:pt x="671593" y="722918"/>
                </a:lnTo>
                <a:lnTo>
                  <a:pt x="731654" y="698519"/>
                </a:lnTo>
                <a:lnTo>
                  <a:pt x="734782" y="691111"/>
                </a:lnTo>
                <a:lnTo>
                  <a:pt x="729503" y="678113"/>
                </a:lnTo>
                <a:lnTo>
                  <a:pt x="722095" y="674985"/>
                </a:lnTo>
                <a:close/>
              </a:path>
              <a:path w="2396490" h="990600">
                <a:moveTo>
                  <a:pt x="816225" y="636747"/>
                </a:moveTo>
                <a:lnTo>
                  <a:pt x="756164" y="661146"/>
                </a:lnTo>
                <a:lnTo>
                  <a:pt x="753036" y="668554"/>
                </a:lnTo>
                <a:lnTo>
                  <a:pt x="758315" y="681551"/>
                </a:lnTo>
                <a:lnTo>
                  <a:pt x="765723" y="684679"/>
                </a:lnTo>
                <a:lnTo>
                  <a:pt x="825784" y="660280"/>
                </a:lnTo>
                <a:lnTo>
                  <a:pt x="828912" y="652872"/>
                </a:lnTo>
                <a:lnTo>
                  <a:pt x="823633" y="639875"/>
                </a:lnTo>
                <a:lnTo>
                  <a:pt x="816225" y="636747"/>
                </a:lnTo>
                <a:close/>
              </a:path>
              <a:path w="2396490" h="990600">
                <a:moveTo>
                  <a:pt x="910355" y="598509"/>
                </a:moveTo>
                <a:lnTo>
                  <a:pt x="850292" y="622908"/>
                </a:lnTo>
                <a:lnTo>
                  <a:pt x="847164" y="630316"/>
                </a:lnTo>
                <a:lnTo>
                  <a:pt x="852445" y="643312"/>
                </a:lnTo>
                <a:lnTo>
                  <a:pt x="859853" y="646440"/>
                </a:lnTo>
                <a:lnTo>
                  <a:pt x="919914" y="622042"/>
                </a:lnTo>
                <a:lnTo>
                  <a:pt x="923042" y="614634"/>
                </a:lnTo>
                <a:lnTo>
                  <a:pt x="917762" y="601637"/>
                </a:lnTo>
                <a:lnTo>
                  <a:pt x="910355" y="598509"/>
                </a:lnTo>
                <a:close/>
              </a:path>
              <a:path w="2396490" h="990600">
                <a:moveTo>
                  <a:pt x="1004483" y="560270"/>
                </a:moveTo>
                <a:lnTo>
                  <a:pt x="944422" y="584669"/>
                </a:lnTo>
                <a:lnTo>
                  <a:pt x="941294" y="592077"/>
                </a:lnTo>
                <a:lnTo>
                  <a:pt x="946574" y="605073"/>
                </a:lnTo>
                <a:lnTo>
                  <a:pt x="953982" y="608201"/>
                </a:lnTo>
                <a:lnTo>
                  <a:pt x="1014044" y="583802"/>
                </a:lnTo>
                <a:lnTo>
                  <a:pt x="1017172" y="576394"/>
                </a:lnTo>
                <a:lnTo>
                  <a:pt x="1011891" y="563398"/>
                </a:lnTo>
                <a:lnTo>
                  <a:pt x="1004483" y="560270"/>
                </a:lnTo>
                <a:close/>
              </a:path>
              <a:path w="2396490" h="990600">
                <a:moveTo>
                  <a:pt x="1098613" y="522032"/>
                </a:moveTo>
                <a:lnTo>
                  <a:pt x="1038552" y="546431"/>
                </a:lnTo>
                <a:lnTo>
                  <a:pt x="1035424" y="553839"/>
                </a:lnTo>
                <a:lnTo>
                  <a:pt x="1040704" y="566835"/>
                </a:lnTo>
                <a:lnTo>
                  <a:pt x="1048111" y="569963"/>
                </a:lnTo>
                <a:lnTo>
                  <a:pt x="1108172" y="545564"/>
                </a:lnTo>
                <a:lnTo>
                  <a:pt x="1111300" y="538156"/>
                </a:lnTo>
                <a:lnTo>
                  <a:pt x="1106021" y="525160"/>
                </a:lnTo>
                <a:lnTo>
                  <a:pt x="1098613" y="522032"/>
                </a:lnTo>
                <a:close/>
              </a:path>
              <a:path w="2396490" h="990600">
                <a:moveTo>
                  <a:pt x="1192743" y="483793"/>
                </a:moveTo>
                <a:lnTo>
                  <a:pt x="1132681" y="508191"/>
                </a:lnTo>
                <a:lnTo>
                  <a:pt x="1129553" y="515599"/>
                </a:lnTo>
                <a:lnTo>
                  <a:pt x="1134833" y="528596"/>
                </a:lnTo>
                <a:lnTo>
                  <a:pt x="1142241" y="531724"/>
                </a:lnTo>
                <a:lnTo>
                  <a:pt x="1202302" y="507325"/>
                </a:lnTo>
                <a:lnTo>
                  <a:pt x="1205430" y="499917"/>
                </a:lnTo>
                <a:lnTo>
                  <a:pt x="1200151" y="486921"/>
                </a:lnTo>
                <a:lnTo>
                  <a:pt x="1192743" y="483793"/>
                </a:lnTo>
                <a:close/>
              </a:path>
              <a:path w="2396490" h="990600">
                <a:moveTo>
                  <a:pt x="1286873" y="445555"/>
                </a:moveTo>
                <a:lnTo>
                  <a:pt x="1226811" y="469953"/>
                </a:lnTo>
                <a:lnTo>
                  <a:pt x="1223683" y="477361"/>
                </a:lnTo>
                <a:lnTo>
                  <a:pt x="1228962" y="490358"/>
                </a:lnTo>
                <a:lnTo>
                  <a:pt x="1236370" y="493486"/>
                </a:lnTo>
                <a:lnTo>
                  <a:pt x="1296432" y="469087"/>
                </a:lnTo>
                <a:lnTo>
                  <a:pt x="1299560" y="461679"/>
                </a:lnTo>
                <a:lnTo>
                  <a:pt x="1294279" y="448682"/>
                </a:lnTo>
                <a:lnTo>
                  <a:pt x="1286873" y="445555"/>
                </a:lnTo>
                <a:close/>
              </a:path>
              <a:path w="2396490" h="990600">
                <a:moveTo>
                  <a:pt x="1381001" y="407315"/>
                </a:moveTo>
                <a:lnTo>
                  <a:pt x="1320940" y="431714"/>
                </a:lnTo>
                <a:lnTo>
                  <a:pt x="1317812" y="439122"/>
                </a:lnTo>
                <a:lnTo>
                  <a:pt x="1323092" y="452119"/>
                </a:lnTo>
                <a:lnTo>
                  <a:pt x="1330500" y="455248"/>
                </a:lnTo>
                <a:lnTo>
                  <a:pt x="1390561" y="430848"/>
                </a:lnTo>
                <a:lnTo>
                  <a:pt x="1393689" y="423440"/>
                </a:lnTo>
                <a:lnTo>
                  <a:pt x="1388409" y="410443"/>
                </a:lnTo>
                <a:lnTo>
                  <a:pt x="1381001" y="407315"/>
                </a:lnTo>
                <a:close/>
              </a:path>
              <a:path w="2396490" h="990600">
                <a:moveTo>
                  <a:pt x="1475131" y="369077"/>
                </a:moveTo>
                <a:lnTo>
                  <a:pt x="1415070" y="393476"/>
                </a:lnTo>
                <a:lnTo>
                  <a:pt x="1411942" y="400884"/>
                </a:lnTo>
                <a:lnTo>
                  <a:pt x="1417222" y="413881"/>
                </a:lnTo>
                <a:lnTo>
                  <a:pt x="1424630" y="417008"/>
                </a:lnTo>
                <a:lnTo>
                  <a:pt x="1484690" y="392610"/>
                </a:lnTo>
                <a:lnTo>
                  <a:pt x="1487818" y="385202"/>
                </a:lnTo>
                <a:lnTo>
                  <a:pt x="1482539" y="372205"/>
                </a:lnTo>
                <a:lnTo>
                  <a:pt x="1475131" y="369077"/>
                </a:lnTo>
                <a:close/>
              </a:path>
              <a:path w="2396490" h="990600">
                <a:moveTo>
                  <a:pt x="1569261" y="330838"/>
                </a:moveTo>
                <a:lnTo>
                  <a:pt x="1509199" y="355238"/>
                </a:lnTo>
                <a:lnTo>
                  <a:pt x="1506071" y="362645"/>
                </a:lnTo>
                <a:lnTo>
                  <a:pt x="1511352" y="375641"/>
                </a:lnTo>
                <a:lnTo>
                  <a:pt x="1518758" y="378769"/>
                </a:lnTo>
                <a:lnTo>
                  <a:pt x="1578820" y="354371"/>
                </a:lnTo>
                <a:lnTo>
                  <a:pt x="1581948" y="346962"/>
                </a:lnTo>
                <a:lnTo>
                  <a:pt x="1576669" y="333966"/>
                </a:lnTo>
                <a:lnTo>
                  <a:pt x="1569261" y="330838"/>
                </a:lnTo>
                <a:close/>
              </a:path>
              <a:path w="2396490" h="990600">
                <a:moveTo>
                  <a:pt x="1663390" y="292600"/>
                </a:moveTo>
                <a:lnTo>
                  <a:pt x="1603329" y="316999"/>
                </a:lnTo>
                <a:lnTo>
                  <a:pt x="1600201" y="324407"/>
                </a:lnTo>
                <a:lnTo>
                  <a:pt x="1605480" y="337403"/>
                </a:lnTo>
                <a:lnTo>
                  <a:pt x="1612888" y="340531"/>
                </a:lnTo>
                <a:lnTo>
                  <a:pt x="1672950" y="316132"/>
                </a:lnTo>
                <a:lnTo>
                  <a:pt x="1676078" y="308724"/>
                </a:lnTo>
                <a:lnTo>
                  <a:pt x="1670798" y="295728"/>
                </a:lnTo>
                <a:lnTo>
                  <a:pt x="1663390" y="292600"/>
                </a:lnTo>
                <a:close/>
              </a:path>
              <a:path w="2396490" h="990600">
                <a:moveTo>
                  <a:pt x="1757519" y="254361"/>
                </a:moveTo>
                <a:lnTo>
                  <a:pt x="1697459" y="278761"/>
                </a:lnTo>
                <a:lnTo>
                  <a:pt x="1694331" y="286169"/>
                </a:lnTo>
                <a:lnTo>
                  <a:pt x="1699610" y="299165"/>
                </a:lnTo>
                <a:lnTo>
                  <a:pt x="1707018" y="302293"/>
                </a:lnTo>
                <a:lnTo>
                  <a:pt x="1767079" y="277893"/>
                </a:lnTo>
                <a:lnTo>
                  <a:pt x="1770207" y="270485"/>
                </a:lnTo>
                <a:lnTo>
                  <a:pt x="1764927" y="257489"/>
                </a:lnTo>
                <a:lnTo>
                  <a:pt x="1757519" y="254361"/>
                </a:lnTo>
                <a:close/>
              </a:path>
              <a:path w="2396490" h="990600">
                <a:moveTo>
                  <a:pt x="1851649" y="216123"/>
                </a:moveTo>
                <a:lnTo>
                  <a:pt x="1791587" y="240521"/>
                </a:lnTo>
                <a:lnTo>
                  <a:pt x="1788459" y="247929"/>
                </a:lnTo>
                <a:lnTo>
                  <a:pt x="1793740" y="260926"/>
                </a:lnTo>
                <a:lnTo>
                  <a:pt x="1801148" y="264054"/>
                </a:lnTo>
                <a:lnTo>
                  <a:pt x="1861209" y="239655"/>
                </a:lnTo>
                <a:lnTo>
                  <a:pt x="1864337" y="232247"/>
                </a:lnTo>
                <a:lnTo>
                  <a:pt x="1859057" y="219251"/>
                </a:lnTo>
                <a:lnTo>
                  <a:pt x="1851649" y="216123"/>
                </a:lnTo>
                <a:close/>
              </a:path>
              <a:path w="2396490" h="990600">
                <a:moveTo>
                  <a:pt x="1945779" y="177883"/>
                </a:moveTo>
                <a:lnTo>
                  <a:pt x="1885717" y="202283"/>
                </a:lnTo>
                <a:lnTo>
                  <a:pt x="1882589" y="209690"/>
                </a:lnTo>
                <a:lnTo>
                  <a:pt x="1887868" y="222688"/>
                </a:lnTo>
                <a:lnTo>
                  <a:pt x="1895276" y="225816"/>
                </a:lnTo>
                <a:lnTo>
                  <a:pt x="1955338" y="201416"/>
                </a:lnTo>
                <a:lnTo>
                  <a:pt x="1958466" y="194009"/>
                </a:lnTo>
                <a:lnTo>
                  <a:pt x="1953186" y="181011"/>
                </a:lnTo>
                <a:lnTo>
                  <a:pt x="1945779" y="177883"/>
                </a:lnTo>
                <a:close/>
              </a:path>
              <a:path w="2396490" h="990600">
                <a:moveTo>
                  <a:pt x="2039908" y="139645"/>
                </a:moveTo>
                <a:lnTo>
                  <a:pt x="1979847" y="164044"/>
                </a:lnTo>
                <a:lnTo>
                  <a:pt x="1976719" y="171452"/>
                </a:lnTo>
                <a:lnTo>
                  <a:pt x="1981998" y="184449"/>
                </a:lnTo>
                <a:lnTo>
                  <a:pt x="1989406" y="187577"/>
                </a:lnTo>
                <a:lnTo>
                  <a:pt x="2049467" y="163178"/>
                </a:lnTo>
                <a:lnTo>
                  <a:pt x="2052595" y="155770"/>
                </a:lnTo>
                <a:lnTo>
                  <a:pt x="2047316" y="142773"/>
                </a:lnTo>
                <a:lnTo>
                  <a:pt x="2039908" y="139645"/>
                </a:lnTo>
                <a:close/>
              </a:path>
              <a:path w="2396490" h="990600">
                <a:moveTo>
                  <a:pt x="2134038" y="101406"/>
                </a:moveTo>
                <a:lnTo>
                  <a:pt x="2073977" y="125806"/>
                </a:lnTo>
                <a:lnTo>
                  <a:pt x="2070849" y="133214"/>
                </a:lnTo>
                <a:lnTo>
                  <a:pt x="2076128" y="146210"/>
                </a:lnTo>
                <a:lnTo>
                  <a:pt x="2083536" y="149338"/>
                </a:lnTo>
                <a:lnTo>
                  <a:pt x="2143597" y="124940"/>
                </a:lnTo>
                <a:lnTo>
                  <a:pt x="2146725" y="117532"/>
                </a:lnTo>
                <a:lnTo>
                  <a:pt x="2141446" y="104534"/>
                </a:lnTo>
                <a:lnTo>
                  <a:pt x="2134038" y="101406"/>
                </a:lnTo>
                <a:close/>
              </a:path>
              <a:path w="2396490" h="990600">
                <a:moveTo>
                  <a:pt x="2228168" y="63168"/>
                </a:moveTo>
                <a:lnTo>
                  <a:pt x="2168105" y="87567"/>
                </a:lnTo>
                <a:lnTo>
                  <a:pt x="2164977" y="94975"/>
                </a:lnTo>
                <a:lnTo>
                  <a:pt x="2170258" y="107971"/>
                </a:lnTo>
                <a:lnTo>
                  <a:pt x="2177666" y="111099"/>
                </a:lnTo>
                <a:lnTo>
                  <a:pt x="2237727" y="86700"/>
                </a:lnTo>
                <a:lnTo>
                  <a:pt x="2240855" y="79292"/>
                </a:lnTo>
                <a:lnTo>
                  <a:pt x="2235575" y="66296"/>
                </a:lnTo>
                <a:lnTo>
                  <a:pt x="2228168" y="63168"/>
                </a:lnTo>
                <a:close/>
              </a:path>
              <a:path w="2396490" h="990600">
                <a:moveTo>
                  <a:pt x="2322297" y="24930"/>
                </a:moveTo>
                <a:lnTo>
                  <a:pt x="2262235" y="49329"/>
                </a:lnTo>
                <a:lnTo>
                  <a:pt x="2259107" y="56737"/>
                </a:lnTo>
                <a:lnTo>
                  <a:pt x="2264387" y="69733"/>
                </a:lnTo>
                <a:lnTo>
                  <a:pt x="2271795" y="72861"/>
                </a:lnTo>
                <a:lnTo>
                  <a:pt x="2331857" y="48461"/>
                </a:lnTo>
                <a:lnTo>
                  <a:pt x="2334985" y="41054"/>
                </a:lnTo>
                <a:lnTo>
                  <a:pt x="2329705" y="28058"/>
                </a:lnTo>
                <a:lnTo>
                  <a:pt x="2322297" y="24930"/>
                </a:lnTo>
                <a:close/>
              </a:path>
              <a:path w="2396490" h="990600">
                <a:moveTo>
                  <a:pt x="2383665" y="0"/>
                </a:moveTo>
                <a:lnTo>
                  <a:pt x="2356365" y="11089"/>
                </a:lnTo>
                <a:lnTo>
                  <a:pt x="2353237" y="18497"/>
                </a:lnTo>
                <a:lnTo>
                  <a:pt x="2358517" y="31494"/>
                </a:lnTo>
                <a:lnTo>
                  <a:pt x="2365924" y="34622"/>
                </a:lnTo>
                <a:lnTo>
                  <a:pt x="2393224" y="23533"/>
                </a:lnTo>
                <a:lnTo>
                  <a:pt x="2396352" y="16125"/>
                </a:lnTo>
                <a:lnTo>
                  <a:pt x="2391073" y="3128"/>
                </a:lnTo>
                <a:lnTo>
                  <a:pt x="2383665" y="0"/>
                </a:lnTo>
                <a:close/>
              </a:path>
            </a:pathLst>
          </a:custGeom>
          <a:solidFill>
            <a:srgbClr val="00BCEB"/>
          </a:solidFill>
        </p:spPr>
        <p:txBody>
          <a:bodyPr wrap="square" lIns="0" tIns="0" rIns="0" bIns="0" rtlCol="0"/>
          <a:lstStyle/>
          <a:p>
            <a:endParaRPr/>
          </a:p>
        </p:txBody>
      </p:sp>
      <p:sp>
        <p:nvSpPr>
          <p:cNvPr id="5" name="object 5"/>
          <p:cNvSpPr/>
          <p:nvPr/>
        </p:nvSpPr>
        <p:spPr>
          <a:xfrm>
            <a:off x="6738442" y="1532779"/>
            <a:ext cx="640080" cy="640080"/>
          </a:xfrm>
          <a:custGeom>
            <a:avLst/>
            <a:gdLst/>
            <a:ahLst/>
            <a:cxnLst/>
            <a:rect l="l" t="t" r="r" b="b"/>
            <a:pathLst>
              <a:path w="640079" h="640080">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39"/>
                </a:lnTo>
                <a:lnTo>
                  <a:pt x="3470" y="367332"/>
                </a:lnTo>
                <a:lnTo>
                  <a:pt x="13550" y="412471"/>
                </a:lnTo>
                <a:lnTo>
                  <a:pt x="29745" y="454960"/>
                </a:lnTo>
                <a:lnTo>
                  <a:pt x="51560" y="494304"/>
                </a:lnTo>
                <a:lnTo>
                  <a:pt x="78500" y="530009"/>
                </a:lnTo>
                <a:lnTo>
                  <a:pt x="110070" y="561579"/>
                </a:lnTo>
                <a:lnTo>
                  <a:pt x="145774" y="588519"/>
                </a:lnTo>
                <a:lnTo>
                  <a:pt x="185119" y="610334"/>
                </a:lnTo>
                <a:lnTo>
                  <a:pt x="227608" y="626529"/>
                </a:lnTo>
                <a:lnTo>
                  <a:pt x="272746" y="636609"/>
                </a:lnTo>
                <a:lnTo>
                  <a:pt x="320039" y="640079"/>
                </a:lnTo>
                <a:lnTo>
                  <a:pt x="367333" y="636609"/>
                </a:lnTo>
                <a:lnTo>
                  <a:pt x="412471" y="626529"/>
                </a:lnTo>
                <a:lnTo>
                  <a:pt x="454960" y="610334"/>
                </a:lnTo>
                <a:lnTo>
                  <a:pt x="494305" y="588519"/>
                </a:lnTo>
                <a:lnTo>
                  <a:pt x="530009" y="561579"/>
                </a:lnTo>
                <a:lnTo>
                  <a:pt x="561579" y="530009"/>
                </a:lnTo>
                <a:lnTo>
                  <a:pt x="588519" y="494304"/>
                </a:lnTo>
                <a:lnTo>
                  <a:pt x="610334" y="454960"/>
                </a:lnTo>
                <a:lnTo>
                  <a:pt x="626529" y="412471"/>
                </a:lnTo>
                <a:lnTo>
                  <a:pt x="636609" y="367332"/>
                </a:lnTo>
                <a:lnTo>
                  <a:pt x="640079" y="320039"/>
                </a:ln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39" y="0"/>
                </a:lnTo>
                <a:close/>
              </a:path>
            </a:pathLst>
          </a:custGeom>
          <a:solidFill>
            <a:srgbClr val="FFFFFF"/>
          </a:solidFill>
        </p:spPr>
        <p:txBody>
          <a:bodyPr wrap="square" lIns="0" tIns="0" rIns="0" bIns="0" rtlCol="0"/>
          <a:lstStyle/>
          <a:p>
            <a:endParaRPr/>
          </a:p>
        </p:txBody>
      </p:sp>
      <p:sp>
        <p:nvSpPr>
          <p:cNvPr id="6" name="object 6"/>
          <p:cNvSpPr/>
          <p:nvPr/>
        </p:nvSpPr>
        <p:spPr>
          <a:xfrm>
            <a:off x="6738442" y="1532779"/>
            <a:ext cx="640080" cy="640080"/>
          </a:xfrm>
          <a:custGeom>
            <a:avLst/>
            <a:gdLst/>
            <a:ahLst/>
            <a:cxnLst/>
            <a:rect l="l" t="t" r="r" b="b"/>
            <a:pathLst>
              <a:path w="640079" h="640080">
                <a:moveTo>
                  <a:pt x="0" y="320040"/>
                </a:moveTo>
                <a:lnTo>
                  <a:pt x="3470" y="272746"/>
                </a:lnTo>
                <a:lnTo>
                  <a:pt x="13550" y="227608"/>
                </a:lnTo>
                <a:lnTo>
                  <a:pt x="29745" y="185119"/>
                </a:lnTo>
                <a:lnTo>
                  <a:pt x="51560" y="145774"/>
                </a:lnTo>
                <a:lnTo>
                  <a:pt x="78500" y="110070"/>
                </a:lnTo>
                <a:lnTo>
                  <a:pt x="110070" y="78500"/>
                </a:lnTo>
                <a:lnTo>
                  <a:pt x="145774" y="51560"/>
                </a:lnTo>
                <a:lnTo>
                  <a:pt x="185119" y="29745"/>
                </a:lnTo>
                <a:lnTo>
                  <a:pt x="227608" y="13550"/>
                </a:lnTo>
                <a:lnTo>
                  <a:pt x="272746" y="3470"/>
                </a:lnTo>
                <a:lnTo>
                  <a:pt x="320040" y="0"/>
                </a:lnTo>
                <a:lnTo>
                  <a:pt x="367333" y="3470"/>
                </a:lnTo>
                <a:lnTo>
                  <a:pt x="412471" y="13550"/>
                </a:lnTo>
                <a:lnTo>
                  <a:pt x="454960" y="29745"/>
                </a:lnTo>
                <a:lnTo>
                  <a:pt x="494305" y="51560"/>
                </a:lnTo>
                <a:lnTo>
                  <a:pt x="530009" y="78500"/>
                </a:lnTo>
                <a:lnTo>
                  <a:pt x="561579" y="110070"/>
                </a:lnTo>
                <a:lnTo>
                  <a:pt x="588519" y="145774"/>
                </a:lnTo>
                <a:lnTo>
                  <a:pt x="610334" y="185119"/>
                </a:lnTo>
                <a:lnTo>
                  <a:pt x="626529" y="227608"/>
                </a:lnTo>
                <a:lnTo>
                  <a:pt x="636609" y="272746"/>
                </a:lnTo>
                <a:lnTo>
                  <a:pt x="640080" y="320040"/>
                </a:lnTo>
                <a:lnTo>
                  <a:pt x="636609" y="367333"/>
                </a:lnTo>
                <a:lnTo>
                  <a:pt x="626529" y="412471"/>
                </a:lnTo>
                <a:lnTo>
                  <a:pt x="610334" y="454960"/>
                </a:lnTo>
                <a:lnTo>
                  <a:pt x="588519" y="494305"/>
                </a:lnTo>
                <a:lnTo>
                  <a:pt x="561579" y="530009"/>
                </a:lnTo>
                <a:lnTo>
                  <a:pt x="530009" y="561579"/>
                </a:lnTo>
                <a:lnTo>
                  <a:pt x="494305" y="588519"/>
                </a:lnTo>
                <a:lnTo>
                  <a:pt x="454960" y="610334"/>
                </a:lnTo>
                <a:lnTo>
                  <a:pt x="412471" y="626529"/>
                </a:lnTo>
                <a:lnTo>
                  <a:pt x="367333" y="636609"/>
                </a:lnTo>
                <a:lnTo>
                  <a:pt x="320040" y="640080"/>
                </a:lnTo>
                <a:lnTo>
                  <a:pt x="272746" y="636609"/>
                </a:lnTo>
                <a:lnTo>
                  <a:pt x="227608" y="626529"/>
                </a:lnTo>
                <a:lnTo>
                  <a:pt x="185119" y="610334"/>
                </a:lnTo>
                <a:lnTo>
                  <a:pt x="145774" y="588519"/>
                </a:lnTo>
                <a:lnTo>
                  <a:pt x="110070" y="561579"/>
                </a:lnTo>
                <a:lnTo>
                  <a:pt x="78500" y="530009"/>
                </a:lnTo>
                <a:lnTo>
                  <a:pt x="51560" y="494305"/>
                </a:lnTo>
                <a:lnTo>
                  <a:pt x="29745" y="454960"/>
                </a:lnTo>
                <a:lnTo>
                  <a:pt x="13550" y="412471"/>
                </a:lnTo>
                <a:lnTo>
                  <a:pt x="3470" y="367333"/>
                </a:lnTo>
                <a:lnTo>
                  <a:pt x="0" y="320040"/>
                </a:lnTo>
                <a:close/>
              </a:path>
            </a:pathLst>
          </a:custGeom>
          <a:ln w="25400">
            <a:solidFill>
              <a:srgbClr val="00BCEB"/>
            </a:solidFill>
          </a:ln>
        </p:spPr>
        <p:txBody>
          <a:bodyPr wrap="square" lIns="0" tIns="0" rIns="0" bIns="0" rtlCol="0"/>
          <a:lstStyle/>
          <a:p>
            <a:endParaRPr/>
          </a:p>
        </p:txBody>
      </p:sp>
      <p:sp>
        <p:nvSpPr>
          <p:cNvPr id="7" name="object 7"/>
          <p:cNvSpPr txBox="1"/>
          <p:nvPr/>
        </p:nvSpPr>
        <p:spPr>
          <a:xfrm>
            <a:off x="7443216" y="1650720"/>
            <a:ext cx="838200" cy="264795"/>
          </a:xfrm>
          <a:prstGeom prst="rect">
            <a:avLst/>
          </a:prstGeom>
        </p:spPr>
        <p:txBody>
          <a:bodyPr vert="horz" wrap="square" lIns="0" tIns="14604" rIns="0" bIns="0" rtlCol="0">
            <a:spAutoFit/>
          </a:bodyPr>
          <a:lstStyle/>
          <a:p>
            <a:pPr marL="12700">
              <a:lnSpc>
                <a:spcPct val="100000"/>
              </a:lnSpc>
              <a:spcBef>
                <a:spcPts val="114"/>
              </a:spcBef>
            </a:pPr>
            <a:r>
              <a:rPr sz="1550" b="0" spc="40" dirty="0">
                <a:solidFill>
                  <a:srgbClr val="005073"/>
                </a:solidFill>
                <a:latin typeface="Cisco Sans"/>
                <a:cs typeface="Cisco Sans"/>
              </a:rPr>
              <a:t>U</a:t>
            </a:r>
            <a:r>
              <a:rPr sz="1550" b="0" spc="45" dirty="0">
                <a:solidFill>
                  <a:srgbClr val="005073"/>
                </a:solidFill>
                <a:latin typeface="Cisco Sans"/>
                <a:cs typeface="Cisco Sans"/>
              </a:rPr>
              <a:t>m</a:t>
            </a:r>
            <a:r>
              <a:rPr sz="1550" b="0" spc="40" dirty="0">
                <a:solidFill>
                  <a:srgbClr val="005073"/>
                </a:solidFill>
                <a:latin typeface="Cisco Sans"/>
                <a:cs typeface="Cisco Sans"/>
              </a:rPr>
              <a:t>b</a:t>
            </a:r>
            <a:r>
              <a:rPr sz="1550" b="0" spc="30" dirty="0">
                <a:solidFill>
                  <a:srgbClr val="005073"/>
                </a:solidFill>
                <a:latin typeface="Cisco Sans"/>
                <a:cs typeface="Cisco Sans"/>
              </a:rPr>
              <a:t>r</a:t>
            </a:r>
            <a:r>
              <a:rPr sz="1550" b="0" spc="25" dirty="0">
                <a:solidFill>
                  <a:srgbClr val="005073"/>
                </a:solidFill>
                <a:latin typeface="Cisco Sans"/>
                <a:cs typeface="Cisco Sans"/>
              </a:rPr>
              <a:t>e</a:t>
            </a:r>
            <a:r>
              <a:rPr sz="1550" b="0" spc="30" dirty="0">
                <a:solidFill>
                  <a:srgbClr val="005073"/>
                </a:solidFill>
                <a:latin typeface="Cisco Sans"/>
                <a:cs typeface="Cisco Sans"/>
              </a:rPr>
              <a:t>ll</a:t>
            </a:r>
            <a:r>
              <a:rPr sz="1550" b="0" spc="40" dirty="0">
                <a:solidFill>
                  <a:srgbClr val="005073"/>
                </a:solidFill>
                <a:latin typeface="Cisco Sans"/>
                <a:cs typeface="Cisco Sans"/>
              </a:rPr>
              <a:t>a</a:t>
            </a:r>
            <a:endParaRPr sz="1550">
              <a:latin typeface="Cisco Sans"/>
              <a:cs typeface="Cisco Sans"/>
            </a:endParaRPr>
          </a:p>
        </p:txBody>
      </p:sp>
      <p:sp>
        <p:nvSpPr>
          <p:cNvPr id="8" name="object 8"/>
          <p:cNvSpPr/>
          <p:nvPr/>
        </p:nvSpPr>
        <p:spPr>
          <a:xfrm>
            <a:off x="6842759" y="1716023"/>
            <a:ext cx="460248" cy="31699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567271" y="2868790"/>
            <a:ext cx="2901315" cy="377825"/>
          </a:xfrm>
          <a:custGeom>
            <a:avLst/>
            <a:gdLst/>
            <a:ahLst/>
            <a:cxnLst/>
            <a:rect l="l" t="t" r="r" b="b"/>
            <a:pathLst>
              <a:path w="2901315" h="377825">
                <a:moveTo>
                  <a:pt x="2831922" y="344270"/>
                </a:moveTo>
                <a:lnTo>
                  <a:pt x="2825589" y="349227"/>
                </a:lnTo>
                <a:lnTo>
                  <a:pt x="2823891" y="363151"/>
                </a:lnTo>
                <a:lnTo>
                  <a:pt x="2828848" y="369483"/>
                </a:lnTo>
                <a:lnTo>
                  <a:pt x="2893199" y="377329"/>
                </a:lnTo>
                <a:lnTo>
                  <a:pt x="2899531" y="372372"/>
                </a:lnTo>
                <a:lnTo>
                  <a:pt x="2901229" y="358448"/>
                </a:lnTo>
                <a:lnTo>
                  <a:pt x="2896274" y="352116"/>
                </a:lnTo>
                <a:lnTo>
                  <a:pt x="2831922" y="344270"/>
                </a:lnTo>
                <a:close/>
              </a:path>
              <a:path w="2901315" h="377825">
                <a:moveTo>
                  <a:pt x="2731068" y="331975"/>
                </a:moveTo>
                <a:lnTo>
                  <a:pt x="2724736" y="336931"/>
                </a:lnTo>
                <a:lnTo>
                  <a:pt x="2723038" y="350856"/>
                </a:lnTo>
                <a:lnTo>
                  <a:pt x="2727995" y="357188"/>
                </a:lnTo>
                <a:lnTo>
                  <a:pt x="2792346" y="365033"/>
                </a:lnTo>
                <a:lnTo>
                  <a:pt x="2798678" y="360078"/>
                </a:lnTo>
                <a:lnTo>
                  <a:pt x="2800376" y="346152"/>
                </a:lnTo>
                <a:lnTo>
                  <a:pt x="2795419" y="339820"/>
                </a:lnTo>
                <a:lnTo>
                  <a:pt x="2731068" y="331975"/>
                </a:lnTo>
                <a:close/>
              </a:path>
              <a:path w="2901315" h="377825">
                <a:moveTo>
                  <a:pt x="2630215" y="319679"/>
                </a:moveTo>
                <a:lnTo>
                  <a:pt x="2623883" y="324636"/>
                </a:lnTo>
                <a:lnTo>
                  <a:pt x="2622185" y="338560"/>
                </a:lnTo>
                <a:lnTo>
                  <a:pt x="2627142" y="344892"/>
                </a:lnTo>
                <a:lnTo>
                  <a:pt x="2691493" y="352738"/>
                </a:lnTo>
                <a:lnTo>
                  <a:pt x="2697825" y="347781"/>
                </a:lnTo>
                <a:lnTo>
                  <a:pt x="2699523" y="333857"/>
                </a:lnTo>
                <a:lnTo>
                  <a:pt x="2694566" y="327525"/>
                </a:lnTo>
                <a:lnTo>
                  <a:pt x="2630215" y="319679"/>
                </a:lnTo>
                <a:close/>
              </a:path>
              <a:path w="2901315" h="377825">
                <a:moveTo>
                  <a:pt x="2529362" y="307384"/>
                </a:moveTo>
                <a:lnTo>
                  <a:pt x="2523030" y="312339"/>
                </a:lnTo>
                <a:lnTo>
                  <a:pt x="2521332" y="326265"/>
                </a:lnTo>
                <a:lnTo>
                  <a:pt x="2526289" y="332597"/>
                </a:lnTo>
                <a:lnTo>
                  <a:pt x="2590639" y="340442"/>
                </a:lnTo>
                <a:lnTo>
                  <a:pt x="2596972" y="335487"/>
                </a:lnTo>
                <a:lnTo>
                  <a:pt x="2598670" y="321561"/>
                </a:lnTo>
                <a:lnTo>
                  <a:pt x="2593713" y="315229"/>
                </a:lnTo>
                <a:lnTo>
                  <a:pt x="2529362" y="307384"/>
                </a:lnTo>
                <a:close/>
              </a:path>
              <a:path w="2901315" h="377825">
                <a:moveTo>
                  <a:pt x="2428509" y="295089"/>
                </a:moveTo>
                <a:lnTo>
                  <a:pt x="2422177" y="300045"/>
                </a:lnTo>
                <a:lnTo>
                  <a:pt x="2420479" y="313970"/>
                </a:lnTo>
                <a:lnTo>
                  <a:pt x="2425435" y="320302"/>
                </a:lnTo>
                <a:lnTo>
                  <a:pt x="2489786" y="328147"/>
                </a:lnTo>
                <a:lnTo>
                  <a:pt x="2496118" y="323192"/>
                </a:lnTo>
                <a:lnTo>
                  <a:pt x="2497816" y="309266"/>
                </a:lnTo>
                <a:lnTo>
                  <a:pt x="2492860" y="302934"/>
                </a:lnTo>
                <a:lnTo>
                  <a:pt x="2428509" y="295089"/>
                </a:lnTo>
                <a:close/>
              </a:path>
              <a:path w="2901315" h="377825">
                <a:moveTo>
                  <a:pt x="2327655" y="282793"/>
                </a:moveTo>
                <a:lnTo>
                  <a:pt x="2321323" y="287750"/>
                </a:lnTo>
                <a:lnTo>
                  <a:pt x="2319625" y="301674"/>
                </a:lnTo>
                <a:lnTo>
                  <a:pt x="2324582" y="308006"/>
                </a:lnTo>
                <a:lnTo>
                  <a:pt x="2388933" y="315852"/>
                </a:lnTo>
                <a:lnTo>
                  <a:pt x="2395265" y="310895"/>
                </a:lnTo>
                <a:lnTo>
                  <a:pt x="2396963" y="296971"/>
                </a:lnTo>
                <a:lnTo>
                  <a:pt x="2392006" y="290639"/>
                </a:lnTo>
                <a:lnTo>
                  <a:pt x="2327655" y="282793"/>
                </a:lnTo>
                <a:close/>
              </a:path>
              <a:path w="2901315" h="377825">
                <a:moveTo>
                  <a:pt x="2226802" y="270498"/>
                </a:moveTo>
                <a:lnTo>
                  <a:pt x="2220470" y="275454"/>
                </a:lnTo>
                <a:lnTo>
                  <a:pt x="2218772" y="289379"/>
                </a:lnTo>
                <a:lnTo>
                  <a:pt x="2223728" y="295711"/>
                </a:lnTo>
                <a:lnTo>
                  <a:pt x="2288080" y="303556"/>
                </a:lnTo>
                <a:lnTo>
                  <a:pt x="2294412" y="298601"/>
                </a:lnTo>
                <a:lnTo>
                  <a:pt x="2296110" y="284675"/>
                </a:lnTo>
                <a:lnTo>
                  <a:pt x="2291153" y="278343"/>
                </a:lnTo>
                <a:lnTo>
                  <a:pt x="2226802" y="270498"/>
                </a:lnTo>
                <a:close/>
              </a:path>
              <a:path w="2901315" h="377825">
                <a:moveTo>
                  <a:pt x="2125949" y="258202"/>
                </a:moveTo>
                <a:lnTo>
                  <a:pt x="2119617" y="263159"/>
                </a:lnTo>
                <a:lnTo>
                  <a:pt x="2117919" y="277083"/>
                </a:lnTo>
                <a:lnTo>
                  <a:pt x="2122874" y="283415"/>
                </a:lnTo>
                <a:lnTo>
                  <a:pt x="2187227" y="291261"/>
                </a:lnTo>
                <a:lnTo>
                  <a:pt x="2193559" y="286304"/>
                </a:lnTo>
                <a:lnTo>
                  <a:pt x="2195257" y="272380"/>
                </a:lnTo>
                <a:lnTo>
                  <a:pt x="2190300" y="266048"/>
                </a:lnTo>
                <a:lnTo>
                  <a:pt x="2125949" y="258202"/>
                </a:lnTo>
                <a:close/>
              </a:path>
              <a:path w="2901315" h="377825">
                <a:moveTo>
                  <a:pt x="2025096" y="245907"/>
                </a:moveTo>
                <a:lnTo>
                  <a:pt x="2018764" y="250864"/>
                </a:lnTo>
                <a:lnTo>
                  <a:pt x="2017066" y="264788"/>
                </a:lnTo>
                <a:lnTo>
                  <a:pt x="2022021" y="271120"/>
                </a:lnTo>
                <a:lnTo>
                  <a:pt x="2086373" y="278966"/>
                </a:lnTo>
                <a:lnTo>
                  <a:pt x="2092705" y="274010"/>
                </a:lnTo>
                <a:lnTo>
                  <a:pt x="2094403" y="260085"/>
                </a:lnTo>
                <a:lnTo>
                  <a:pt x="2089447" y="253752"/>
                </a:lnTo>
                <a:lnTo>
                  <a:pt x="2025096" y="245907"/>
                </a:lnTo>
                <a:close/>
              </a:path>
              <a:path w="2901315" h="377825">
                <a:moveTo>
                  <a:pt x="1924243" y="233612"/>
                </a:moveTo>
                <a:lnTo>
                  <a:pt x="1917910" y="238568"/>
                </a:lnTo>
                <a:lnTo>
                  <a:pt x="1916212" y="252493"/>
                </a:lnTo>
                <a:lnTo>
                  <a:pt x="1921168" y="258825"/>
                </a:lnTo>
                <a:lnTo>
                  <a:pt x="1985520" y="266670"/>
                </a:lnTo>
                <a:lnTo>
                  <a:pt x="1991852" y="261715"/>
                </a:lnTo>
                <a:lnTo>
                  <a:pt x="1993550" y="247789"/>
                </a:lnTo>
                <a:lnTo>
                  <a:pt x="1988593" y="241457"/>
                </a:lnTo>
                <a:lnTo>
                  <a:pt x="1924243" y="233612"/>
                </a:lnTo>
                <a:close/>
              </a:path>
              <a:path w="2901315" h="377825">
                <a:moveTo>
                  <a:pt x="1823389" y="221316"/>
                </a:moveTo>
                <a:lnTo>
                  <a:pt x="1817057" y="226273"/>
                </a:lnTo>
                <a:lnTo>
                  <a:pt x="1815359" y="240197"/>
                </a:lnTo>
                <a:lnTo>
                  <a:pt x="1820315" y="246529"/>
                </a:lnTo>
                <a:lnTo>
                  <a:pt x="1884667" y="254375"/>
                </a:lnTo>
                <a:lnTo>
                  <a:pt x="1890999" y="249419"/>
                </a:lnTo>
                <a:lnTo>
                  <a:pt x="1892697" y="235494"/>
                </a:lnTo>
                <a:lnTo>
                  <a:pt x="1887740" y="229162"/>
                </a:lnTo>
                <a:lnTo>
                  <a:pt x="1823389" y="221316"/>
                </a:lnTo>
                <a:close/>
              </a:path>
              <a:path w="2901315" h="377825">
                <a:moveTo>
                  <a:pt x="1722536" y="209021"/>
                </a:moveTo>
                <a:lnTo>
                  <a:pt x="1716204" y="213977"/>
                </a:lnTo>
                <a:lnTo>
                  <a:pt x="1714506" y="227902"/>
                </a:lnTo>
                <a:lnTo>
                  <a:pt x="1719461" y="234234"/>
                </a:lnTo>
                <a:lnTo>
                  <a:pt x="1783814" y="242079"/>
                </a:lnTo>
                <a:lnTo>
                  <a:pt x="1790146" y="237124"/>
                </a:lnTo>
                <a:lnTo>
                  <a:pt x="1791844" y="223198"/>
                </a:lnTo>
                <a:lnTo>
                  <a:pt x="1786887" y="216866"/>
                </a:lnTo>
                <a:lnTo>
                  <a:pt x="1722536" y="209021"/>
                </a:lnTo>
                <a:close/>
              </a:path>
              <a:path w="2901315" h="377825">
                <a:moveTo>
                  <a:pt x="1621683" y="196726"/>
                </a:moveTo>
                <a:lnTo>
                  <a:pt x="1615351" y="201682"/>
                </a:lnTo>
                <a:lnTo>
                  <a:pt x="1613653" y="215606"/>
                </a:lnTo>
                <a:lnTo>
                  <a:pt x="1618608" y="221940"/>
                </a:lnTo>
                <a:lnTo>
                  <a:pt x="1682960" y="229784"/>
                </a:lnTo>
                <a:lnTo>
                  <a:pt x="1689293" y="224829"/>
                </a:lnTo>
                <a:lnTo>
                  <a:pt x="1690991" y="210903"/>
                </a:lnTo>
                <a:lnTo>
                  <a:pt x="1686034" y="204571"/>
                </a:lnTo>
                <a:lnTo>
                  <a:pt x="1621683" y="196726"/>
                </a:lnTo>
                <a:close/>
              </a:path>
              <a:path w="2901315" h="377825">
                <a:moveTo>
                  <a:pt x="1520830" y="184430"/>
                </a:moveTo>
                <a:lnTo>
                  <a:pt x="1514497" y="189387"/>
                </a:lnTo>
                <a:lnTo>
                  <a:pt x="1512799" y="203311"/>
                </a:lnTo>
                <a:lnTo>
                  <a:pt x="1517755" y="209643"/>
                </a:lnTo>
                <a:lnTo>
                  <a:pt x="1582107" y="217490"/>
                </a:lnTo>
                <a:lnTo>
                  <a:pt x="1588439" y="212533"/>
                </a:lnTo>
                <a:lnTo>
                  <a:pt x="1590137" y="198608"/>
                </a:lnTo>
                <a:lnTo>
                  <a:pt x="1585180" y="192276"/>
                </a:lnTo>
                <a:lnTo>
                  <a:pt x="1520830" y="184430"/>
                </a:lnTo>
                <a:close/>
              </a:path>
              <a:path w="2901315" h="377825">
                <a:moveTo>
                  <a:pt x="1419976" y="172135"/>
                </a:moveTo>
                <a:lnTo>
                  <a:pt x="1413644" y="177091"/>
                </a:lnTo>
                <a:lnTo>
                  <a:pt x="1411946" y="191016"/>
                </a:lnTo>
                <a:lnTo>
                  <a:pt x="1416902" y="197349"/>
                </a:lnTo>
                <a:lnTo>
                  <a:pt x="1481254" y="205193"/>
                </a:lnTo>
                <a:lnTo>
                  <a:pt x="1487586" y="200238"/>
                </a:lnTo>
                <a:lnTo>
                  <a:pt x="1489284" y="186312"/>
                </a:lnTo>
                <a:lnTo>
                  <a:pt x="1484327" y="179980"/>
                </a:lnTo>
                <a:lnTo>
                  <a:pt x="1419976" y="172135"/>
                </a:lnTo>
                <a:close/>
              </a:path>
              <a:path w="2901315" h="377825">
                <a:moveTo>
                  <a:pt x="1319123" y="159839"/>
                </a:moveTo>
                <a:lnTo>
                  <a:pt x="1312791" y="164796"/>
                </a:lnTo>
                <a:lnTo>
                  <a:pt x="1311093" y="178720"/>
                </a:lnTo>
                <a:lnTo>
                  <a:pt x="1316048" y="185052"/>
                </a:lnTo>
                <a:lnTo>
                  <a:pt x="1380401" y="192899"/>
                </a:lnTo>
                <a:lnTo>
                  <a:pt x="1386733" y="187942"/>
                </a:lnTo>
                <a:lnTo>
                  <a:pt x="1388431" y="174017"/>
                </a:lnTo>
                <a:lnTo>
                  <a:pt x="1383474" y="167685"/>
                </a:lnTo>
                <a:lnTo>
                  <a:pt x="1319123" y="159839"/>
                </a:lnTo>
                <a:close/>
              </a:path>
              <a:path w="2901315" h="377825">
                <a:moveTo>
                  <a:pt x="1218270" y="147544"/>
                </a:moveTo>
                <a:lnTo>
                  <a:pt x="1211938" y="152500"/>
                </a:lnTo>
                <a:lnTo>
                  <a:pt x="1210240" y="166425"/>
                </a:lnTo>
                <a:lnTo>
                  <a:pt x="1215195" y="172758"/>
                </a:lnTo>
                <a:lnTo>
                  <a:pt x="1279547" y="180602"/>
                </a:lnTo>
                <a:lnTo>
                  <a:pt x="1285880" y="175647"/>
                </a:lnTo>
                <a:lnTo>
                  <a:pt x="1287578" y="161721"/>
                </a:lnTo>
                <a:lnTo>
                  <a:pt x="1282621" y="155389"/>
                </a:lnTo>
                <a:lnTo>
                  <a:pt x="1218270" y="147544"/>
                </a:lnTo>
                <a:close/>
              </a:path>
              <a:path w="2901315" h="377825">
                <a:moveTo>
                  <a:pt x="1117417" y="135249"/>
                </a:moveTo>
                <a:lnTo>
                  <a:pt x="1111084" y="140205"/>
                </a:lnTo>
                <a:lnTo>
                  <a:pt x="1109386" y="154131"/>
                </a:lnTo>
                <a:lnTo>
                  <a:pt x="1114342" y="160463"/>
                </a:lnTo>
                <a:lnTo>
                  <a:pt x="1178694" y="168308"/>
                </a:lnTo>
                <a:lnTo>
                  <a:pt x="1185026" y="163352"/>
                </a:lnTo>
                <a:lnTo>
                  <a:pt x="1186724" y="149426"/>
                </a:lnTo>
                <a:lnTo>
                  <a:pt x="1181768" y="143094"/>
                </a:lnTo>
                <a:lnTo>
                  <a:pt x="1117417" y="135249"/>
                </a:lnTo>
                <a:close/>
              </a:path>
              <a:path w="2901315" h="377825">
                <a:moveTo>
                  <a:pt x="1016563" y="122953"/>
                </a:moveTo>
                <a:lnTo>
                  <a:pt x="1010231" y="127910"/>
                </a:lnTo>
                <a:lnTo>
                  <a:pt x="1008533" y="141834"/>
                </a:lnTo>
                <a:lnTo>
                  <a:pt x="1013489" y="148167"/>
                </a:lnTo>
                <a:lnTo>
                  <a:pt x="1077841" y="156013"/>
                </a:lnTo>
                <a:lnTo>
                  <a:pt x="1084173" y="151056"/>
                </a:lnTo>
                <a:lnTo>
                  <a:pt x="1085871" y="137132"/>
                </a:lnTo>
                <a:lnTo>
                  <a:pt x="1080914" y="130799"/>
                </a:lnTo>
                <a:lnTo>
                  <a:pt x="1016563" y="122953"/>
                </a:lnTo>
                <a:close/>
              </a:path>
              <a:path w="2901315" h="377825">
                <a:moveTo>
                  <a:pt x="915710" y="110658"/>
                </a:moveTo>
                <a:lnTo>
                  <a:pt x="909378" y="115614"/>
                </a:lnTo>
                <a:lnTo>
                  <a:pt x="907680" y="129539"/>
                </a:lnTo>
                <a:lnTo>
                  <a:pt x="912635" y="135872"/>
                </a:lnTo>
                <a:lnTo>
                  <a:pt x="976988" y="143717"/>
                </a:lnTo>
                <a:lnTo>
                  <a:pt x="983320" y="138761"/>
                </a:lnTo>
                <a:lnTo>
                  <a:pt x="985018" y="124835"/>
                </a:lnTo>
                <a:lnTo>
                  <a:pt x="980061" y="118503"/>
                </a:lnTo>
                <a:lnTo>
                  <a:pt x="915710" y="110658"/>
                </a:lnTo>
                <a:close/>
              </a:path>
              <a:path w="2901315" h="377825">
                <a:moveTo>
                  <a:pt x="814857" y="98362"/>
                </a:moveTo>
                <a:lnTo>
                  <a:pt x="808525" y="103319"/>
                </a:lnTo>
                <a:lnTo>
                  <a:pt x="806827" y="117243"/>
                </a:lnTo>
                <a:lnTo>
                  <a:pt x="811782" y="123576"/>
                </a:lnTo>
                <a:lnTo>
                  <a:pt x="876134" y="131422"/>
                </a:lnTo>
                <a:lnTo>
                  <a:pt x="882467" y="126465"/>
                </a:lnTo>
                <a:lnTo>
                  <a:pt x="884165" y="112541"/>
                </a:lnTo>
                <a:lnTo>
                  <a:pt x="879208" y="106208"/>
                </a:lnTo>
                <a:lnTo>
                  <a:pt x="814857" y="98362"/>
                </a:lnTo>
                <a:close/>
              </a:path>
              <a:path w="2901315" h="377825">
                <a:moveTo>
                  <a:pt x="714004" y="86067"/>
                </a:moveTo>
                <a:lnTo>
                  <a:pt x="707671" y="91023"/>
                </a:lnTo>
                <a:lnTo>
                  <a:pt x="705973" y="104948"/>
                </a:lnTo>
                <a:lnTo>
                  <a:pt x="710929" y="111281"/>
                </a:lnTo>
                <a:lnTo>
                  <a:pt x="775281" y="119125"/>
                </a:lnTo>
                <a:lnTo>
                  <a:pt x="781613" y="114170"/>
                </a:lnTo>
                <a:lnTo>
                  <a:pt x="783311" y="100246"/>
                </a:lnTo>
                <a:lnTo>
                  <a:pt x="778355" y="93912"/>
                </a:lnTo>
                <a:lnTo>
                  <a:pt x="714004" y="86067"/>
                </a:lnTo>
                <a:close/>
              </a:path>
              <a:path w="2901315" h="377825">
                <a:moveTo>
                  <a:pt x="613149" y="73773"/>
                </a:moveTo>
                <a:lnTo>
                  <a:pt x="606817" y="78728"/>
                </a:lnTo>
                <a:lnTo>
                  <a:pt x="605120" y="92654"/>
                </a:lnTo>
                <a:lnTo>
                  <a:pt x="610076" y="98986"/>
                </a:lnTo>
                <a:lnTo>
                  <a:pt x="674428" y="106831"/>
                </a:lnTo>
                <a:lnTo>
                  <a:pt x="680760" y="101875"/>
                </a:lnTo>
                <a:lnTo>
                  <a:pt x="682457" y="87950"/>
                </a:lnTo>
                <a:lnTo>
                  <a:pt x="677501" y="81617"/>
                </a:lnTo>
                <a:lnTo>
                  <a:pt x="613149" y="73773"/>
                </a:lnTo>
                <a:close/>
              </a:path>
              <a:path w="2901315" h="377825">
                <a:moveTo>
                  <a:pt x="512296" y="61476"/>
                </a:moveTo>
                <a:lnTo>
                  <a:pt x="505964" y="66433"/>
                </a:lnTo>
                <a:lnTo>
                  <a:pt x="504266" y="80357"/>
                </a:lnTo>
                <a:lnTo>
                  <a:pt x="509223" y="86690"/>
                </a:lnTo>
                <a:lnTo>
                  <a:pt x="573573" y="94536"/>
                </a:lnTo>
                <a:lnTo>
                  <a:pt x="579906" y="89579"/>
                </a:lnTo>
                <a:lnTo>
                  <a:pt x="581604" y="75655"/>
                </a:lnTo>
                <a:lnTo>
                  <a:pt x="576648" y="69322"/>
                </a:lnTo>
                <a:lnTo>
                  <a:pt x="512296" y="61476"/>
                </a:lnTo>
                <a:close/>
              </a:path>
              <a:path w="2901315" h="377825">
                <a:moveTo>
                  <a:pt x="411443" y="49182"/>
                </a:moveTo>
                <a:lnTo>
                  <a:pt x="405110" y="54137"/>
                </a:lnTo>
                <a:lnTo>
                  <a:pt x="403412" y="68063"/>
                </a:lnTo>
                <a:lnTo>
                  <a:pt x="408369" y="74395"/>
                </a:lnTo>
                <a:lnTo>
                  <a:pt x="472720" y="82240"/>
                </a:lnTo>
                <a:lnTo>
                  <a:pt x="479052" y="77284"/>
                </a:lnTo>
                <a:lnTo>
                  <a:pt x="480750" y="63359"/>
                </a:lnTo>
                <a:lnTo>
                  <a:pt x="475795" y="57026"/>
                </a:lnTo>
                <a:lnTo>
                  <a:pt x="411443" y="49182"/>
                </a:lnTo>
                <a:close/>
              </a:path>
              <a:path w="2901315" h="377825">
                <a:moveTo>
                  <a:pt x="310589" y="36885"/>
                </a:moveTo>
                <a:lnTo>
                  <a:pt x="304257" y="41842"/>
                </a:lnTo>
                <a:lnTo>
                  <a:pt x="302559" y="55766"/>
                </a:lnTo>
                <a:lnTo>
                  <a:pt x="307516" y="62099"/>
                </a:lnTo>
                <a:lnTo>
                  <a:pt x="371867" y="69945"/>
                </a:lnTo>
                <a:lnTo>
                  <a:pt x="378199" y="64988"/>
                </a:lnTo>
                <a:lnTo>
                  <a:pt x="379897" y="51064"/>
                </a:lnTo>
                <a:lnTo>
                  <a:pt x="374942" y="44731"/>
                </a:lnTo>
                <a:lnTo>
                  <a:pt x="310589" y="36885"/>
                </a:lnTo>
                <a:close/>
              </a:path>
              <a:path w="2901315" h="377825">
                <a:moveTo>
                  <a:pt x="209736" y="24591"/>
                </a:moveTo>
                <a:lnTo>
                  <a:pt x="203404" y="29547"/>
                </a:lnTo>
                <a:lnTo>
                  <a:pt x="201706" y="43472"/>
                </a:lnTo>
                <a:lnTo>
                  <a:pt x="206663" y="49804"/>
                </a:lnTo>
                <a:lnTo>
                  <a:pt x="271014" y="57649"/>
                </a:lnTo>
                <a:lnTo>
                  <a:pt x="277346" y="52693"/>
                </a:lnTo>
                <a:lnTo>
                  <a:pt x="279044" y="38769"/>
                </a:lnTo>
                <a:lnTo>
                  <a:pt x="274088" y="32435"/>
                </a:lnTo>
                <a:lnTo>
                  <a:pt x="209736" y="24591"/>
                </a:lnTo>
                <a:close/>
              </a:path>
              <a:path w="2901315" h="377825">
                <a:moveTo>
                  <a:pt x="108883" y="12296"/>
                </a:moveTo>
                <a:lnTo>
                  <a:pt x="102551" y="17251"/>
                </a:lnTo>
                <a:lnTo>
                  <a:pt x="100853" y="31177"/>
                </a:lnTo>
                <a:lnTo>
                  <a:pt x="105810" y="37509"/>
                </a:lnTo>
                <a:lnTo>
                  <a:pt x="170160" y="45354"/>
                </a:lnTo>
                <a:lnTo>
                  <a:pt x="176493" y="40398"/>
                </a:lnTo>
                <a:lnTo>
                  <a:pt x="178191" y="26473"/>
                </a:lnTo>
                <a:lnTo>
                  <a:pt x="173235" y="20140"/>
                </a:lnTo>
                <a:lnTo>
                  <a:pt x="108883" y="12296"/>
                </a:lnTo>
                <a:close/>
              </a:path>
              <a:path w="2901315" h="377825">
                <a:moveTo>
                  <a:pt x="8030" y="0"/>
                </a:moveTo>
                <a:lnTo>
                  <a:pt x="1697" y="4956"/>
                </a:lnTo>
                <a:lnTo>
                  <a:pt x="0" y="18881"/>
                </a:lnTo>
                <a:lnTo>
                  <a:pt x="4956" y="25213"/>
                </a:lnTo>
                <a:lnTo>
                  <a:pt x="69307" y="33059"/>
                </a:lnTo>
                <a:lnTo>
                  <a:pt x="75639" y="28102"/>
                </a:lnTo>
                <a:lnTo>
                  <a:pt x="77337" y="14178"/>
                </a:lnTo>
                <a:lnTo>
                  <a:pt x="72382" y="7846"/>
                </a:lnTo>
                <a:lnTo>
                  <a:pt x="8030" y="0"/>
                </a:lnTo>
                <a:close/>
              </a:path>
            </a:pathLst>
          </a:custGeom>
          <a:solidFill>
            <a:srgbClr val="00BCEB"/>
          </a:solidFill>
        </p:spPr>
        <p:txBody>
          <a:bodyPr wrap="square" lIns="0" tIns="0" rIns="0" bIns="0" rtlCol="0"/>
          <a:lstStyle/>
          <a:p>
            <a:endParaRPr/>
          </a:p>
        </p:txBody>
      </p:sp>
      <p:sp>
        <p:nvSpPr>
          <p:cNvPr id="10" name="object 10"/>
          <p:cNvSpPr/>
          <p:nvPr/>
        </p:nvSpPr>
        <p:spPr>
          <a:xfrm>
            <a:off x="7144363" y="2911561"/>
            <a:ext cx="640080" cy="640080"/>
          </a:xfrm>
          <a:custGeom>
            <a:avLst/>
            <a:gdLst/>
            <a:ahLst/>
            <a:cxnLst/>
            <a:rect l="l" t="t" r="r" b="b"/>
            <a:pathLst>
              <a:path w="640079" h="640079">
                <a:moveTo>
                  <a:pt x="320039" y="0"/>
                </a:moveTo>
                <a:lnTo>
                  <a:pt x="272746" y="3470"/>
                </a:lnTo>
                <a:lnTo>
                  <a:pt x="227608" y="13550"/>
                </a:lnTo>
                <a:lnTo>
                  <a:pt x="185119" y="29745"/>
                </a:lnTo>
                <a:lnTo>
                  <a:pt x="145774" y="51560"/>
                </a:lnTo>
                <a:lnTo>
                  <a:pt x="110070" y="78500"/>
                </a:lnTo>
                <a:lnTo>
                  <a:pt x="78500" y="110070"/>
                </a:lnTo>
                <a:lnTo>
                  <a:pt x="51560" y="145775"/>
                </a:lnTo>
                <a:lnTo>
                  <a:pt x="29745" y="185119"/>
                </a:lnTo>
                <a:lnTo>
                  <a:pt x="13550" y="227608"/>
                </a:lnTo>
                <a:lnTo>
                  <a:pt x="3470" y="272747"/>
                </a:lnTo>
                <a:lnTo>
                  <a:pt x="0" y="320039"/>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39" y="640080"/>
                </a:lnTo>
                <a:lnTo>
                  <a:pt x="367332" y="636609"/>
                </a:lnTo>
                <a:lnTo>
                  <a:pt x="412471" y="626529"/>
                </a:lnTo>
                <a:lnTo>
                  <a:pt x="454960" y="610334"/>
                </a:lnTo>
                <a:lnTo>
                  <a:pt x="494304" y="588519"/>
                </a:lnTo>
                <a:lnTo>
                  <a:pt x="530009" y="561579"/>
                </a:lnTo>
                <a:lnTo>
                  <a:pt x="561579" y="530009"/>
                </a:lnTo>
                <a:lnTo>
                  <a:pt x="588519" y="494305"/>
                </a:lnTo>
                <a:lnTo>
                  <a:pt x="610334" y="454960"/>
                </a:lnTo>
                <a:lnTo>
                  <a:pt x="626529" y="412471"/>
                </a:lnTo>
                <a:lnTo>
                  <a:pt x="636609" y="367333"/>
                </a:lnTo>
                <a:lnTo>
                  <a:pt x="640079" y="320039"/>
                </a:lnTo>
                <a:lnTo>
                  <a:pt x="636609" y="272747"/>
                </a:lnTo>
                <a:lnTo>
                  <a:pt x="626529" y="227608"/>
                </a:lnTo>
                <a:lnTo>
                  <a:pt x="610334" y="185119"/>
                </a:lnTo>
                <a:lnTo>
                  <a:pt x="588519" y="145775"/>
                </a:lnTo>
                <a:lnTo>
                  <a:pt x="561579" y="110070"/>
                </a:lnTo>
                <a:lnTo>
                  <a:pt x="530009" y="78500"/>
                </a:lnTo>
                <a:lnTo>
                  <a:pt x="494304" y="51560"/>
                </a:lnTo>
                <a:lnTo>
                  <a:pt x="454960" y="29745"/>
                </a:lnTo>
                <a:lnTo>
                  <a:pt x="412471" y="13550"/>
                </a:lnTo>
                <a:lnTo>
                  <a:pt x="367332" y="3470"/>
                </a:lnTo>
                <a:lnTo>
                  <a:pt x="320039" y="0"/>
                </a:lnTo>
                <a:close/>
              </a:path>
            </a:pathLst>
          </a:custGeom>
          <a:solidFill>
            <a:srgbClr val="FFFFFF"/>
          </a:solidFill>
        </p:spPr>
        <p:txBody>
          <a:bodyPr wrap="square" lIns="0" tIns="0" rIns="0" bIns="0" rtlCol="0"/>
          <a:lstStyle/>
          <a:p>
            <a:endParaRPr/>
          </a:p>
        </p:txBody>
      </p:sp>
      <p:sp>
        <p:nvSpPr>
          <p:cNvPr id="11" name="object 11"/>
          <p:cNvSpPr/>
          <p:nvPr/>
        </p:nvSpPr>
        <p:spPr>
          <a:xfrm>
            <a:off x="7144363" y="2911561"/>
            <a:ext cx="640080" cy="640080"/>
          </a:xfrm>
          <a:custGeom>
            <a:avLst/>
            <a:gdLst/>
            <a:ahLst/>
            <a:cxnLst/>
            <a:rect l="l" t="t" r="r" b="b"/>
            <a:pathLst>
              <a:path w="640079" h="640079">
                <a:moveTo>
                  <a:pt x="0" y="320040"/>
                </a:moveTo>
                <a:lnTo>
                  <a:pt x="3470" y="272746"/>
                </a:lnTo>
                <a:lnTo>
                  <a:pt x="13550" y="227608"/>
                </a:lnTo>
                <a:lnTo>
                  <a:pt x="29745" y="185119"/>
                </a:lnTo>
                <a:lnTo>
                  <a:pt x="51560" y="145774"/>
                </a:lnTo>
                <a:lnTo>
                  <a:pt x="78500" y="110070"/>
                </a:lnTo>
                <a:lnTo>
                  <a:pt x="110070" y="78500"/>
                </a:lnTo>
                <a:lnTo>
                  <a:pt x="145774" y="51560"/>
                </a:lnTo>
                <a:lnTo>
                  <a:pt x="185119" y="29745"/>
                </a:lnTo>
                <a:lnTo>
                  <a:pt x="227608" y="13550"/>
                </a:lnTo>
                <a:lnTo>
                  <a:pt x="272746" y="3470"/>
                </a:lnTo>
                <a:lnTo>
                  <a:pt x="320040" y="0"/>
                </a:lnTo>
                <a:lnTo>
                  <a:pt x="367333" y="3470"/>
                </a:lnTo>
                <a:lnTo>
                  <a:pt x="412471" y="13550"/>
                </a:lnTo>
                <a:lnTo>
                  <a:pt x="454960" y="29745"/>
                </a:lnTo>
                <a:lnTo>
                  <a:pt x="494305" y="51560"/>
                </a:lnTo>
                <a:lnTo>
                  <a:pt x="530009" y="78500"/>
                </a:lnTo>
                <a:lnTo>
                  <a:pt x="561579" y="110070"/>
                </a:lnTo>
                <a:lnTo>
                  <a:pt x="588519" y="145774"/>
                </a:lnTo>
                <a:lnTo>
                  <a:pt x="610334" y="185119"/>
                </a:lnTo>
                <a:lnTo>
                  <a:pt x="626529" y="227608"/>
                </a:lnTo>
                <a:lnTo>
                  <a:pt x="636609" y="272746"/>
                </a:lnTo>
                <a:lnTo>
                  <a:pt x="640080" y="320040"/>
                </a:lnTo>
                <a:lnTo>
                  <a:pt x="636609" y="367333"/>
                </a:lnTo>
                <a:lnTo>
                  <a:pt x="626529" y="412471"/>
                </a:lnTo>
                <a:lnTo>
                  <a:pt x="610334" y="454960"/>
                </a:lnTo>
                <a:lnTo>
                  <a:pt x="588519" y="494305"/>
                </a:lnTo>
                <a:lnTo>
                  <a:pt x="561579" y="530009"/>
                </a:lnTo>
                <a:lnTo>
                  <a:pt x="530009" y="561579"/>
                </a:lnTo>
                <a:lnTo>
                  <a:pt x="494305" y="588519"/>
                </a:lnTo>
                <a:lnTo>
                  <a:pt x="454960" y="610334"/>
                </a:lnTo>
                <a:lnTo>
                  <a:pt x="412471" y="626529"/>
                </a:lnTo>
                <a:lnTo>
                  <a:pt x="367333" y="636609"/>
                </a:lnTo>
                <a:lnTo>
                  <a:pt x="320040" y="640080"/>
                </a:lnTo>
                <a:lnTo>
                  <a:pt x="272746" y="636609"/>
                </a:lnTo>
                <a:lnTo>
                  <a:pt x="227608" y="626529"/>
                </a:lnTo>
                <a:lnTo>
                  <a:pt x="185119" y="610334"/>
                </a:lnTo>
                <a:lnTo>
                  <a:pt x="145774" y="588519"/>
                </a:lnTo>
                <a:lnTo>
                  <a:pt x="110070" y="561579"/>
                </a:lnTo>
                <a:lnTo>
                  <a:pt x="78500" y="530009"/>
                </a:lnTo>
                <a:lnTo>
                  <a:pt x="51560" y="494305"/>
                </a:lnTo>
                <a:lnTo>
                  <a:pt x="29745" y="454960"/>
                </a:lnTo>
                <a:lnTo>
                  <a:pt x="13550" y="412471"/>
                </a:lnTo>
                <a:lnTo>
                  <a:pt x="3470" y="367333"/>
                </a:lnTo>
                <a:lnTo>
                  <a:pt x="0" y="320040"/>
                </a:lnTo>
                <a:close/>
              </a:path>
            </a:pathLst>
          </a:custGeom>
          <a:ln w="25400">
            <a:solidFill>
              <a:srgbClr val="00BCEB"/>
            </a:solidFill>
          </a:ln>
        </p:spPr>
        <p:txBody>
          <a:bodyPr wrap="square" lIns="0" tIns="0" rIns="0" bIns="0" rtlCol="0"/>
          <a:lstStyle/>
          <a:p>
            <a:endParaRPr/>
          </a:p>
        </p:txBody>
      </p:sp>
      <p:sp>
        <p:nvSpPr>
          <p:cNvPr id="12" name="object 12"/>
          <p:cNvSpPr/>
          <p:nvPr/>
        </p:nvSpPr>
        <p:spPr>
          <a:xfrm>
            <a:off x="7240638" y="3014513"/>
            <a:ext cx="447040" cy="333375"/>
          </a:xfrm>
          <a:custGeom>
            <a:avLst/>
            <a:gdLst/>
            <a:ahLst/>
            <a:cxnLst/>
            <a:rect l="l" t="t" r="r" b="b"/>
            <a:pathLst>
              <a:path w="447040" h="333375">
                <a:moveTo>
                  <a:pt x="322964" y="23920"/>
                </a:moveTo>
                <a:lnTo>
                  <a:pt x="234287" y="23920"/>
                </a:lnTo>
                <a:lnTo>
                  <a:pt x="273302" y="30323"/>
                </a:lnTo>
                <a:lnTo>
                  <a:pt x="311345" y="43942"/>
                </a:lnTo>
                <a:lnTo>
                  <a:pt x="345042" y="65653"/>
                </a:lnTo>
                <a:lnTo>
                  <a:pt x="373874" y="92825"/>
                </a:lnTo>
                <a:lnTo>
                  <a:pt x="396868" y="124677"/>
                </a:lnTo>
                <a:lnTo>
                  <a:pt x="413050" y="160429"/>
                </a:lnTo>
                <a:lnTo>
                  <a:pt x="421937" y="200016"/>
                </a:lnTo>
                <a:lnTo>
                  <a:pt x="423429" y="239994"/>
                </a:lnTo>
                <a:lnTo>
                  <a:pt x="417138" y="279192"/>
                </a:lnTo>
                <a:lnTo>
                  <a:pt x="402673" y="316439"/>
                </a:lnTo>
                <a:lnTo>
                  <a:pt x="400597" y="322679"/>
                </a:lnTo>
                <a:lnTo>
                  <a:pt x="402673" y="328919"/>
                </a:lnTo>
                <a:lnTo>
                  <a:pt x="408900" y="333080"/>
                </a:lnTo>
                <a:lnTo>
                  <a:pt x="417202" y="333080"/>
                </a:lnTo>
                <a:lnTo>
                  <a:pt x="421354" y="331000"/>
                </a:lnTo>
                <a:lnTo>
                  <a:pt x="423429" y="326839"/>
                </a:lnTo>
                <a:lnTo>
                  <a:pt x="439386" y="284944"/>
                </a:lnTo>
                <a:lnTo>
                  <a:pt x="446780" y="241294"/>
                </a:lnTo>
                <a:lnTo>
                  <a:pt x="445613" y="197254"/>
                </a:lnTo>
                <a:lnTo>
                  <a:pt x="435883" y="154189"/>
                </a:lnTo>
                <a:lnTo>
                  <a:pt x="416878" y="112944"/>
                </a:lnTo>
                <a:lnTo>
                  <a:pt x="391257" y="76964"/>
                </a:lnTo>
                <a:lnTo>
                  <a:pt x="359409" y="46835"/>
                </a:lnTo>
                <a:lnTo>
                  <a:pt x="322964" y="23920"/>
                </a:lnTo>
                <a:close/>
              </a:path>
              <a:path w="447040" h="333375">
                <a:moveTo>
                  <a:pt x="236103" y="0"/>
                </a:moveTo>
                <a:lnTo>
                  <a:pt x="191541" y="1787"/>
                </a:lnTo>
                <a:lnTo>
                  <a:pt x="147369" y="12740"/>
                </a:lnTo>
                <a:lnTo>
                  <a:pt x="107413" y="30616"/>
                </a:lnTo>
                <a:lnTo>
                  <a:pt x="72127" y="55903"/>
                </a:lnTo>
                <a:lnTo>
                  <a:pt x="42290" y="88210"/>
                </a:lnTo>
                <a:lnTo>
                  <a:pt x="18680" y="127147"/>
                </a:lnTo>
                <a:lnTo>
                  <a:pt x="0" y="172910"/>
                </a:lnTo>
                <a:lnTo>
                  <a:pt x="0" y="179150"/>
                </a:lnTo>
                <a:lnTo>
                  <a:pt x="4150" y="187471"/>
                </a:lnTo>
                <a:lnTo>
                  <a:pt x="10377" y="187471"/>
                </a:lnTo>
                <a:lnTo>
                  <a:pt x="16603" y="189551"/>
                </a:lnTo>
                <a:lnTo>
                  <a:pt x="22830" y="185390"/>
                </a:lnTo>
                <a:lnTo>
                  <a:pt x="24907" y="179150"/>
                </a:lnTo>
                <a:lnTo>
                  <a:pt x="27177" y="168262"/>
                </a:lnTo>
                <a:lnTo>
                  <a:pt x="30614" y="157569"/>
                </a:lnTo>
                <a:lnTo>
                  <a:pt x="60809" y="102868"/>
                </a:lnTo>
                <a:lnTo>
                  <a:pt x="87436" y="73844"/>
                </a:lnTo>
                <a:lnTo>
                  <a:pt x="119122" y="50670"/>
                </a:lnTo>
                <a:lnTo>
                  <a:pt x="155672" y="33542"/>
                </a:lnTo>
                <a:lnTo>
                  <a:pt x="194882" y="24928"/>
                </a:lnTo>
                <a:lnTo>
                  <a:pt x="234287" y="23920"/>
                </a:lnTo>
                <a:lnTo>
                  <a:pt x="322964" y="23920"/>
                </a:lnTo>
                <a:lnTo>
                  <a:pt x="321724" y="23140"/>
                </a:lnTo>
                <a:lnTo>
                  <a:pt x="279886" y="7182"/>
                </a:lnTo>
                <a:lnTo>
                  <a:pt x="236103" y="0"/>
                </a:lnTo>
                <a:close/>
              </a:path>
            </a:pathLst>
          </a:custGeom>
          <a:solidFill>
            <a:srgbClr val="E3241B"/>
          </a:solidFill>
        </p:spPr>
        <p:txBody>
          <a:bodyPr wrap="square" lIns="0" tIns="0" rIns="0" bIns="0" rtlCol="0"/>
          <a:lstStyle/>
          <a:p>
            <a:endParaRPr/>
          </a:p>
        </p:txBody>
      </p:sp>
      <p:sp>
        <p:nvSpPr>
          <p:cNvPr id="13" name="object 13"/>
          <p:cNvSpPr/>
          <p:nvPr/>
        </p:nvSpPr>
        <p:spPr>
          <a:xfrm>
            <a:off x="7267015" y="3175961"/>
            <a:ext cx="260350" cy="269240"/>
          </a:xfrm>
          <a:custGeom>
            <a:avLst/>
            <a:gdLst/>
            <a:ahLst/>
            <a:cxnLst/>
            <a:rect l="l" t="t" r="r" b="b"/>
            <a:pathLst>
              <a:path w="260350" h="269239">
                <a:moveTo>
                  <a:pt x="245737" y="23562"/>
                </a:moveTo>
                <a:lnTo>
                  <a:pt x="197399" y="23562"/>
                </a:lnTo>
                <a:lnTo>
                  <a:pt x="212294" y="27949"/>
                </a:lnTo>
                <a:lnTo>
                  <a:pt x="226408" y="36562"/>
                </a:lnTo>
                <a:lnTo>
                  <a:pt x="234668" y="46929"/>
                </a:lnTo>
                <a:lnTo>
                  <a:pt x="237465" y="59246"/>
                </a:lnTo>
                <a:lnTo>
                  <a:pt x="235188" y="73709"/>
                </a:lnTo>
                <a:lnTo>
                  <a:pt x="220878" y="111668"/>
                </a:lnTo>
                <a:lnTo>
                  <a:pt x="195643" y="158987"/>
                </a:lnTo>
                <a:lnTo>
                  <a:pt x="166309" y="194573"/>
                </a:lnTo>
                <a:lnTo>
                  <a:pt x="134244" y="222165"/>
                </a:lnTo>
                <a:lnTo>
                  <a:pt x="97821" y="246345"/>
                </a:lnTo>
                <a:lnTo>
                  <a:pt x="91576" y="250505"/>
                </a:lnTo>
                <a:lnTo>
                  <a:pt x="89496" y="256745"/>
                </a:lnTo>
                <a:lnTo>
                  <a:pt x="93658" y="262984"/>
                </a:lnTo>
                <a:lnTo>
                  <a:pt x="95740" y="267145"/>
                </a:lnTo>
                <a:lnTo>
                  <a:pt x="99903" y="269225"/>
                </a:lnTo>
                <a:lnTo>
                  <a:pt x="106146" y="269225"/>
                </a:lnTo>
                <a:lnTo>
                  <a:pt x="108227" y="267145"/>
                </a:lnTo>
                <a:lnTo>
                  <a:pt x="121626" y="259540"/>
                </a:lnTo>
                <a:lnTo>
                  <a:pt x="184325" y="211570"/>
                </a:lnTo>
                <a:lnTo>
                  <a:pt x="216456" y="173546"/>
                </a:lnTo>
                <a:lnTo>
                  <a:pt x="242473" y="121547"/>
                </a:lnTo>
                <a:lnTo>
                  <a:pt x="256001" y="82028"/>
                </a:lnTo>
                <a:lnTo>
                  <a:pt x="259871" y="58336"/>
                </a:lnTo>
                <a:lnTo>
                  <a:pt x="255741" y="37568"/>
                </a:lnTo>
                <a:lnTo>
                  <a:pt x="245737" y="23562"/>
                </a:lnTo>
                <a:close/>
              </a:path>
              <a:path w="260350" h="269239">
                <a:moveTo>
                  <a:pt x="198212" y="0"/>
                </a:moveTo>
                <a:lnTo>
                  <a:pt x="173529" y="2990"/>
                </a:lnTo>
                <a:lnTo>
                  <a:pt x="151578" y="15340"/>
                </a:lnTo>
                <a:lnTo>
                  <a:pt x="135285" y="36269"/>
                </a:lnTo>
                <a:lnTo>
                  <a:pt x="133203" y="42509"/>
                </a:lnTo>
                <a:lnTo>
                  <a:pt x="129040" y="48748"/>
                </a:lnTo>
                <a:lnTo>
                  <a:pt x="110829" y="90088"/>
                </a:lnTo>
                <a:lnTo>
                  <a:pt x="74178" y="137765"/>
                </a:lnTo>
                <a:lnTo>
                  <a:pt x="26894" y="161619"/>
                </a:lnTo>
                <a:lnTo>
                  <a:pt x="8324" y="167306"/>
                </a:lnTo>
                <a:lnTo>
                  <a:pt x="2080" y="169387"/>
                </a:lnTo>
                <a:lnTo>
                  <a:pt x="0" y="175627"/>
                </a:lnTo>
                <a:lnTo>
                  <a:pt x="4161" y="188106"/>
                </a:lnTo>
                <a:lnTo>
                  <a:pt x="10406" y="192266"/>
                </a:lnTo>
                <a:lnTo>
                  <a:pt x="16649" y="190187"/>
                </a:lnTo>
                <a:lnTo>
                  <a:pt x="28649" y="186417"/>
                </a:lnTo>
                <a:lnTo>
                  <a:pt x="85431" y="158597"/>
                </a:lnTo>
                <a:lnTo>
                  <a:pt x="121724" y="119533"/>
                </a:lnTo>
                <a:lnTo>
                  <a:pt x="147773" y="67468"/>
                </a:lnTo>
                <a:lnTo>
                  <a:pt x="151936" y="59148"/>
                </a:lnTo>
                <a:lnTo>
                  <a:pt x="182114" y="25609"/>
                </a:lnTo>
                <a:lnTo>
                  <a:pt x="197399" y="23562"/>
                </a:lnTo>
                <a:lnTo>
                  <a:pt x="245737" y="23562"/>
                </a:lnTo>
                <a:lnTo>
                  <a:pt x="243416" y="20311"/>
                </a:lnTo>
                <a:lnTo>
                  <a:pt x="222700" y="7149"/>
                </a:lnTo>
                <a:lnTo>
                  <a:pt x="198212" y="0"/>
                </a:lnTo>
                <a:close/>
              </a:path>
            </a:pathLst>
          </a:custGeom>
          <a:solidFill>
            <a:srgbClr val="E3241B"/>
          </a:solidFill>
        </p:spPr>
        <p:txBody>
          <a:bodyPr wrap="square" lIns="0" tIns="0" rIns="0" bIns="0" rtlCol="0"/>
          <a:lstStyle/>
          <a:p>
            <a:endParaRPr/>
          </a:p>
        </p:txBody>
      </p:sp>
      <p:sp>
        <p:nvSpPr>
          <p:cNvPr id="14" name="object 14"/>
          <p:cNvSpPr/>
          <p:nvPr/>
        </p:nvSpPr>
        <p:spPr>
          <a:xfrm>
            <a:off x="7242397" y="3122887"/>
            <a:ext cx="337820" cy="340995"/>
          </a:xfrm>
          <a:custGeom>
            <a:avLst/>
            <a:gdLst/>
            <a:ahLst/>
            <a:cxnLst/>
            <a:rect l="l" t="t" r="r" b="b"/>
            <a:pathLst>
              <a:path w="337820" h="340995">
                <a:moveTo>
                  <a:pt x="289175" y="23065"/>
                </a:moveTo>
                <a:lnTo>
                  <a:pt x="225097" y="23065"/>
                </a:lnTo>
                <a:lnTo>
                  <a:pt x="261553" y="33479"/>
                </a:lnTo>
                <a:lnTo>
                  <a:pt x="292302" y="53787"/>
                </a:lnTo>
                <a:lnTo>
                  <a:pt x="309816" y="80713"/>
                </a:lnTo>
                <a:lnTo>
                  <a:pt x="314098" y="114647"/>
                </a:lnTo>
                <a:lnTo>
                  <a:pt x="305146" y="155978"/>
                </a:lnTo>
                <a:lnTo>
                  <a:pt x="288020" y="201395"/>
                </a:lnTo>
                <a:lnTo>
                  <a:pt x="267782" y="239028"/>
                </a:lnTo>
                <a:lnTo>
                  <a:pt x="243163" y="269198"/>
                </a:lnTo>
                <a:lnTo>
                  <a:pt x="196262" y="313189"/>
                </a:lnTo>
                <a:lnTo>
                  <a:pt x="186824" y="320002"/>
                </a:lnTo>
                <a:lnTo>
                  <a:pt x="182672" y="324154"/>
                </a:lnTo>
                <a:lnTo>
                  <a:pt x="180596" y="332460"/>
                </a:lnTo>
                <a:lnTo>
                  <a:pt x="188899" y="340764"/>
                </a:lnTo>
                <a:lnTo>
                  <a:pt x="199279" y="340764"/>
                </a:lnTo>
                <a:lnTo>
                  <a:pt x="201354" y="338688"/>
                </a:lnTo>
                <a:lnTo>
                  <a:pt x="211150" y="330610"/>
                </a:lnTo>
                <a:lnTo>
                  <a:pt x="260321" y="284089"/>
                </a:lnTo>
                <a:lnTo>
                  <a:pt x="286463" y="251486"/>
                </a:lnTo>
                <a:lnTo>
                  <a:pt x="308778" y="212556"/>
                </a:lnTo>
                <a:lnTo>
                  <a:pt x="327980" y="164282"/>
                </a:lnTo>
                <a:lnTo>
                  <a:pt x="337321" y="113998"/>
                </a:lnTo>
                <a:lnTo>
                  <a:pt x="331094" y="71889"/>
                </a:lnTo>
                <a:lnTo>
                  <a:pt x="309298" y="37566"/>
                </a:lnTo>
                <a:lnTo>
                  <a:pt x="289175" y="23065"/>
                </a:lnTo>
                <a:close/>
              </a:path>
              <a:path w="337820" h="340995">
                <a:moveTo>
                  <a:pt x="227043" y="0"/>
                </a:moveTo>
                <a:lnTo>
                  <a:pt x="180596" y="6487"/>
                </a:lnTo>
                <a:lnTo>
                  <a:pt x="141674" y="29326"/>
                </a:lnTo>
                <a:lnTo>
                  <a:pt x="112094" y="64623"/>
                </a:lnTo>
                <a:lnTo>
                  <a:pt x="110018" y="66698"/>
                </a:lnTo>
                <a:lnTo>
                  <a:pt x="110018" y="70851"/>
                </a:lnTo>
                <a:lnTo>
                  <a:pt x="107942" y="77080"/>
                </a:lnTo>
                <a:lnTo>
                  <a:pt x="91595" y="115621"/>
                </a:lnTo>
                <a:lnTo>
                  <a:pt x="67593" y="146602"/>
                </a:lnTo>
                <a:lnTo>
                  <a:pt x="25817" y="167560"/>
                </a:lnTo>
                <a:lnTo>
                  <a:pt x="4151" y="174663"/>
                </a:lnTo>
                <a:lnTo>
                  <a:pt x="0" y="180893"/>
                </a:lnTo>
                <a:lnTo>
                  <a:pt x="0" y="187121"/>
                </a:lnTo>
                <a:lnTo>
                  <a:pt x="2075" y="193350"/>
                </a:lnTo>
                <a:lnTo>
                  <a:pt x="8303" y="197503"/>
                </a:lnTo>
                <a:lnTo>
                  <a:pt x="14530" y="195427"/>
                </a:lnTo>
                <a:lnTo>
                  <a:pt x="26985" y="192280"/>
                </a:lnTo>
                <a:lnTo>
                  <a:pt x="79919" y="166521"/>
                </a:lnTo>
                <a:lnTo>
                  <a:pt x="111510" y="126521"/>
                </a:lnTo>
                <a:lnTo>
                  <a:pt x="130776" y="83308"/>
                </a:lnTo>
                <a:lnTo>
                  <a:pt x="130776" y="81232"/>
                </a:lnTo>
                <a:lnTo>
                  <a:pt x="132852" y="77080"/>
                </a:lnTo>
                <a:lnTo>
                  <a:pt x="157632" y="46618"/>
                </a:lnTo>
                <a:lnTo>
                  <a:pt x="189418" y="28029"/>
                </a:lnTo>
                <a:lnTo>
                  <a:pt x="225097" y="23065"/>
                </a:lnTo>
                <a:lnTo>
                  <a:pt x="289175" y="23065"/>
                </a:lnTo>
                <a:lnTo>
                  <a:pt x="271933" y="10640"/>
                </a:lnTo>
                <a:lnTo>
                  <a:pt x="249780" y="3276"/>
                </a:lnTo>
                <a:lnTo>
                  <a:pt x="227043" y="0"/>
                </a:lnTo>
                <a:close/>
              </a:path>
            </a:pathLst>
          </a:custGeom>
          <a:solidFill>
            <a:srgbClr val="E3241B"/>
          </a:solidFill>
        </p:spPr>
        <p:txBody>
          <a:bodyPr wrap="square" lIns="0" tIns="0" rIns="0" bIns="0" rtlCol="0"/>
          <a:lstStyle/>
          <a:p>
            <a:endParaRPr/>
          </a:p>
        </p:txBody>
      </p:sp>
      <p:sp>
        <p:nvSpPr>
          <p:cNvPr id="15" name="object 15"/>
          <p:cNvSpPr/>
          <p:nvPr/>
        </p:nvSpPr>
        <p:spPr>
          <a:xfrm>
            <a:off x="7233603" y="3068856"/>
            <a:ext cx="398780" cy="384810"/>
          </a:xfrm>
          <a:custGeom>
            <a:avLst/>
            <a:gdLst/>
            <a:ahLst/>
            <a:cxnLst/>
            <a:rect l="l" t="t" r="r" b="b"/>
            <a:pathLst>
              <a:path w="398779" h="384810">
                <a:moveTo>
                  <a:pt x="314795" y="24066"/>
                </a:moveTo>
                <a:lnTo>
                  <a:pt x="247831" y="24066"/>
                </a:lnTo>
                <a:lnTo>
                  <a:pt x="293136" y="37663"/>
                </a:lnTo>
                <a:lnTo>
                  <a:pt x="333751" y="65672"/>
                </a:lnTo>
                <a:lnTo>
                  <a:pt x="360595" y="101849"/>
                </a:lnTo>
                <a:lnTo>
                  <a:pt x="373368" y="145398"/>
                </a:lnTo>
                <a:lnTo>
                  <a:pt x="371772" y="195522"/>
                </a:lnTo>
                <a:lnTo>
                  <a:pt x="355506" y="251423"/>
                </a:lnTo>
                <a:lnTo>
                  <a:pt x="333936" y="295524"/>
                </a:lnTo>
                <a:lnTo>
                  <a:pt x="310807" y="331843"/>
                </a:lnTo>
                <a:lnTo>
                  <a:pt x="284820" y="365567"/>
                </a:lnTo>
                <a:lnTo>
                  <a:pt x="280662" y="369717"/>
                </a:lnTo>
                <a:lnTo>
                  <a:pt x="280662" y="378018"/>
                </a:lnTo>
                <a:lnTo>
                  <a:pt x="284820" y="382170"/>
                </a:lnTo>
                <a:lnTo>
                  <a:pt x="288978" y="384245"/>
                </a:lnTo>
                <a:lnTo>
                  <a:pt x="299373" y="384245"/>
                </a:lnTo>
                <a:lnTo>
                  <a:pt x="330818" y="344035"/>
                </a:lnTo>
                <a:lnTo>
                  <a:pt x="355278" y="306257"/>
                </a:lnTo>
                <a:lnTo>
                  <a:pt x="378374" y="259724"/>
                </a:lnTo>
                <a:lnTo>
                  <a:pt x="394342" y="207293"/>
                </a:lnTo>
                <a:lnTo>
                  <a:pt x="398702" y="158494"/>
                </a:lnTo>
                <a:lnTo>
                  <a:pt x="391628" y="114191"/>
                </a:lnTo>
                <a:lnTo>
                  <a:pt x="373292" y="75250"/>
                </a:lnTo>
                <a:lnTo>
                  <a:pt x="343869" y="42535"/>
                </a:lnTo>
                <a:lnTo>
                  <a:pt x="314795" y="24066"/>
                </a:lnTo>
                <a:close/>
              </a:path>
              <a:path w="398779" h="384810">
                <a:moveTo>
                  <a:pt x="215059" y="0"/>
                </a:moveTo>
                <a:lnTo>
                  <a:pt x="171775" y="8868"/>
                </a:lnTo>
                <a:lnTo>
                  <a:pt x="132131" y="28285"/>
                </a:lnTo>
                <a:lnTo>
                  <a:pt x="98376" y="57503"/>
                </a:lnTo>
                <a:lnTo>
                  <a:pt x="72764" y="95772"/>
                </a:lnTo>
                <a:lnTo>
                  <a:pt x="62369" y="124827"/>
                </a:lnTo>
                <a:lnTo>
                  <a:pt x="58211" y="133129"/>
                </a:lnTo>
                <a:lnTo>
                  <a:pt x="58211" y="137279"/>
                </a:lnTo>
                <a:lnTo>
                  <a:pt x="47232" y="154174"/>
                </a:lnTo>
                <a:lnTo>
                  <a:pt x="31184" y="165037"/>
                </a:lnTo>
                <a:lnTo>
                  <a:pt x="16696" y="170841"/>
                </a:lnTo>
                <a:lnTo>
                  <a:pt x="10394" y="172560"/>
                </a:lnTo>
                <a:lnTo>
                  <a:pt x="2078" y="174635"/>
                </a:lnTo>
                <a:lnTo>
                  <a:pt x="0" y="180862"/>
                </a:lnTo>
                <a:lnTo>
                  <a:pt x="0" y="187088"/>
                </a:lnTo>
                <a:lnTo>
                  <a:pt x="2078" y="193313"/>
                </a:lnTo>
                <a:lnTo>
                  <a:pt x="8315" y="197465"/>
                </a:lnTo>
                <a:lnTo>
                  <a:pt x="14552" y="195388"/>
                </a:lnTo>
                <a:lnTo>
                  <a:pt x="23745" y="192859"/>
                </a:lnTo>
                <a:lnTo>
                  <a:pt x="63961" y="169123"/>
                </a:lnTo>
                <a:lnTo>
                  <a:pt x="83159" y="135204"/>
                </a:lnTo>
                <a:lnTo>
                  <a:pt x="85238" y="131053"/>
                </a:lnTo>
                <a:lnTo>
                  <a:pt x="120897" y="66950"/>
                </a:lnTo>
                <a:lnTo>
                  <a:pt x="158119" y="39605"/>
                </a:lnTo>
                <a:lnTo>
                  <a:pt x="201627" y="25012"/>
                </a:lnTo>
                <a:lnTo>
                  <a:pt x="247831" y="24066"/>
                </a:lnTo>
                <a:lnTo>
                  <a:pt x="314795" y="24066"/>
                </a:lnTo>
                <a:lnTo>
                  <a:pt x="303531" y="16910"/>
                </a:lnTo>
                <a:lnTo>
                  <a:pt x="259728" y="2431"/>
                </a:lnTo>
                <a:lnTo>
                  <a:pt x="215059" y="0"/>
                </a:lnTo>
                <a:close/>
              </a:path>
            </a:pathLst>
          </a:custGeom>
          <a:solidFill>
            <a:srgbClr val="E3241B"/>
          </a:solidFill>
        </p:spPr>
        <p:txBody>
          <a:bodyPr wrap="square" lIns="0" tIns="0" rIns="0" bIns="0" rtlCol="0"/>
          <a:lstStyle/>
          <a:p>
            <a:endParaRPr/>
          </a:p>
        </p:txBody>
      </p:sp>
      <p:sp>
        <p:nvSpPr>
          <p:cNvPr id="16" name="object 16"/>
          <p:cNvSpPr/>
          <p:nvPr/>
        </p:nvSpPr>
        <p:spPr>
          <a:xfrm>
            <a:off x="7302185" y="3233294"/>
            <a:ext cx="168812" cy="178483"/>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7854379" y="3101568"/>
            <a:ext cx="316865" cy="264795"/>
          </a:xfrm>
          <a:prstGeom prst="rect">
            <a:avLst/>
          </a:prstGeom>
        </p:spPr>
        <p:txBody>
          <a:bodyPr vert="horz" wrap="square" lIns="0" tIns="14604" rIns="0" bIns="0" rtlCol="0">
            <a:spAutoFit/>
          </a:bodyPr>
          <a:lstStyle/>
          <a:p>
            <a:pPr marL="12700">
              <a:lnSpc>
                <a:spcPct val="100000"/>
              </a:lnSpc>
              <a:spcBef>
                <a:spcPts val="114"/>
              </a:spcBef>
            </a:pPr>
            <a:r>
              <a:rPr sz="1550" b="0" spc="10" dirty="0">
                <a:solidFill>
                  <a:srgbClr val="005073"/>
                </a:solidFill>
                <a:latin typeface="Cisco Sans"/>
                <a:cs typeface="Cisco Sans"/>
              </a:rPr>
              <a:t>I</a:t>
            </a:r>
            <a:r>
              <a:rPr sz="1550" b="0" spc="50" dirty="0">
                <a:solidFill>
                  <a:srgbClr val="005073"/>
                </a:solidFill>
                <a:latin typeface="Cisco Sans"/>
                <a:cs typeface="Cisco Sans"/>
              </a:rPr>
              <a:t>S</a:t>
            </a:r>
            <a:r>
              <a:rPr sz="1550" b="0" spc="30" dirty="0">
                <a:solidFill>
                  <a:srgbClr val="005073"/>
                </a:solidFill>
                <a:latin typeface="Cisco Sans"/>
                <a:cs typeface="Cisco Sans"/>
              </a:rPr>
              <a:t>E</a:t>
            </a:r>
            <a:endParaRPr sz="1550">
              <a:latin typeface="Cisco Sans"/>
              <a:cs typeface="Cisco Sans"/>
            </a:endParaRPr>
          </a:p>
        </p:txBody>
      </p:sp>
      <p:sp>
        <p:nvSpPr>
          <p:cNvPr id="18" name="object 18"/>
          <p:cNvSpPr/>
          <p:nvPr/>
        </p:nvSpPr>
        <p:spPr>
          <a:xfrm>
            <a:off x="2218607" y="1936094"/>
            <a:ext cx="2396490" cy="990600"/>
          </a:xfrm>
          <a:custGeom>
            <a:avLst/>
            <a:gdLst/>
            <a:ahLst/>
            <a:cxnLst/>
            <a:rect l="l" t="t" r="r" b="b"/>
            <a:pathLst>
              <a:path w="2396490" h="990600">
                <a:moveTo>
                  <a:pt x="2333163" y="942656"/>
                </a:moveTo>
                <a:lnTo>
                  <a:pt x="2325756" y="945784"/>
                </a:lnTo>
                <a:lnTo>
                  <a:pt x="2320476" y="958781"/>
                </a:lnTo>
                <a:lnTo>
                  <a:pt x="2323604" y="966189"/>
                </a:lnTo>
                <a:lnTo>
                  <a:pt x="2383665" y="990588"/>
                </a:lnTo>
                <a:lnTo>
                  <a:pt x="2391073" y="987460"/>
                </a:lnTo>
                <a:lnTo>
                  <a:pt x="2396352" y="974463"/>
                </a:lnTo>
                <a:lnTo>
                  <a:pt x="2393226" y="967055"/>
                </a:lnTo>
                <a:lnTo>
                  <a:pt x="2333163" y="942656"/>
                </a:lnTo>
                <a:close/>
              </a:path>
              <a:path w="2396490" h="990600">
                <a:moveTo>
                  <a:pt x="2239034" y="904417"/>
                </a:moveTo>
                <a:lnTo>
                  <a:pt x="2231626" y="907545"/>
                </a:lnTo>
                <a:lnTo>
                  <a:pt x="2226346" y="920542"/>
                </a:lnTo>
                <a:lnTo>
                  <a:pt x="2229474" y="927950"/>
                </a:lnTo>
                <a:lnTo>
                  <a:pt x="2289535" y="952350"/>
                </a:lnTo>
                <a:lnTo>
                  <a:pt x="2296943" y="949222"/>
                </a:lnTo>
                <a:lnTo>
                  <a:pt x="2302224" y="936224"/>
                </a:lnTo>
                <a:lnTo>
                  <a:pt x="2299096" y="928817"/>
                </a:lnTo>
                <a:lnTo>
                  <a:pt x="2239034" y="904417"/>
                </a:lnTo>
                <a:close/>
              </a:path>
              <a:path w="2396490" h="990600">
                <a:moveTo>
                  <a:pt x="2144905" y="866179"/>
                </a:moveTo>
                <a:lnTo>
                  <a:pt x="2137497" y="869307"/>
                </a:lnTo>
                <a:lnTo>
                  <a:pt x="2132216" y="882304"/>
                </a:lnTo>
                <a:lnTo>
                  <a:pt x="2135344" y="889712"/>
                </a:lnTo>
                <a:lnTo>
                  <a:pt x="2195407" y="914110"/>
                </a:lnTo>
                <a:lnTo>
                  <a:pt x="2202815" y="910982"/>
                </a:lnTo>
                <a:lnTo>
                  <a:pt x="2208094" y="897986"/>
                </a:lnTo>
                <a:lnTo>
                  <a:pt x="2204966" y="890578"/>
                </a:lnTo>
                <a:lnTo>
                  <a:pt x="2144905" y="866179"/>
                </a:lnTo>
                <a:close/>
              </a:path>
              <a:path w="2396490" h="990600">
                <a:moveTo>
                  <a:pt x="2050775" y="827940"/>
                </a:moveTo>
                <a:lnTo>
                  <a:pt x="2043367" y="831068"/>
                </a:lnTo>
                <a:lnTo>
                  <a:pt x="2038088" y="844064"/>
                </a:lnTo>
                <a:lnTo>
                  <a:pt x="2041216" y="851472"/>
                </a:lnTo>
                <a:lnTo>
                  <a:pt x="2101277" y="875872"/>
                </a:lnTo>
                <a:lnTo>
                  <a:pt x="2108685" y="872744"/>
                </a:lnTo>
                <a:lnTo>
                  <a:pt x="2113964" y="859748"/>
                </a:lnTo>
                <a:lnTo>
                  <a:pt x="2110836" y="852340"/>
                </a:lnTo>
                <a:lnTo>
                  <a:pt x="2050775" y="827940"/>
                </a:lnTo>
                <a:close/>
              </a:path>
              <a:path w="2396490" h="990600">
                <a:moveTo>
                  <a:pt x="1956645" y="789702"/>
                </a:moveTo>
                <a:lnTo>
                  <a:pt x="1949237" y="792830"/>
                </a:lnTo>
                <a:lnTo>
                  <a:pt x="1943958" y="805826"/>
                </a:lnTo>
                <a:lnTo>
                  <a:pt x="1947086" y="813234"/>
                </a:lnTo>
                <a:lnTo>
                  <a:pt x="2007147" y="837633"/>
                </a:lnTo>
                <a:lnTo>
                  <a:pt x="2014555" y="834505"/>
                </a:lnTo>
                <a:lnTo>
                  <a:pt x="2019834" y="821509"/>
                </a:lnTo>
                <a:lnTo>
                  <a:pt x="2016707" y="814101"/>
                </a:lnTo>
                <a:lnTo>
                  <a:pt x="1956645" y="789702"/>
                </a:lnTo>
                <a:close/>
              </a:path>
              <a:path w="2396490" h="990600">
                <a:moveTo>
                  <a:pt x="1862515" y="751464"/>
                </a:moveTo>
                <a:lnTo>
                  <a:pt x="1855108" y="754592"/>
                </a:lnTo>
                <a:lnTo>
                  <a:pt x="1849828" y="767588"/>
                </a:lnTo>
                <a:lnTo>
                  <a:pt x="1852956" y="774995"/>
                </a:lnTo>
                <a:lnTo>
                  <a:pt x="1913018" y="799395"/>
                </a:lnTo>
                <a:lnTo>
                  <a:pt x="1920426" y="796267"/>
                </a:lnTo>
                <a:lnTo>
                  <a:pt x="1925706" y="783269"/>
                </a:lnTo>
                <a:lnTo>
                  <a:pt x="1922578" y="775863"/>
                </a:lnTo>
                <a:lnTo>
                  <a:pt x="1862515" y="751464"/>
                </a:lnTo>
                <a:close/>
              </a:path>
              <a:path w="2396490" h="990600">
                <a:moveTo>
                  <a:pt x="1768387" y="713225"/>
                </a:moveTo>
                <a:lnTo>
                  <a:pt x="1760979" y="716352"/>
                </a:lnTo>
                <a:lnTo>
                  <a:pt x="1755700" y="729349"/>
                </a:lnTo>
                <a:lnTo>
                  <a:pt x="1758826" y="736757"/>
                </a:lnTo>
                <a:lnTo>
                  <a:pt x="1818888" y="761156"/>
                </a:lnTo>
                <a:lnTo>
                  <a:pt x="1826296" y="758028"/>
                </a:lnTo>
                <a:lnTo>
                  <a:pt x="1831576" y="745031"/>
                </a:lnTo>
                <a:lnTo>
                  <a:pt x="1828448" y="737623"/>
                </a:lnTo>
                <a:lnTo>
                  <a:pt x="1768387" y="713225"/>
                </a:lnTo>
                <a:close/>
              </a:path>
              <a:path w="2396490" h="990600">
                <a:moveTo>
                  <a:pt x="1674257" y="674985"/>
                </a:moveTo>
                <a:lnTo>
                  <a:pt x="1666849" y="678113"/>
                </a:lnTo>
                <a:lnTo>
                  <a:pt x="1661570" y="691111"/>
                </a:lnTo>
                <a:lnTo>
                  <a:pt x="1664698" y="698519"/>
                </a:lnTo>
                <a:lnTo>
                  <a:pt x="1724759" y="722918"/>
                </a:lnTo>
                <a:lnTo>
                  <a:pt x="1732166" y="719790"/>
                </a:lnTo>
                <a:lnTo>
                  <a:pt x="1737446" y="706793"/>
                </a:lnTo>
                <a:lnTo>
                  <a:pt x="1734318" y="699385"/>
                </a:lnTo>
                <a:lnTo>
                  <a:pt x="1674257" y="674985"/>
                </a:lnTo>
                <a:close/>
              </a:path>
              <a:path w="2396490" h="990600">
                <a:moveTo>
                  <a:pt x="1580127" y="636747"/>
                </a:moveTo>
                <a:lnTo>
                  <a:pt x="1572719" y="639875"/>
                </a:lnTo>
                <a:lnTo>
                  <a:pt x="1567440" y="652872"/>
                </a:lnTo>
                <a:lnTo>
                  <a:pt x="1570568" y="660280"/>
                </a:lnTo>
                <a:lnTo>
                  <a:pt x="1630629" y="684678"/>
                </a:lnTo>
                <a:lnTo>
                  <a:pt x="1638037" y="681551"/>
                </a:lnTo>
                <a:lnTo>
                  <a:pt x="1643317" y="668554"/>
                </a:lnTo>
                <a:lnTo>
                  <a:pt x="1640189" y="661146"/>
                </a:lnTo>
                <a:lnTo>
                  <a:pt x="1580127" y="636747"/>
                </a:lnTo>
                <a:close/>
              </a:path>
              <a:path w="2396490" h="990600">
                <a:moveTo>
                  <a:pt x="1485999" y="598509"/>
                </a:moveTo>
                <a:lnTo>
                  <a:pt x="1478591" y="601637"/>
                </a:lnTo>
                <a:lnTo>
                  <a:pt x="1473310" y="614634"/>
                </a:lnTo>
                <a:lnTo>
                  <a:pt x="1476438" y="622042"/>
                </a:lnTo>
                <a:lnTo>
                  <a:pt x="1536500" y="646440"/>
                </a:lnTo>
                <a:lnTo>
                  <a:pt x="1543908" y="643312"/>
                </a:lnTo>
                <a:lnTo>
                  <a:pt x="1549187" y="630316"/>
                </a:lnTo>
                <a:lnTo>
                  <a:pt x="1546059" y="622908"/>
                </a:lnTo>
                <a:lnTo>
                  <a:pt x="1485999" y="598509"/>
                </a:lnTo>
                <a:close/>
              </a:path>
              <a:path w="2396490" h="990600">
                <a:moveTo>
                  <a:pt x="1391869" y="560270"/>
                </a:moveTo>
                <a:lnTo>
                  <a:pt x="1384461" y="563398"/>
                </a:lnTo>
                <a:lnTo>
                  <a:pt x="1379181" y="576394"/>
                </a:lnTo>
                <a:lnTo>
                  <a:pt x="1382309" y="583802"/>
                </a:lnTo>
                <a:lnTo>
                  <a:pt x="1442370" y="608201"/>
                </a:lnTo>
                <a:lnTo>
                  <a:pt x="1449778" y="605073"/>
                </a:lnTo>
                <a:lnTo>
                  <a:pt x="1455058" y="592077"/>
                </a:lnTo>
                <a:lnTo>
                  <a:pt x="1451930" y="584669"/>
                </a:lnTo>
                <a:lnTo>
                  <a:pt x="1391869" y="560270"/>
                </a:lnTo>
                <a:close/>
              </a:path>
              <a:path w="2396490" h="990600">
                <a:moveTo>
                  <a:pt x="1297739" y="522032"/>
                </a:moveTo>
                <a:lnTo>
                  <a:pt x="1290331" y="525160"/>
                </a:lnTo>
                <a:lnTo>
                  <a:pt x="1285052" y="538156"/>
                </a:lnTo>
                <a:lnTo>
                  <a:pt x="1288180" y="545564"/>
                </a:lnTo>
                <a:lnTo>
                  <a:pt x="1348240" y="569963"/>
                </a:lnTo>
                <a:lnTo>
                  <a:pt x="1355648" y="566835"/>
                </a:lnTo>
                <a:lnTo>
                  <a:pt x="1360928" y="553839"/>
                </a:lnTo>
                <a:lnTo>
                  <a:pt x="1357801" y="546431"/>
                </a:lnTo>
                <a:lnTo>
                  <a:pt x="1297739" y="522032"/>
                </a:lnTo>
                <a:close/>
              </a:path>
              <a:path w="2396490" h="990600">
                <a:moveTo>
                  <a:pt x="1203609" y="483793"/>
                </a:moveTo>
                <a:lnTo>
                  <a:pt x="1196201" y="486921"/>
                </a:lnTo>
                <a:lnTo>
                  <a:pt x="1190922" y="499917"/>
                </a:lnTo>
                <a:lnTo>
                  <a:pt x="1194050" y="507325"/>
                </a:lnTo>
                <a:lnTo>
                  <a:pt x="1254112" y="531724"/>
                </a:lnTo>
                <a:lnTo>
                  <a:pt x="1261520" y="528596"/>
                </a:lnTo>
                <a:lnTo>
                  <a:pt x="1266799" y="515599"/>
                </a:lnTo>
                <a:lnTo>
                  <a:pt x="1263671" y="508191"/>
                </a:lnTo>
                <a:lnTo>
                  <a:pt x="1203609" y="483793"/>
                </a:lnTo>
                <a:close/>
              </a:path>
              <a:path w="2396490" h="990600">
                <a:moveTo>
                  <a:pt x="1109480" y="445554"/>
                </a:moveTo>
                <a:lnTo>
                  <a:pt x="1102072" y="448682"/>
                </a:lnTo>
                <a:lnTo>
                  <a:pt x="1096793" y="461679"/>
                </a:lnTo>
                <a:lnTo>
                  <a:pt x="1099920" y="469087"/>
                </a:lnTo>
                <a:lnTo>
                  <a:pt x="1159982" y="493486"/>
                </a:lnTo>
                <a:lnTo>
                  <a:pt x="1167390" y="490358"/>
                </a:lnTo>
                <a:lnTo>
                  <a:pt x="1172669" y="477361"/>
                </a:lnTo>
                <a:lnTo>
                  <a:pt x="1169541" y="469953"/>
                </a:lnTo>
                <a:lnTo>
                  <a:pt x="1109480" y="445554"/>
                </a:lnTo>
                <a:close/>
              </a:path>
              <a:path w="2396490" h="990600">
                <a:moveTo>
                  <a:pt x="1015351" y="407315"/>
                </a:moveTo>
                <a:lnTo>
                  <a:pt x="1007943" y="410443"/>
                </a:lnTo>
                <a:lnTo>
                  <a:pt x="1002663" y="423440"/>
                </a:lnTo>
                <a:lnTo>
                  <a:pt x="1005791" y="430848"/>
                </a:lnTo>
                <a:lnTo>
                  <a:pt x="1065852" y="455248"/>
                </a:lnTo>
                <a:lnTo>
                  <a:pt x="1073260" y="452119"/>
                </a:lnTo>
                <a:lnTo>
                  <a:pt x="1078539" y="439122"/>
                </a:lnTo>
                <a:lnTo>
                  <a:pt x="1075411" y="431714"/>
                </a:lnTo>
                <a:lnTo>
                  <a:pt x="1015351" y="407315"/>
                </a:lnTo>
                <a:close/>
              </a:path>
              <a:path w="2396490" h="990600">
                <a:moveTo>
                  <a:pt x="921221" y="369077"/>
                </a:moveTo>
                <a:lnTo>
                  <a:pt x="913813" y="372205"/>
                </a:lnTo>
                <a:lnTo>
                  <a:pt x="908533" y="385202"/>
                </a:lnTo>
                <a:lnTo>
                  <a:pt x="911661" y="392610"/>
                </a:lnTo>
                <a:lnTo>
                  <a:pt x="971722" y="417008"/>
                </a:lnTo>
                <a:lnTo>
                  <a:pt x="979130" y="413880"/>
                </a:lnTo>
                <a:lnTo>
                  <a:pt x="984411" y="400884"/>
                </a:lnTo>
                <a:lnTo>
                  <a:pt x="981283" y="393476"/>
                </a:lnTo>
                <a:lnTo>
                  <a:pt x="921221" y="369077"/>
                </a:lnTo>
                <a:close/>
              </a:path>
              <a:path w="2396490" h="990600">
                <a:moveTo>
                  <a:pt x="827092" y="330838"/>
                </a:moveTo>
                <a:lnTo>
                  <a:pt x="819684" y="333966"/>
                </a:lnTo>
                <a:lnTo>
                  <a:pt x="814404" y="346962"/>
                </a:lnTo>
                <a:lnTo>
                  <a:pt x="817532" y="354370"/>
                </a:lnTo>
                <a:lnTo>
                  <a:pt x="877594" y="378769"/>
                </a:lnTo>
                <a:lnTo>
                  <a:pt x="885002" y="375641"/>
                </a:lnTo>
                <a:lnTo>
                  <a:pt x="890281" y="362645"/>
                </a:lnTo>
                <a:lnTo>
                  <a:pt x="887153" y="355238"/>
                </a:lnTo>
                <a:lnTo>
                  <a:pt x="827092" y="330838"/>
                </a:lnTo>
                <a:close/>
              </a:path>
              <a:path w="2396490" h="990600">
                <a:moveTo>
                  <a:pt x="732962" y="292600"/>
                </a:moveTo>
                <a:lnTo>
                  <a:pt x="725554" y="295728"/>
                </a:lnTo>
                <a:lnTo>
                  <a:pt x="720275" y="308724"/>
                </a:lnTo>
                <a:lnTo>
                  <a:pt x="723403" y="316132"/>
                </a:lnTo>
                <a:lnTo>
                  <a:pt x="783464" y="340531"/>
                </a:lnTo>
                <a:lnTo>
                  <a:pt x="790872" y="337403"/>
                </a:lnTo>
                <a:lnTo>
                  <a:pt x="796151" y="324407"/>
                </a:lnTo>
                <a:lnTo>
                  <a:pt x="793023" y="316999"/>
                </a:lnTo>
                <a:lnTo>
                  <a:pt x="732962" y="292600"/>
                </a:lnTo>
                <a:close/>
              </a:path>
              <a:path w="2396490" h="990600">
                <a:moveTo>
                  <a:pt x="638832" y="254361"/>
                </a:moveTo>
                <a:lnTo>
                  <a:pt x="631424" y="257489"/>
                </a:lnTo>
                <a:lnTo>
                  <a:pt x="626145" y="270485"/>
                </a:lnTo>
                <a:lnTo>
                  <a:pt x="629273" y="277893"/>
                </a:lnTo>
                <a:lnTo>
                  <a:pt x="689334" y="302293"/>
                </a:lnTo>
                <a:lnTo>
                  <a:pt x="696742" y="299165"/>
                </a:lnTo>
                <a:lnTo>
                  <a:pt x="702021" y="286167"/>
                </a:lnTo>
                <a:lnTo>
                  <a:pt x="698894" y="278759"/>
                </a:lnTo>
                <a:lnTo>
                  <a:pt x="638832" y="254361"/>
                </a:lnTo>
                <a:close/>
              </a:path>
              <a:path w="2396490" h="990600">
                <a:moveTo>
                  <a:pt x="544702" y="216123"/>
                </a:moveTo>
                <a:lnTo>
                  <a:pt x="537295" y="219250"/>
                </a:lnTo>
                <a:lnTo>
                  <a:pt x="532015" y="232247"/>
                </a:lnTo>
                <a:lnTo>
                  <a:pt x="535143" y="239655"/>
                </a:lnTo>
                <a:lnTo>
                  <a:pt x="595205" y="264054"/>
                </a:lnTo>
                <a:lnTo>
                  <a:pt x="602613" y="260926"/>
                </a:lnTo>
                <a:lnTo>
                  <a:pt x="607893" y="247929"/>
                </a:lnTo>
                <a:lnTo>
                  <a:pt x="604765" y="240521"/>
                </a:lnTo>
                <a:lnTo>
                  <a:pt x="544702" y="216123"/>
                </a:lnTo>
                <a:close/>
              </a:path>
              <a:path w="2396490" h="990600">
                <a:moveTo>
                  <a:pt x="450574" y="177883"/>
                </a:moveTo>
                <a:lnTo>
                  <a:pt x="443166" y="181011"/>
                </a:lnTo>
                <a:lnTo>
                  <a:pt x="437887" y="194009"/>
                </a:lnTo>
                <a:lnTo>
                  <a:pt x="441013" y="201416"/>
                </a:lnTo>
                <a:lnTo>
                  <a:pt x="501075" y="225816"/>
                </a:lnTo>
                <a:lnTo>
                  <a:pt x="508483" y="222688"/>
                </a:lnTo>
                <a:lnTo>
                  <a:pt x="513763" y="209690"/>
                </a:lnTo>
                <a:lnTo>
                  <a:pt x="510635" y="202283"/>
                </a:lnTo>
                <a:lnTo>
                  <a:pt x="450574" y="177883"/>
                </a:lnTo>
                <a:close/>
              </a:path>
              <a:path w="2396490" h="990600">
                <a:moveTo>
                  <a:pt x="356444" y="139645"/>
                </a:moveTo>
                <a:lnTo>
                  <a:pt x="349036" y="142773"/>
                </a:lnTo>
                <a:lnTo>
                  <a:pt x="343757" y="155770"/>
                </a:lnTo>
                <a:lnTo>
                  <a:pt x="346885" y="163178"/>
                </a:lnTo>
                <a:lnTo>
                  <a:pt x="406946" y="187576"/>
                </a:lnTo>
                <a:lnTo>
                  <a:pt x="414354" y="184449"/>
                </a:lnTo>
                <a:lnTo>
                  <a:pt x="419633" y="171452"/>
                </a:lnTo>
                <a:lnTo>
                  <a:pt x="416505" y="164044"/>
                </a:lnTo>
                <a:lnTo>
                  <a:pt x="356444" y="139645"/>
                </a:lnTo>
                <a:close/>
              </a:path>
              <a:path w="2396490" h="990600">
                <a:moveTo>
                  <a:pt x="262314" y="101406"/>
                </a:moveTo>
                <a:lnTo>
                  <a:pt x="254906" y="104534"/>
                </a:lnTo>
                <a:lnTo>
                  <a:pt x="249627" y="117532"/>
                </a:lnTo>
                <a:lnTo>
                  <a:pt x="252755" y="124940"/>
                </a:lnTo>
                <a:lnTo>
                  <a:pt x="312816" y="149338"/>
                </a:lnTo>
                <a:lnTo>
                  <a:pt x="320224" y="146210"/>
                </a:lnTo>
                <a:lnTo>
                  <a:pt x="325503" y="133214"/>
                </a:lnTo>
                <a:lnTo>
                  <a:pt x="322376" y="125806"/>
                </a:lnTo>
                <a:lnTo>
                  <a:pt x="262314" y="101406"/>
                </a:lnTo>
                <a:close/>
              </a:path>
              <a:path w="2396490" h="990600">
                <a:moveTo>
                  <a:pt x="168184" y="63168"/>
                </a:moveTo>
                <a:lnTo>
                  <a:pt x="160778" y="66296"/>
                </a:lnTo>
                <a:lnTo>
                  <a:pt x="155497" y="79292"/>
                </a:lnTo>
                <a:lnTo>
                  <a:pt x="158625" y="86700"/>
                </a:lnTo>
                <a:lnTo>
                  <a:pt x="218687" y="111099"/>
                </a:lnTo>
                <a:lnTo>
                  <a:pt x="226094" y="107971"/>
                </a:lnTo>
                <a:lnTo>
                  <a:pt x="231374" y="94975"/>
                </a:lnTo>
                <a:lnTo>
                  <a:pt x="228246" y="87567"/>
                </a:lnTo>
                <a:lnTo>
                  <a:pt x="168184" y="63168"/>
                </a:lnTo>
                <a:close/>
              </a:path>
              <a:path w="2396490" h="990600">
                <a:moveTo>
                  <a:pt x="74056" y="24930"/>
                </a:moveTo>
                <a:lnTo>
                  <a:pt x="66647" y="28058"/>
                </a:lnTo>
                <a:lnTo>
                  <a:pt x="61367" y="41054"/>
                </a:lnTo>
                <a:lnTo>
                  <a:pt x="64495" y="48461"/>
                </a:lnTo>
                <a:lnTo>
                  <a:pt x="124557" y="72861"/>
                </a:lnTo>
                <a:lnTo>
                  <a:pt x="131965" y="69733"/>
                </a:lnTo>
                <a:lnTo>
                  <a:pt x="137245" y="56737"/>
                </a:lnTo>
                <a:lnTo>
                  <a:pt x="134117" y="49329"/>
                </a:lnTo>
                <a:lnTo>
                  <a:pt x="74056" y="24930"/>
                </a:lnTo>
                <a:close/>
              </a:path>
              <a:path w="2396490" h="990600">
                <a:moveTo>
                  <a:pt x="12687" y="0"/>
                </a:moveTo>
                <a:lnTo>
                  <a:pt x="5279" y="3128"/>
                </a:lnTo>
                <a:lnTo>
                  <a:pt x="0" y="16125"/>
                </a:lnTo>
                <a:lnTo>
                  <a:pt x="3128" y="23533"/>
                </a:lnTo>
                <a:lnTo>
                  <a:pt x="30427" y="34622"/>
                </a:lnTo>
                <a:lnTo>
                  <a:pt x="37835" y="31494"/>
                </a:lnTo>
                <a:lnTo>
                  <a:pt x="43115" y="18497"/>
                </a:lnTo>
                <a:lnTo>
                  <a:pt x="39987" y="11089"/>
                </a:lnTo>
                <a:lnTo>
                  <a:pt x="12687" y="0"/>
                </a:lnTo>
                <a:close/>
              </a:path>
            </a:pathLst>
          </a:custGeom>
          <a:solidFill>
            <a:srgbClr val="6EBE4A"/>
          </a:solidFill>
        </p:spPr>
        <p:txBody>
          <a:bodyPr wrap="square" lIns="0" tIns="0" rIns="0" bIns="0" rtlCol="0"/>
          <a:lstStyle/>
          <a:p>
            <a:endParaRPr/>
          </a:p>
        </p:txBody>
      </p:sp>
      <p:sp>
        <p:nvSpPr>
          <p:cNvPr id="19" name="object 19"/>
          <p:cNvSpPr/>
          <p:nvPr/>
        </p:nvSpPr>
        <p:spPr>
          <a:xfrm>
            <a:off x="1885124" y="2566936"/>
            <a:ext cx="2700655" cy="347345"/>
          </a:xfrm>
          <a:custGeom>
            <a:avLst/>
            <a:gdLst/>
            <a:ahLst/>
            <a:cxnLst/>
            <a:rect l="l" t="t" r="r" b="b"/>
            <a:pathLst>
              <a:path w="2700654" h="347344">
                <a:moveTo>
                  <a:pt x="2630865" y="313956"/>
                </a:moveTo>
                <a:lnTo>
                  <a:pt x="2624543" y="318926"/>
                </a:lnTo>
                <a:lnTo>
                  <a:pt x="2622876" y="332855"/>
                </a:lnTo>
                <a:lnTo>
                  <a:pt x="2627847" y="339176"/>
                </a:lnTo>
                <a:lnTo>
                  <a:pt x="2692215" y="346881"/>
                </a:lnTo>
                <a:lnTo>
                  <a:pt x="2698536" y="341911"/>
                </a:lnTo>
                <a:lnTo>
                  <a:pt x="2700204" y="327983"/>
                </a:lnTo>
                <a:lnTo>
                  <a:pt x="2695234" y="321661"/>
                </a:lnTo>
                <a:lnTo>
                  <a:pt x="2630865" y="313956"/>
                </a:lnTo>
                <a:close/>
              </a:path>
              <a:path w="2700654" h="347344">
                <a:moveTo>
                  <a:pt x="2529986" y="301881"/>
                </a:moveTo>
                <a:lnTo>
                  <a:pt x="2523663" y="306851"/>
                </a:lnTo>
                <a:lnTo>
                  <a:pt x="2521996" y="320780"/>
                </a:lnTo>
                <a:lnTo>
                  <a:pt x="2526967" y="327101"/>
                </a:lnTo>
                <a:lnTo>
                  <a:pt x="2591335" y="334806"/>
                </a:lnTo>
                <a:lnTo>
                  <a:pt x="2597656" y="329836"/>
                </a:lnTo>
                <a:lnTo>
                  <a:pt x="2599324" y="315907"/>
                </a:lnTo>
                <a:lnTo>
                  <a:pt x="2594354" y="309586"/>
                </a:lnTo>
                <a:lnTo>
                  <a:pt x="2529986" y="301881"/>
                </a:lnTo>
                <a:close/>
              </a:path>
              <a:path w="2700654" h="347344">
                <a:moveTo>
                  <a:pt x="2429106" y="289806"/>
                </a:moveTo>
                <a:lnTo>
                  <a:pt x="2422784" y="294775"/>
                </a:lnTo>
                <a:lnTo>
                  <a:pt x="2421116" y="308705"/>
                </a:lnTo>
                <a:lnTo>
                  <a:pt x="2426087" y="315026"/>
                </a:lnTo>
                <a:lnTo>
                  <a:pt x="2490456" y="322731"/>
                </a:lnTo>
                <a:lnTo>
                  <a:pt x="2496776" y="317761"/>
                </a:lnTo>
                <a:lnTo>
                  <a:pt x="2498444" y="303832"/>
                </a:lnTo>
                <a:lnTo>
                  <a:pt x="2493474" y="297511"/>
                </a:lnTo>
                <a:lnTo>
                  <a:pt x="2429106" y="289806"/>
                </a:lnTo>
                <a:close/>
              </a:path>
              <a:path w="2700654" h="347344">
                <a:moveTo>
                  <a:pt x="2328226" y="277731"/>
                </a:moveTo>
                <a:lnTo>
                  <a:pt x="2321904" y="282700"/>
                </a:lnTo>
                <a:lnTo>
                  <a:pt x="2320237" y="296630"/>
                </a:lnTo>
                <a:lnTo>
                  <a:pt x="2325207" y="302950"/>
                </a:lnTo>
                <a:lnTo>
                  <a:pt x="2389576" y="310655"/>
                </a:lnTo>
                <a:lnTo>
                  <a:pt x="2395896" y="305686"/>
                </a:lnTo>
                <a:lnTo>
                  <a:pt x="2397564" y="291757"/>
                </a:lnTo>
                <a:lnTo>
                  <a:pt x="2392594" y="285436"/>
                </a:lnTo>
                <a:lnTo>
                  <a:pt x="2328226" y="277731"/>
                </a:lnTo>
                <a:close/>
              </a:path>
              <a:path w="2700654" h="347344">
                <a:moveTo>
                  <a:pt x="2227346" y="265656"/>
                </a:moveTo>
                <a:lnTo>
                  <a:pt x="2221024" y="270625"/>
                </a:lnTo>
                <a:lnTo>
                  <a:pt x="2219358" y="284553"/>
                </a:lnTo>
                <a:lnTo>
                  <a:pt x="2224327" y="290875"/>
                </a:lnTo>
                <a:lnTo>
                  <a:pt x="2288696" y="298580"/>
                </a:lnTo>
                <a:lnTo>
                  <a:pt x="2295016" y="293611"/>
                </a:lnTo>
                <a:lnTo>
                  <a:pt x="2296684" y="279681"/>
                </a:lnTo>
                <a:lnTo>
                  <a:pt x="2291715" y="273361"/>
                </a:lnTo>
                <a:lnTo>
                  <a:pt x="2227346" y="265656"/>
                </a:lnTo>
                <a:close/>
              </a:path>
              <a:path w="2700654" h="347344">
                <a:moveTo>
                  <a:pt x="2126466" y="253580"/>
                </a:moveTo>
                <a:lnTo>
                  <a:pt x="2120144" y="258550"/>
                </a:lnTo>
                <a:lnTo>
                  <a:pt x="2118478" y="272478"/>
                </a:lnTo>
                <a:lnTo>
                  <a:pt x="2123447" y="278800"/>
                </a:lnTo>
                <a:lnTo>
                  <a:pt x="2187816" y="286505"/>
                </a:lnTo>
                <a:lnTo>
                  <a:pt x="2194137" y="281534"/>
                </a:lnTo>
                <a:lnTo>
                  <a:pt x="2195804" y="267606"/>
                </a:lnTo>
                <a:lnTo>
                  <a:pt x="2190835" y="261285"/>
                </a:lnTo>
                <a:lnTo>
                  <a:pt x="2126466" y="253580"/>
                </a:lnTo>
                <a:close/>
              </a:path>
              <a:path w="2700654" h="347344">
                <a:moveTo>
                  <a:pt x="2025586" y="241505"/>
                </a:moveTo>
                <a:lnTo>
                  <a:pt x="2019264" y="246475"/>
                </a:lnTo>
                <a:lnTo>
                  <a:pt x="2017598" y="260403"/>
                </a:lnTo>
                <a:lnTo>
                  <a:pt x="2022567" y="266725"/>
                </a:lnTo>
                <a:lnTo>
                  <a:pt x="2086936" y="274430"/>
                </a:lnTo>
                <a:lnTo>
                  <a:pt x="2093257" y="269459"/>
                </a:lnTo>
                <a:lnTo>
                  <a:pt x="2094924" y="255531"/>
                </a:lnTo>
                <a:lnTo>
                  <a:pt x="2089955" y="249209"/>
                </a:lnTo>
                <a:lnTo>
                  <a:pt x="2025586" y="241505"/>
                </a:lnTo>
                <a:close/>
              </a:path>
              <a:path w="2700654" h="347344">
                <a:moveTo>
                  <a:pt x="1924706" y="229429"/>
                </a:moveTo>
                <a:lnTo>
                  <a:pt x="1918384" y="234400"/>
                </a:lnTo>
                <a:lnTo>
                  <a:pt x="1916718" y="248328"/>
                </a:lnTo>
                <a:lnTo>
                  <a:pt x="1921687" y="254650"/>
                </a:lnTo>
                <a:lnTo>
                  <a:pt x="1986056" y="262355"/>
                </a:lnTo>
                <a:lnTo>
                  <a:pt x="1992377" y="257384"/>
                </a:lnTo>
                <a:lnTo>
                  <a:pt x="1994044" y="243456"/>
                </a:lnTo>
                <a:lnTo>
                  <a:pt x="1989075" y="237134"/>
                </a:lnTo>
                <a:lnTo>
                  <a:pt x="1924706" y="229429"/>
                </a:lnTo>
                <a:close/>
              </a:path>
              <a:path w="2700654" h="347344">
                <a:moveTo>
                  <a:pt x="1823826" y="217354"/>
                </a:moveTo>
                <a:lnTo>
                  <a:pt x="1817504" y="222324"/>
                </a:lnTo>
                <a:lnTo>
                  <a:pt x="1815838" y="236253"/>
                </a:lnTo>
                <a:lnTo>
                  <a:pt x="1820807" y="242575"/>
                </a:lnTo>
                <a:lnTo>
                  <a:pt x="1885176" y="250278"/>
                </a:lnTo>
                <a:lnTo>
                  <a:pt x="1891497" y="245309"/>
                </a:lnTo>
                <a:lnTo>
                  <a:pt x="1893164" y="231381"/>
                </a:lnTo>
                <a:lnTo>
                  <a:pt x="1888195" y="225059"/>
                </a:lnTo>
                <a:lnTo>
                  <a:pt x="1823826" y="217354"/>
                </a:lnTo>
                <a:close/>
              </a:path>
              <a:path w="2700654" h="347344">
                <a:moveTo>
                  <a:pt x="1722946" y="205278"/>
                </a:moveTo>
                <a:lnTo>
                  <a:pt x="1716624" y="210249"/>
                </a:lnTo>
                <a:lnTo>
                  <a:pt x="1714958" y="224177"/>
                </a:lnTo>
                <a:lnTo>
                  <a:pt x="1719927" y="230499"/>
                </a:lnTo>
                <a:lnTo>
                  <a:pt x="1784296" y="238203"/>
                </a:lnTo>
                <a:lnTo>
                  <a:pt x="1790617" y="233234"/>
                </a:lnTo>
                <a:lnTo>
                  <a:pt x="1792284" y="219306"/>
                </a:lnTo>
                <a:lnTo>
                  <a:pt x="1787315" y="212984"/>
                </a:lnTo>
                <a:lnTo>
                  <a:pt x="1722946" y="205278"/>
                </a:lnTo>
                <a:close/>
              </a:path>
              <a:path w="2700654" h="347344">
                <a:moveTo>
                  <a:pt x="1622066" y="193203"/>
                </a:moveTo>
                <a:lnTo>
                  <a:pt x="1615746" y="198173"/>
                </a:lnTo>
                <a:lnTo>
                  <a:pt x="1614078" y="212102"/>
                </a:lnTo>
                <a:lnTo>
                  <a:pt x="1619048" y="218423"/>
                </a:lnTo>
                <a:lnTo>
                  <a:pt x="1683416" y="226128"/>
                </a:lnTo>
                <a:lnTo>
                  <a:pt x="1689737" y="221159"/>
                </a:lnTo>
                <a:lnTo>
                  <a:pt x="1691405" y="207230"/>
                </a:lnTo>
                <a:lnTo>
                  <a:pt x="1686435" y="200908"/>
                </a:lnTo>
                <a:lnTo>
                  <a:pt x="1622066" y="193203"/>
                </a:lnTo>
                <a:close/>
              </a:path>
              <a:path w="2700654" h="347344">
                <a:moveTo>
                  <a:pt x="1521186" y="181128"/>
                </a:moveTo>
                <a:lnTo>
                  <a:pt x="1514866" y="186098"/>
                </a:lnTo>
                <a:lnTo>
                  <a:pt x="1513198" y="200027"/>
                </a:lnTo>
                <a:lnTo>
                  <a:pt x="1518168" y="206348"/>
                </a:lnTo>
                <a:lnTo>
                  <a:pt x="1582536" y="214053"/>
                </a:lnTo>
                <a:lnTo>
                  <a:pt x="1588858" y="209083"/>
                </a:lnTo>
                <a:lnTo>
                  <a:pt x="1590525" y="195154"/>
                </a:lnTo>
                <a:lnTo>
                  <a:pt x="1585555" y="188833"/>
                </a:lnTo>
                <a:lnTo>
                  <a:pt x="1521186" y="181128"/>
                </a:lnTo>
                <a:close/>
              </a:path>
              <a:path w="2700654" h="347344">
                <a:moveTo>
                  <a:pt x="1420307" y="169053"/>
                </a:moveTo>
                <a:lnTo>
                  <a:pt x="1413986" y="174023"/>
                </a:lnTo>
                <a:lnTo>
                  <a:pt x="1412318" y="187952"/>
                </a:lnTo>
                <a:lnTo>
                  <a:pt x="1417288" y="194273"/>
                </a:lnTo>
                <a:lnTo>
                  <a:pt x="1481656" y="201978"/>
                </a:lnTo>
                <a:lnTo>
                  <a:pt x="1487978" y="197008"/>
                </a:lnTo>
                <a:lnTo>
                  <a:pt x="1489645" y="183079"/>
                </a:lnTo>
                <a:lnTo>
                  <a:pt x="1484675" y="176758"/>
                </a:lnTo>
                <a:lnTo>
                  <a:pt x="1420307" y="169053"/>
                </a:lnTo>
                <a:close/>
              </a:path>
              <a:path w="2700654" h="347344">
                <a:moveTo>
                  <a:pt x="1319427" y="156978"/>
                </a:moveTo>
                <a:lnTo>
                  <a:pt x="1313106" y="161947"/>
                </a:lnTo>
                <a:lnTo>
                  <a:pt x="1311438" y="175877"/>
                </a:lnTo>
                <a:lnTo>
                  <a:pt x="1316408" y="182198"/>
                </a:lnTo>
                <a:lnTo>
                  <a:pt x="1380777" y="189903"/>
                </a:lnTo>
                <a:lnTo>
                  <a:pt x="1387099" y="184933"/>
                </a:lnTo>
                <a:lnTo>
                  <a:pt x="1388766" y="171004"/>
                </a:lnTo>
                <a:lnTo>
                  <a:pt x="1383795" y="164683"/>
                </a:lnTo>
                <a:lnTo>
                  <a:pt x="1319427" y="156978"/>
                </a:lnTo>
                <a:close/>
              </a:path>
              <a:path w="2700654" h="347344">
                <a:moveTo>
                  <a:pt x="1218547" y="144903"/>
                </a:moveTo>
                <a:lnTo>
                  <a:pt x="1212226" y="149872"/>
                </a:lnTo>
                <a:lnTo>
                  <a:pt x="1210558" y="163802"/>
                </a:lnTo>
                <a:lnTo>
                  <a:pt x="1215528" y="170122"/>
                </a:lnTo>
                <a:lnTo>
                  <a:pt x="1279897" y="177827"/>
                </a:lnTo>
                <a:lnTo>
                  <a:pt x="1286219" y="172858"/>
                </a:lnTo>
                <a:lnTo>
                  <a:pt x="1287886" y="158929"/>
                </a:lnTo>
                <a:lnTo>
                  <a:pt x="1282915" y="152608"/>
                </a:lnTo>
                <a:lnTo>
                  <a:pt x="1218547" y="144903"/>
                </a:lnTo>
                <a:close/>
              </a:path>
              <a:path w="2700654" h="347344">
                <a:moveTo>
                  <a:pt x="1117667" y="132828"/>
                </a:moveTo>
                <a:lnTo>
                  <a:pt x="1111346" y="137797"/>
                </a:lnTo>
                <a:lnTo>
                  <a:pt x="1109679" y="151725"/>
                </a:lnTo>
                <a:lnTo>
                  <a:pt x="1114648" y="158047"/>
                </a:lnTo>
                <a:lnTo>
                  <a:pt x="1179017" y="165752"/>
                </a:lnTo>
                <a:lnTo>
                  <a:pt x="1185339" y="160781"/>
                </a:lnTo>
                <a:lnTo>
                  <a:pt x="1187006" y="146853"/>
                </a:lnTo>
                <a:lnTo>
                  <a:pt x="1182035" y="140533"/>
                </a:lnTo>
                <a:lnTo>
                  <a:pt x="1117667" y="132828"/>
                </a:lnTo>
                <a:close/>
              </a:path>
              <a:path w="2700654" h="347344">
                <a:moveTo>
                  <a:pt x="1016787" y="120752"/>
                </a:moveTo>
                <a:lnTo>
                  <a:pt x="1010466" y="125722"/>
                </a:lnTo>
                <a:lnTo>
                  <a:pt x="1008799" y="139650"/>
                </a:lnTo>
                <a:lnTo>
                  <a:pt x="1013768" y="145972"/>
                </a:lnTo>
                <a:lnTo>
                  <a:pt x="1078137" y="153677"/>
                </a:lnTo>
                <a:lnTo>
                  <a:pt x="1084459" y="148706"/>
                </a:lnTo>
                <a:lnTo>
                  <a:pt x="1086126" y="134778"/>
                </a:lnTo>
                <a:lnTo>
                  <a:pt x="1081156" y="128456"/>
                </a:lnTo>
                <a:lnTo>
                  <a:pt x="1016787" y="120752"/>
                </a:lnTo>
                <a:close/>
              </a:path>
              <a:path w="2700654" h="347344">
                <a:moveTo>
                  <a:pt x="915907" y="108677"/>
                </a:moveTo>
                <a:lnTo>
                  <a:pt x="909586" y="113647"/>
                </a:lnTo>
                <a:lnTo>
                  <a:pt x="907919" y="127575"/>
                </a:lnTo>
                <a:lnTo>
                  <a:pt x="912888" y="133897"/>
                </a:lnTo>
                <a:lnTo>
                  <a:pt x="977257" y="141602"/>
                </a:lnTo>
                <a:lnTo>
                  <a:pt x="983579" y="136631"/>
                </a:lnTo>
                <a:lnTo>
                  <a:pt x="985246" y="122703"/>
                </a:lnTo>
                <a:lnTo>
                  <a:pt x="980276" y="116381"/>
                </a:lnTo>
                <a:lnTo>
                  <a:pt x="915907" y="108677"/>
                </a:lnTo>
                <a:close/>
              </a:path>
              <a:path w="2700654" h="347344">
                <a:moveTo>
                  <a:pt x="815027" y="96601"/>
                </a:moveTo>
                <a:lnTo>
                  <a:pt x="808706" y="101572"/>
                </a:lnTo>
                <a:lnTo>
                  <a:pt x="807039" y="115500"/>
                </a:lnTo>
                <a:lnTo>
                  <a:pt x="812008" y="121822"/>
                </a:lnTo>
                <a:lnTo>
                  <a:pt x="876377" y="129527"/>
                </a:lnTo>
                <a:lnTo>
                  <a:pt x="882699" y="124556"/>
                </a:lnTo>
                <a:lnTo>
                  <a:pt x="884367" y="110628"/>
                </a:lnTo>
                <a:lnTo>
                  <a:pt x="879396" y="104306"/>
                </a:lnTo>
                <a:lnTo>
                  <a:pt x="815027" y="96601"/>
                </a:lnTo>
                <a:close/>
              </a:path>
              <a:path w="2700654" h="347344">
                <a:moveTo>
                  <a:pt x="714148" y="84526"/>
                </a:moveTo>
                <a:lnTo>
                  <a:pt x="707826" y="89496"/>
                </a:lnTo>
                <a:lnTo>
                  <a:pt x="706159" y="103424"/>
                </a:lnTo>
                <a:lnTo>
                  <a:pt x="711128" y="109747"/>
                </a:lnTo>
                <a:lnTo>
                  <a:pt x="775497" y="117450"/>
                </a:lnTo>
                <a:lnTo>
                  <a:pt x="781819" y="112481"/>
                </a:lnTo>
                <a:lnTo>
                  <a:pt x="783487" y="98553"/>
                </a:lnTo>
                <a:lnTo>
                  <a:pt x="778516" y="92231"/>
                </a:lnTo>
                <a:lnTo>
                  <a:pt x="714148" y="84526"/>
                </a:lnTo>
                <a:close/>
              </a:path>
              <a:path w="2700654" h="347344">
                <a:moveTo>
                  <a:pt x="613267" y="72450"/>
                </a:moveTo>
                <a:lnTo>
                  <a:pt x="606946" y="77421"/>
                </a:lnTo>
                <a:lnTo>
                  <a:pt x="605279" y="91349"/>
                </a:lnTo>
                <a:lnTo>
                  <a:pt x="610248" y="97670"/>
                </a:lnTo>
                <a:lnTo>
                  <a:pt x="674617" y="105375"/>
                </a:lnTo>
                <a:lnTo>
                  <a:pt x="680939" y="100406"/>
                </a:lnTo>
                <a:lnTo>
                  <a:pt x="682607" y="86478"/>
                </a:lnTo>
                <a:lnTo>
                  <a:pt x="677636" y="80156"/>
                </a:lnTo>
                <a:lnTo>
                  <a:pt x="613267" y="72450"/>
                </a:lnTo>
                <a:close/>
              </a:path>
              <a:path w="2700654" h="347344">
                <a:moveTo>
                  <a:pt x="512387" y="60375"/>
                </a:moveTo>
                <a:lnTo>
                  <a:pt x="506067" y="65345"/>
                </a:lnTo>
                <a:lnTo>
                  <a:pt x="504399" y="79274"/>
                </a:lnTo>
                <a:lnTo>
                  <a:pt x="509369" y="85595"/>
                </a:lnTo>
                <a:lnTo>
                  <a:pt x="573737" y="93300"/>
                </a:lnTo>
                <a:lnTo>
                  <a:pt x="580059" y="88331"/>
                </a:lnTo>
                <a:lnTo>
                  <a:pt x="581727" y="74401"/>
                </a:lnTo>
                <a:lnTo>
                  <a:pt x="576756" y="68080"/>
                </a:lnTo>
                <a:lnTo>
                  <a:pt x="512387" y="60375"/>
                </a:lnTo>
                <a:close/>
              </a:path>
              <a:path w="2700654" h="347344">
                <a:moveTo>
                  <a:pt x="411507" y="48300"/>
                </a:moveTo>
                <a:lnTo>
                  <a:pt x="405187" y="53270"/>
                </a:lnTo>
                <a:lnTo>
                  <a:pt x="403519" y="67199"/>
                </a:lnTo>
                <a:lnTo>
                  <a:pt x="408489" y="73520"/>
                </a:lnTo>
                <a:lnTo>
                  <a:pt x="472857" y="81225"/>
                </a:lnTo>
                <a:lnTo>
                  <a:pt x="479179" y="76255"/>
                </a:lnTo>
                <a:lnTo>
                  <a:pt x="480846" y="62326"/>
                </a:lnTo>
                <a:lnTo>
                  <a:pt x="475876" y="56005"/>
                </a:lnTo>
                <a:lnTo>
                  <a:pt x="411507" y="48300"/>
                </a:lnTo>
                <a:close/>
              </a:path>
              <a:path w="2700654" h="347344">
                <a:moveTo>
                  <a:pt x="310628" y="36225"/>
                </a:moveTo>
                <a:lnTo>
                  <a:pt x="304307" y="41194"/>
                </a:lnTo>
                <a:lnTo>
                  <a:pt x="302639" y="55124"/>
                </a:lnTo>
                <a:lnTo>
                  <a:pt x="307609" y="61445"/>
                </a:lnTo>
                <a:lnTo>
                  <a:pt x="371977" y="69150"/>
                </a:lnTo>
                <a:lnTo>
                  <a:pt x="378299" y="64180"/>
                </a:lnTo>
                <a:lnTo>
                  <a:pt x="379966" y="50251"/>
                </a:lnTo>
                <a:lnTo>
                  <a:pt x="374996" y="43930"/>
                </a:lnTo>
                <a:lnTo>
                  <a:pt x="310628" y="36225"/>
                </a:lnTo>
                <a:close/>
              </a:path>
              <a:path w="2700654" h="347344">
                <a:moveTo>
                  <a:pt x="209748" y="24150"/>
                </a:moveTo>
                <a:lnTo>
                  <a:pt x="203427" y="29119"/>
                </a:lnTo>
                <a:lnTo>
                  <a:pt x="201759" y="43047"/>
                </a:lnTo>
                <a:lnTo>
                  <a:pt x="206729" y="49369"/>
                </a:lnTo>
                <a:lnTo>
                  <a:pt x="271098" y="57075"/>
                </a:lnTo>
                <a:lnTo>
                  <a:pt x="277420" y="52105"/>
                </a:lnTo>
                <a:lnTo>
                  <a:pt x="279087" y="38176"/>
                </a:lnTo>
                <a:lnTo>
                  <a:pt x="274116" y="31855"/>
                </a:lnTo>
                <a:lnTo>
                  <a:pt x="209748" y="24150"/>
                </a:lnTo>
                <a:close/>
              </a:path>
              <a:path w="2700654" h="347344">
                <a:moveTo>
                  <a:pt x="108868" y="12075"/>
                </a:moveTo>
                <a:lnTo>
                  <a:pt x="102547" y="17044"/>
                </a:lnTo>
                <a:lnTo>
                  <a:pt x="100879" y="30972"/>
                </a:lnTo>
                <a:lnTo>
                  <a:pt x="105849" y="37294"/>
                </a:lnTo>
                <a:lnTo>
                  <a:pt x="170219" y="44999"/>
                </a:lnTo>
                <a:lnTo>
                  <a:pt x="176540" y="40029"/>
                </a:lnTo>
                <a:lnTo>
                  <a:pt x="178207" y="26101"/>
                </a:lnTo>
                <a:lnTo>
                  <a:pt x="173236" y="19778"/>
                </a:lnTo>
                <a:lnTo>
                  <a:pt x="108868" y="12075"/>
                </a:lnTo>
                <a:close/>
              </a:path>
              <a:path w="2700654" h="347344">
                <a:moveTo>
                  <a:pt x="7989" y="0"/>
                </a:moveTo>
                <a:lnTo>
                  <a:pt x="1667" y="4969"/>
                </a:lnTo>
                <a:lnTo>
                  <a:pt x="0" y="18897"/>
                </a:lnTo>
                <a:lnTo>
                  <a:pt x="4970" y="25219"/>
                </a:lnTo>
                <a:lnTo>
                  <a:pt x="69339" y="32924"/>
                </a:lnTo>
                <a:lnTo>
                  <a:pt x="75660" y="27953"/>
                </a:lnTo>
                <a:lnTo>
                  <a:pt x="77327" y="14025"/>
                </a:lnTo>
                <a:lnTo>
                  <a:pt x="72358" y="7703"/>
                </a:lnTo>
                <a:lnTo>
                  <a:pt x="7989" y="0"/>
                </a:lnTo>
                <a:close/>
              </a:path>
            </a:pathLst>
          </a:custGeom>
          <a:solidFill>
            <a:srgbClr val="6EBE4A"/>
          </a:solidFill>
        </p:spPr>
        <p:txBody>
          <a:bodyPr wrap="square" lIns="0" tIns="0" rIns="0" bIns="0" rtlCol="0"/>
          <a:lstStyle/>
          <a:p>
            <a:endParaRPr/>
          </a:p>
        </p:txBody>
      </p:sp>
      <p:sp>
        <p:nvSpPr>
          <p:cNvPr id="20" name="object 20"/>
          <p:cNvSpPr/>
          <p:nvPr/>
        </p:nvSpPr>
        <p:spPr>
          <a:xfrm>
            <a:off x="2727830" y="2907988"/>
            <a:ext cx="1850389" cy="1365250"/>
          </a:xfrm>
          <a:custGeom>
            <a:avLst/>
            <a:gdLst/>
            <a:ahLst/>
            <a:cxnLst/>
            <a:rect l="l" t="t" r="r" b="b"/>
            <a:pathLst>
              <a:path w="1850389" h="1365250">
                <a:moveTo>
                  <a:pt x="1833784" y="0"/>
                </a:moveTo>
                <a:lnTo>
                  <a:pt x="1781519" y="38352"/>
                </a:lnTo>
                <a:lnTo>
                  <a:pt x="1780298" y="46300"/>
                </a:lnTo>
                <a:lnTo>
                  <a:pt x="1788598" y="57611"/>
                </a:lnTo>
                <a:lnTo>
                  <a:pt x="1796545" y="58830"/>
                </a:lnTo>
                <a:lnTo>
                  <a:pt x="1848811" y="20477"/>
                </a:lnTo>
                <a:lnTo>
                  <a:pt x="1850031" y="12529"/>
                </a:lnTo>
                <a:lnTo>
                  <a:pt x="1841732" y="1219"/>
                </a:lnTo>
                <a:lnTo>
                  <a:pt x="1833784" y="0"/>
                </a:lnTo>
                <a:close/>
              </a:path>
              <a:path w="1850389" h="1365250">
                <a:moveTo>
                  <a:pt x="1751872" y="60107"/>
                </a:moveTo>
                <a:lnTo>
                  <a:pt x="1699606" y="98460"/>
                </a:lnTo>
                <a:lnTo>
                  <a:pt x="1698387" y="106409"/>
                </a:lnTo>
                <a:lnTo>
                  <a:pt x="1706685" y="117718"/>
                </a:lnTo>
                <a:lnTo>
                  <a:pt x="1714634" y="118939"/>
                </a:lnTo>
                <a:lnTo>
                  <a:pt x="1766900" y="80585"/>
                </a:lnTo>
                <a:lnTo>
                  <a:pt x="1768120" y="72637"/>
                </a:lnTo>
                <a:lnTo>
                  <a:pt x="1759821" y="61328"/>
                </a:lnTo>
                <a:lnTo>
                  <a:pt x="1751872" y="60107"/>
                </a:lnTo>
                <a:close/>
              </a:path>
              <a:path w="1850389" h="1365250">
                <a:moveTo>
                  <a:pt x="1669961" y="120215"/>
                </a:moveTo>
                <a:lnTo>
                  <a:pt x="1617695" y="158569"/>
                </a:lnTo>
                <a:lnTo>
                  <a:pt x="1616475" y="166517"/>
                </a:lnTo>
                <a:lnTo>
                  <a:pt x="1624774" y="177826"/>
                </a:lnTo>
                <a:lnTo>
                  <a:pt x="1632722" y="179047"/>
                </a:lnTo>
                <a:lnTo>
                  <a:pt x="1684987" y="140694"/>
                </a:lnTo>
                <a:lnTo>
                  <a:pt x="1686208" y="132745"/>
                </a:lnTo>
                <a:lnTo>
                  <a:pt x="1677908" y="121436"/>
                </a:lnTo>
                <a:lnTo>
                  <a:pt x="1669961" y="120215"/>
                </a:lnTo>
                <a:close/>
              </a:path>
              <a:path w="1850389" h="1365250">
                <a:moveTo>
                  <a:pt x="1588048" y="180324"/>
                </a:moveTo>
                <a:lnTo>
                  <a:pt x="1535783" y="218677"/>
                </a:lnTo>
                <a:lnTo>
                  <a:pt x="1534563" y="226625"/>
                </a:lnTo>
                <a:lnTo>
                  <a:pt x="1542862" y="237935"/>
                </a:lnTo>
                <a:lnTo>
                  <a:pt x="1550810" y="239154"/>
                </a:lnTo>
                <a:lnTo>
                  <a:pt x="1603076" y="200802"/>
                </a:lnTo>
                <a:lnTo>
                  <a:pt x="1604297" y="192854"/>
                </a:lnTo>
                <a:lnTo>
                  <a:pt x="1595997" y="181543"/>
                </a:lnTo>
                <a:lnTo>
                  <a:pt x="1588048" y="180324"/>
                </a:lnTo>
                <a:close/>
              </a:path>
              <a:path w="1850389" h="1365250">
                <a:moveTo>
                  <a:pt x="1506137" y="240432"/>
                </a:moveTo>
                <a:lnTo>
                  <a:pt x="1453871" y="278785"/>
                </a:lnTo>
                <a:lnTo>
                  <a:pt x="1452651" y="286734"/>
                </a:lnTo>
                <a:lnTo>
                  <a:pt x="1460950" y="298043"/>
                </a:lnTo>
                <a:lnTo>
                  <a:pt x="1468898" y="299264"/>
                </a:lnTo>
                <a:lnTo>
                  <a:pt x="1521164" y="260910"/>
                </a:lnTo>
                <a:lnTo>
                  <a:pt x="1522384" y="252962"/>
                </a:lnTo>
                <a:lnTo>
                  <a:pt x="1514085" y="241653"/>
                </a:lnTo>
                <a:lnTo>
                  <a:pt x="1506137" y="240432"/>
                </a:lnTo>
                <a:close/>
              </a:path>
              <a:path w="1850389" h="1365250">
                <a:moveTo>
                  <a:pt x="1424224" y="300540"/>
                </a:moveTo>
                <a:lnTo>
                  <a:pt x="1371959" y="338894"/>
                </a:lnTo>
                <a:lnTo>
                  <a:pt x="1370738" y="346842"/>
                </a:lnTo>
                <a:lnTo>
                  <a:pt x="1379038" y="358151"/>
                </a:lnTo>
                <a:lnTo>
                  <a:pt x="1386987" y="359371"/>
                </a:lnTo>
                <a:lnTo>
                  <a:pt x="1439252" y="321019"/>
                </a:lnTo>
                <a:lnTo>
                  <a:pt x="1440472" y="313070"/>
                </a:lnTo>
                <a:lnTo>
                  <a:pt x="1432173" y="301760"/>
                </a:lnTo>
                <a:lnTo>
                  <a:pt x="1424224" y="300540"/>
                </a:lnTo>
                <a:close/>
              </a:path>
              <a:path w="1850389" h="1365250">
                <a:moveTo>
                  <a:pt x="1342313" y="360649"/>
                </a:moveTo>
                <a:lnTo>
                  <a:pt x="1290048" y="399002"/>
                </a:lnTo>
                <a:lnTo>
                  <a:pt x="1288827" y="406949"/>
                </a:lnTo>
                <a:lnTo>
                  <a:pt x="1297127" y="418260"/>
                </a:lnTo>
                <a:lnTo>
                  <a:pt x="1305074" y="419479"/>
                </a:lnTo>
                <a:lnTo>
                  <a:pt x="1357340" y="381126"/>
                </a:lnTo>
                <a:lnTo>
                  <a:pt x="1358560" y="373179"/>
                </a:lnTo>
                <a:lnTo>
                  <a:pt x="1350261" y="361868"/>
                </a:lnTo>
                <a:lnTo>
                  <a:pt x="1342313" y="360649"/>
                </a:lnTo>
                <a:close/>
              </a:path>
              <a:path w="1850389" h="1365250">
                <a:moveTo>
                  <a:pt x="1260401" y="420757"/>
                </a:moveTo>
                <a:lnTo>
                  <a:pt x="1208135" y="459110"/>
                </a:lnTo>
                <a:lnTo>
                  <a:pt x="1206915" y="467059"/>
                </a:lnTo>
                <a:lnTo>
                  <a:pt x="1215214" y="478368"/>
                </a:lnTo>
                <a:lnTo>
                  <a:pt x="1223162" y="479588"/>
                </a:lnTo>
                <a:lnTo>
                  <a:pt x="1275429" y="441234"/>
                </a:lnTo>
                <a:lnTo>
                  <a:pt x="1276648" y="433287"/>
                </a:lnTo>
                <a:lnTo>
                  <a:pt x="1268350" y="421977"/>
                </a:lnTo>
                <a:lnTo>
                  <a:pt x="1260401" y="420757"/>
                </a:lnTo>
                <a:close/>
              </a:path>
              <a:path w="1850389" h="1365250">
                <a:moveTo>
                  <a:pt x="1178490" y="480865"/>
                </a:moveTo>
                <a:lnTo>
                  <a:pt x="1126224" y="519219"/>
                </a:lnTo>
                <a:lnTo>
                  <a:pt x="1125004" y="527166"/>
                </a:lnTo>
                <a:lnTo>
                  <a:pt x="1133303" y="538476"/>
                </a:lnTo>
                <a:lnTo>
                  <a:pt x="1141251" y="539696"/>
                </a:lnTo>
                <a:lnTo>
                  <a:pt x="1193516" y="501343"/>
                </a:lnTo>
                <a:lnTo>
                  <a:pt x="1194737" y="493394"/>
                </a:lnTo>
                <a:lnTo>
                  <a:pt x="1186437" y="482085"/>
                </a:lnTo>
                <a:lnTo>
                  <a:pt x="1178490" y="480865"/>
                </a:lnTo>
                <a:close/>
              </a:path>
              <a:path w="1850389" h="1365250">
                <a:moveTo>
                  <a:pt x="1096577" y="540974"/>
                </a:moveTo>
                <a:lnTo>
                  <a:pt x="1044312" y="579327"/>
                </a:lnTo>
                <a:lnTo>
                  <a:pt x="1043091" y="587274"/>
                </a:lnTo>
                <a:lnTo>
                  <a:pt x="1051391" y="598585"/>
                </a:lnTo>
                <a:lnTo>
                  <a:pt x="1059338" y="599804"/>
                </a:lnTo>
                <a:lnTo>
                  <a:pt x="1111604" y="561451"/>
                </a:lnTo>
                <a:lnTo>
                  <a:pt x="1112824" y="553504"/>
                </a:lnTo>
                <a:lnTo>
                  <a:pt x="1104525" y="542193"/>
                </a:lnTo>
                <a:lnTo>
                  <a:pt x="1096577" y="540974"/>
                </a:lnTo>
                <a:close/>
              </a:path>
              <a:path w="1850389" h="1365250">
                <a:moveTo>
                  <a:pt x="1014666" y="601082"/>
                </a:moveTo>
                <a:lnTo>
                  <a:pt x="962400" y="639434"/>
                </a:lnTo>
                <a:lnTo>
                  <a:pt x="961180" y="647383"/>
                </a:lnTo>
                <a:lnTo>
                  <a:pt x="969479" y="658693"/>
                </a:lnTo>
                <a:lnTo>
                  <a:pt x="977427" y="659913"/>
                </a:lnTo>
                <a:lnTo>
                  <a:pt x="1029693" y="621559"/>
                </a:lnTo>
                <a:lnTo>
                  <a:pt x="1030913" y="613611"/>
                </a:lnTo>
                <a:lnTo>
                  <a:pt x="1022614" y="602302"/>
                </a:lnTo>
                <a:lnTo>
                  <a:pt x="1014666" y="601082"/>
                </a:lnTo>
                <a:close/>
              </a:path>
              <a:path w="1850389" h="1365250">
                <a:moveTo>
                  <a:pt x="932754" y="661189"/>
                </a:moveTo>
                <a:lnTo>
                  <a:pt x="880488" y="699543"/>
                </a:lnTo>
                <a:lnTo>
                  <a:pt x="879267" y="707491"/>
                </a:lnTo>
                <a:lnTo>
                  <a:pt x="887567" y="718800"/>
                </a:lnTo>
                <a:lnTo>
                  <a:pt x="895515" y="720021"/>
                </a:lnTo>
                <a:lnTo>
                  <a:pt x="947780" y="681668"/>
                </a:lnTo>
                <a:lnTo>
                  <a:pt x="949001" y="673719"/>
                </a:lnTo>
                <a:lnTo>
                  <a:pt x="940701" y="662410"/>
                </a:lnTo>
                <a:lnTo>
                  <a:pt x="932754" y="661189"/>
                </a:lnTo>
                <a:close/>
              </a:path>
              <a:path w="1850389" h="1365250">
                <a:moveTo>
                  <a:pt x="850842" y="721299"/>
                </a:moveTo>
                <a:lnTo>
                  <a:pt x="798576" y="759651"/>
                </a:lnTo>
                <a:lnTo>
                  <a:pt x="797356" y="767599"/>
                </a:lnTo>
                <a:lnTo>
                  <a:pt x="805654" y="778910"/>
                </a:lnTo>
                <a:lnTo>
                  <a:pt x="813603" y="780129"/>
                </a:lnTo>
                <a:lnTo>
                  <a:pt x="865869" y="741776"/>
                </a:lnTo>
                <a:lnTo>
                  <a:pt x="867089" y="733828"/>
                </a:lnTo>
                <a:lnTo>
                  <a:pt x="858790" y="722518"/>
                </a:lnTo>
                <a:lnTo>
                  <a:pt x="850842" y="721299"/>
                </a:lnTo>
                <a:close/>
              </a:path>
              <a:path w="1850389" h="1365250">
                <a:moveTo>
                  <a:pt x="768930" y="781406"/>
                </a:moveTo>
                <a:lnTo>
                  <a:pt x="716664" y="819759"/>
                </a:lnTo>
                <a:lnTo>
                  <a:pt x="715444" y="827708"/>
                </a:lnTo>
                <a:lnTo>
                  <a:pt x="723743" y="839017"/>
                </a:lnTo>
                <a:lnTo>
                  <a:pt x="731691" y="840238"/>
                </a:lnTo>
                <a:lnTo>
                  <a:pt x="783957" y="801884"/>
                </a:lnTo>
                <a:lnTo>
                  <a:pt x="785177" y="793936"/>
                </a:lnTo>
                <a:lnTo>
                  <a:pt x="776878" y="782627"/>
                </a:lnTo>
                <a:lnTo>
                  <a:pt x="768930" y="781406"/>
                </a:lnTo>
                <a:close/>
              </a:path>
              <a:path w="1850389" h="1365250">
                <a:moveTo>
                  <a:pt x="687017" y="841514"/>
                </a:moveTo>
                <a:lnTo>
                  <a:pt x="634752" y="879868"/>
                </a:lnTo>
                <a:lnTo>
                  <a:pt x="633531" y="887816"/>
                </a:lnTo>
                <a:lnTo>
                  <a:pt x="641831" y="899125"/>
                </a:lnTo>
                <a:lnTo>
                  <a:pt x="649778" y="900346"/>
                </a:lnTo>
                <a:lnTo>
                  <a:pt x="702045" y="861993"/>
                </a:lnTo>
                <a:lnTo>
                  <a:pt x="703265" y="854044"/>
                </a:lnTo>
                <a:lnTo>
                  <a:pt x="694966" y="842735"/>
                </a:lnTo>
                <a:lnTo>
                  <a:pt x="687017" y="841514"/>
                </a:lnTo>
                <a:close/>
              </a:path>
              <a:path w="1850389" h="1365250">
                <a:moveTo>
                  <a:pt x="605106" y="901622"/>
                </a:moveTo>
                <a:lnTo>
                  <a:pt x="552841" y="939976"/>
                </a:lnTo>
                <a:lnTo>
                  <a:pt x="551620" y="947924"/>
                </a:lnTo>
                <a:lnTo>
                  <a:pt x="559920" y="959234"/>
                </a:lnTo>
                <a:lnTo>
                  <a:pt x="567867" y="960454"/>
                </a:lnTo>
                <a:lnTo>
                  <a:pt x="620133" y="922101"/>
                </a:lnTo>
                <a:lnTo>
                  <a:pt x="621353" y="914153"/>
                </a:lnTo>
                <a:lnTo>
                  <a:pt x="613054" y="902842"/>
                </a:lnTo>
                <a:lnTo>
                  <a:pt x="605106" y="901622"/>
                </a:lnTo>
                <a:close/>
              </a:path>
              <a:path w="1850389" h="1365250">
                <a:moveTo>
                  <a:pt x="523194" y="961731"/>
                </a:moveTo>
                <a:lnTo>
                  <a:pt x="470928" y="1000084"/>
                </a:lnTo>
                <a:lnTo>
                  <a:pt x="469708" y="1008032"/>
                </a:lnTo>
                <a:lnTo>
                  <a:pt x="478007" y="1019342"/>
                </a:lnTo>
                <a:lnTo>
                  <a:pt x="485955" y="1020562"/>
                </a:lnTo>
                <a:lnTo>
                  <a:pt x="538222" y="982209"/>
                </a:lnTo>
                <a:lnTo>
                  <a:pt x="539441" y="974261"/>
                </a:lnTo>
                <a:lnTo>
                  <a:pt x="531143" y="962952"/>
                </a:lnTo>
                <a:lnTo>
                  <a:pt x="523194" y="961731"/>
                </a:lnTo>
                <a:close/>
              </a:path>
              <a:path w="1850389" h="1365250">
                <a:moveTo>
                  <a:pt x="441283" y="1021839"/>
                </a:moveTo>
                <a:lnTo>
                  <a:pt x="389017" y="1060193"/>
                </a:lnTo>
                <a:lnTo>
                  <a:pt x="387797" y="1068141"/>
                </a:lnTo>
                <a:lnTo>
                  <a:pt x="396096" y="1079450"/>
                </a:lnTo>
                <a:lnTo>
                  <a:pt x="404044" y="1080671"/>
                </a:lnTo>
                <a:lnTo>
                  <a:pt x="456309" y="1042317"/>
                </a:lnTo>
                <a:lnTo>
                  <a:pt x="457530" y="1034369"/>
                </a:lnTo>
                <a:lnTo>
                  <a:pt x="449230" y="1023059"/>
                </a:lnTo>
                <a:lnTo>
                  <a:pt x="441283" y="1021839"/>
                </a:lnTo>
                <a:close/>
              </a:path>
              <a:path w="1850389" h="1365250">
                <a:moveTo>
                  <a:pt x="359370" y="1081947"/>
                </a:moveTo>
                <a:lnTo>
                  <a:pt x="307105" y="1120301"/>
                </a:lnTo>
                <a:lnTo>
                  <a:pt x="305884" y="1128249"/>
                </a:lnTo>
                <a:lnTo>
                  <a:pt x="314184" y="1139559"/>
                </a:lnTo>
                <a:lnTo>
                  <a:pt x="322131" y="1140779"/>
                </a:lnTo>
                <a:lnTo>
                  <a:pt x="374397" y="1102425"/>
                </a:lnTo>
                <a:lnTo>
                  <a:pt x="375617" y="1094477"/>
                </a:lnTo>
                <a:lnTo>
                  <a:pt x="367318" y="1083168"/>
                </a:lnTo>
                <a:lnTo>
                  <a:pt x="359370" y="1081947"/>
                </a:lnTo>
                <a:close/>
              </a:path>
              <a:path w="1850389" h="1365250">
                <a:moveTo>
                  <a:pt x="277459" y="1142056"/>
                </a:moveTo>
                <a:lnTo>
                  <a:pt x="225193" y="1180409"/>
                </a:lnTo>
                <a:lnTo>
                  <a:pt x="223973" y="1188357"/>
                </a:lnTo>
                <a:lnTo>
                  <a:pt x="232272" y="1199667"/>
                </a:lnTo>
                <a:lnTo>
                  <a:pt x="240220" y="1200887"/>
                </a:lnTo>
                <a:lnTo>
                  <a:pt x="292486" y="1162534"/>
                </a:lnTo>
                <a:lnTo>
                  <a:pt x="293706" y="1154586"/>
                </a:lnTo>
                <a:lnTo>
                  <a:pt x="285407" y="1143276"/>
                </a:lnTo>
                <a:lnTo>
                  <a:pt x="277459" y="1142056"/>
                </a:lnTo>
                <a:close/>
              </a:path>
              <a:path w="1850389" h="1365250">
                <a:moveTo>
                  <a:pt x="195546" y="1202164"/>
                </a:moveTo>
                <a:lnTo>
                  <a:pt x="143281" y="1240517"/>
                </a:lnTo>
                <a:lnTo>
                  <a:pt x="142060" y="1248465"/>
                </a:lnTo>
                <a:lnTo>
                  <a:pt x="150360" y="1259775"/>
                </a:lnTo>
                <a:lnTo>
                  <a:pt x="158308" y="1260995"/>
                </a:lnTo>
                <a:lnTo>
                  <a:pt x="210573" y="1222642"/>
                </a:lnTo>
                <a:lnTo>
                  <a:pt x="211794" y="1214694"/>
                </a:lnTo>
                <a:lnTo>
                  <a:pt x="203494" y="1203384"/>
                </a:lnTo>
                <a:lnTo>
                  <a:pt x="195546" y="1202164"/>
                </a:lnTo>
                <a:close/>
              </a:path>
              <a:path w="1850389" h="1365250">
                <a:moveTo>
                  <a:pt x="113635" y="1262272"/>
                </a:moveTo>
                <a:lnTo>
                  <a:pt x="61368" y="1300626"/>
                </a:lnTo>
                <a:lnTo>
                  <a:pt x="60149" y="1308573"/>
                </a:lnTo>
                <a:lnTo>
                  <a:pt x="68447" y="1319883"/>
                </a:lnTo>
                <a:lnTo>
                  <a:pt x="76396" y="1321104"/>
                </a:lnTo>
                <a:lnTo>
                  <a:pt x="128662" y="1282750"/>
                </a:lnTo>
                <a:lnTo>
                  <a:pt x="129882" y="1274802"/>
                </a:lnTo>
                <a:lnTo>
                  <a:pt x="121583" y="1263492"/>
                </a:lnTo>
                <a:lnTo>
                  <a:pt x="113635" y="1262272"/>
                </a:lnTo>
                <a:close/>
              </a:path>
              <a:path w="1850389" h="1365250">
                <a:moveTo>
                  <a:pt x="31723" y="1322380"/>
                </a:moveTo>
                <a:lnTo>
                  <a:pt x="1220" y="1344764"/>
                </a:lnTo>
                <a:lnTo>
                  <a:pt x="0" y="1352712"/>
                </a:lnTo>
                <a:lnTo>
                  <a:pt x="8299" y="1364022"/>
                </a:lnTo>
                <a:lnTo>
                  <a:pt x="16247" y="1365242"/>
                </a:lnTo>
                <a:lnTo>
                  <a:pt x="46749" y="1342858"/>
                </a:lnTo>
                <a:lnTo>
                  <a:pt x="47970" y="1334910"/>
                </a:lnTo>
                <a:lnTo>
                  <a:pt x="39670" y="1323601"/>
                </a:lnTo>
                <a:lnTo>
                  <a:pt x="31723" y="1322380"/>
                </a:lnTo>
                <a:close/>
              </a:path>
            </a:pathLst>
          </a:custGeom>
          <a:solidFill>
            <a:srgbClr val="6EBE4A"/>
          </a:solidFill>
        </p:spPr>
        <p:txBody>
          <a:bodyPr wrap="square" lIns="0" tIns="0" rIns="0" bIns="0" rtlCol="0"/>
          <a:lstStyle/>
          <a:p>
            <a:endParaRPr/>
          </a:p>
        </p:txBody>
      </p:sp>
      <p:sp>
        <p:nvSpPr>
          <p:cNvPr id="21" name="object 21"/>
          <p:cNvSpPr/>
          <p:nvPr/>
        </p:nvSpPr>
        <p:spPr>
          <a:xfrm>
            <a:off x="1654936" y="2893640"/>
            <a:ext cx="2901315" cy="377825"/>
          </a:xfrm>
          <a:custGeom>
            <a:avLst/>
            <a:gdLst/>
            <a:ahLst/>
            <a:cxnLst/>
            <a:rect l="l" t="t" r="r" b="b"/>
            <a:pathLst>
              <a:path w="2901315" h="377825">
                <a:moveTo>
                  <a:pt x="69307" y="344270"/>
                </a:moveTo>
                <a:lnTo>
                  <a:pt x="4955" y="352115"/>
                </a:lnTo>
                <a:lnTo>
                  <a:pt x="0" y="358447"/>
                </a:lnTo>
                <a:lnTo>
                  <a:pt x="1696" y="372372"/>
                </a:lnTo>
                <a:lnTo>
                  <a:pt x="8028" y="377328"/>
                </a:lnTo>
                <a:lnTo>
                  <a:pt x="72381" y="369483"/>
                </a:lnTo>
                <a:lnTo>
                  <a:pt x="77336" y="363151"/>
                </a:lnTo>
                <a:lnTo>
                  <a:pt x="75639" y="349225"/>
                </a:lnTo>
                <a:lnTo>
                  <a:pt x="69307" y="344270"/>
                </a:lnTo>
                <a:close/>
              </a:path>
              <a:path w="2901315" h="377825">
                <a:moveTo>
                  <a:pt x="170160" y="331975"/>
                </a:moveTo>
                <a:lnTo>
                  <a:pt x="105808" y="339820"/>
                </a:lnTo>
                <a:lnTo>
                  <a:pt x="100853" y="346152"/>
                </a:lnTo>
                <a:lnTo>
                  <a:pt x="102549" y="360078"/>
                </a:lnTo>
                <a:lnTo>
                  <a:pt x="108882" y="365033"/>
                </a:lnTo>
                <a:lnTo>
                  <a:pt x="173234" y="357188"/>
                </a:lnTo>
                <a:lnTo>
                  <a:pt x="178189" y="350856"/>
                </a:lnTo>
                <a:lnTo>
                  <a:pt x="176493" y="336931"/>
                </a:lnTo>
                <a:lnTo>
                  <a:pt x="170160" y="331975"/>
                </a:lnTo>
                <a:close/>
              </a:path>
              <a:path w="2901315" h="377825">
                <a:moveTo>
                  <a:pt x="271014" y="319679"/>
                </a:moveTo>
                <a:lnTo>
                  <a:pt x="206662" y="327525"/>
                </a:lnTo>
                <a:lnTo>
                  <a:pt x="201706" y="333857"/>
                </a:lnTo>
                <a:lnTo>
                  <a:pt x="203403" y="347781"/>
                </a:lnTo>
                <a:lnTo>
                  <a:pt x="209735" y="352738"/>
                </a:lnTo>
                <a:lnTo>
                  <a:pt x="274087" y="344892"/>
                </a:lnTo>
                <a:lnTo>
                  <a:pt x="279043" y="338560"/>
                </a:lnTo>
                <a:lnTo>
                  <a:pt x="277346" y="324636"/>
                </a:lnTo>
                <a:lnTo>
                  <a:pt x="271014" y="319679"/>
                </a:lnTo>
                <a:close/>
              </a:path>
              <a:path w="2901315" h="377825">
                <a:moveTo>
                  <a:pt x="371867" y="307384"/>
                </a:moveTo>
                <a:lnTo>
                  <a:pt x="307515" y="315229"/>
                </a:lnTo>
                <a:lnTo>
                  <a:pt x="302559" y="321561"/>
                </a:lnTo>
                <a:lnTo>
                  <a:pt x="304256" y="335487"/>
                </a:lnTo>
                <a:lnTo>
                  <a:pt x="310588" y="340442"/>
                </a:lnTo>
                <a:lnTo>
                  <a:pt x="374940" y="332597"/>
                </a:lnTo>
                <a:lnTo>
                  <a:pt x="379896" y="326265"/>
                </a:lnTo>
                <a:lnTo>
                  <a:pt x="378199" y="312339"/>
                </a:lnTo>
                <a:lnTo>
                  <a:pt x="371867" y="307384"/>
                </a:lnTo>
                <a:close/>
              </a:path>
              <a:path w="2901315" h="377825">
                <a:moveTo>
                  <a:pt x="472720" y="295088"/>
                </a:moveTo>
                <a:lnTo>
                  <a:pt x="408368" y="302934"/>
                </a:lnTo>
                <a:lnTo>
                  <a:pt x="403412" y="309266"/>
                </a:lnTo>
                <a:lnTo>
                  <a:pt x="405109" y="323190"/>
                </a:lnTo>
                <a:lnTo>
                  <a:pt x="411441" y="328147"/>
                </a:lnTo>
                <a:lnTo>
                  <a:pt x="475794" y="320301"/>
                </a:lnTo>
                <a:lnTo>
                  <a:pt x="480749" y="313969"/>
                </a:lnTo>
                <a:lnTo>
                  <a:pt x="479052" y="300045"/>
                </a:lnTo>
                <a:lnTo>
                  <a:pt x="472720" y="295088"/>
                </a:lnTo>
                <a:close/>
              </a:path>
              <a:path w="2901315" h="377825">
                <a:moveTo>
                  <a:pt x="573573" y="282793"/>
                </a:moveTo>
                <a:lnTo>
                  <a:pt x="509221" y="290638"/>
                </a:lnTo>
                <a:lnTo>
                  <a:pt x="504266" y="296971"/>
                </a:lnTo>
                <a:lnTo>
                  <a:pt x="505962" y="310896"/>
                </a:lnTo>
                <a:lnTo>
                  <a:pt x="512296" y="315851"/>
                </a:lnTo>
                <a:lnTo>
                  <a:pt x="576647" y="308006"/>
                </a:lnTo>
                <a:lnTo>
                  <a:pt x="581602" y="301674"/>
                </a:lnTo>
                <a:lnTo>
                  <a:pt x="579906" y="287748"/>
                </a:lnTo>
                <a:lnTo>
                  <a:pt x="573573" y="282793"/>
                </a:lnTo>
                <a:close/>
              </a:path>
              <a:path w="2901315" h="377825">
                <a:moveTo>
                  <a:pt x="674427" y="270498"/>
                </a:moveTo>
                <a:lnTo>
                  <a:pt x="610074" y="278343"/>
                </a:lnTo>
                <a:lnTo>
                  <a:pt x="605119" y="284675"/>
                </a:lnTo>
                <a:lnTo>
                  <a:pt x="606816" y="298601"/>
                </a:lnTo>
                <a:lnTo>
                  <a:pt x="613148" y="303556"/>
                </a:lnTo>
                <a:lnTo>
                  <a:pt x="677500" y="295711"/>
                </a:lnTo>
                <a:lnTo>
                  <a:pt x="682456" y="289379"/>
                </a:lnTo>
                <a:lnTo>
                  <a:pt x="680759" y="275454"/>
                </a:lnTo>
                <a:lnTo>
                  <a:pt x="674427" y="270498"/>
                </a:lnTo>
                <a:close/>
              </a:path>
              <a:path w="2901315" h="377825">
                <a:moveTo>
                  <a:pt x="775280" y="258202"/>
                </a:moveTo>
                <a:lnTo>
                  <a:pt x="710928" y="266048"/>
                </a:lnTo>
                <a:lnTo>
                  <a:pt x="705972" y="272380"/>
                </a:lnTo>
                <a:lnTo>
                  <a:pt x="707669" y="286304"/>
                </a:lnTo>
                <a:lnTo>
                  <a:pt x="714001" y="291261"/>
                </a:lnTo>
                <a:lnTo>
                  <a:pt x="778353" y="283415"/>
                </a:lnTo>
                <a:lnTo>
                  <a:pt x="783309" y="277083"/>
                </a:lnTo>
                <a:lnTo>
                  <a:pt x="781612" y="263159"/>
                </a:lnTo>
                <a:lnTo>
                  <a:pt x="775280" y="258202"/>
                </a:lnTo>
                <a:close/>
              </a:path>
              <a:path w="2901315" h="377825">
                <a:moveTo>
                  <a:pt x="876133" y="245907"/>
                </a:moveTo>
                <a:lnTo>
                  <a:pt x="811781" y="253752"/>
                </a:lnTo>
                <a:lnTo>
                  <a:pt x="806825" y="260084"/>
                </a:lnTo>
                <a:lnTo>
                  <a:pt x="808522" y="274010"/>
                </a:lnTo>
                <a:lnTo>
                  <a:pt x="814856" y="278965"/>
                </a:lnTo>
                <a:lnTo>
                  <a:pt x="879207" y="271120"/>
                </a:lnTo>
                <a:lnTo>
                  <a:pt x="884162" y="264788"/>
                </a:lnTo>
                <a:lnTo>
                  <a:pt x="882465" y="250863"/>
                </a:lnTo>
                <a:lnTo>
                  <a:pt x="876133" y="245907"/>
                </a:lnTo>
                <a:close/>
              </a:path>
              <a:path w="2901315" h="377825">
                <a:moveTo>
                  <a:pt x="976986" y="233611"/>
                </a:moveTo>
                <a:lnTo>
                  <a:pt x="912634" y="241457"/>
                </a:lnTo>
                <a:lnTo>
                  <a:pt x="907679" y="247789"/>
                </a:lnTo>
                <a:lnTo>
                  <a:pt x="909375" y="261713"/>
                </a:lnTo>
                <a:lnTo>
                  <a:pt x="915709" y="266670"/>
                </a:lnTo>
                <a:lnTo>
                  <a:pt x="980060" y="258825"/>
                </a:lnTo>
                <a:lnTo>
                  <a:pt x="985015" y="252492"/>
                </a:lnTo>
                <a:lnTo>
                  <a:pt x="983319" y="238568"/>
                </a:lnTo>
                <a:lnTo>
                  <a:pt x="976986" y="233611"/>
                </a:lnTo>
                <a:close/>
              </a:path>
              <a:path w="2901315" h="377825">
                <a:moveTo>
                  <a:pt x="1077840" y="221316"/>
                </a:moveTo>
                <a:lnTo>
                  <a:pt x="1013487" y="229162"/>
                </a:lnTo>
                <a:lnTo>
                  <a:pt x="1008532" y="235494"/>
                </a:lnTo>
                <a:lnTo>
                  <a:pt x="1010229" y="249419"/>
                </a:lnTo>
                <a:lnTo>
                  <a:pt x="1016562" y="254375"/>
                </a:lnTo>
                <a:lnTo>
                  <a:pt x="1080913" y="246529"/>
                </a:lnTo>
                <a:lnTo>
                  <a:pt x="1085870" y="240197"/>
                </a:lnTo>
                <a:lnTo>
                  <a:pt x="1084172" y="226273"/>
                </a:lnTo>
                <a:lnTo>
                  <a:pt x="1077840" y="221316"/>
                </a:lnTo>
                <a:close/>
              </a:path>
              <a:path w="2901315" h="377825">
                <a:moveTo>
                  <a:pt x="1178693" y="209021"/>
                </a:moveTo>
                <a:lnTo>
                  <a:pt x="1114341" y="216866"/>
                </a:lnTo>
                <a:lnTo>
                  <a:pt x="1109385" y="223198"/>
                </a:lnTo>
                <a:lnTo>
                  <a:pt x="1111082" y="237124"/>
                </a:lnTo>
                <a:lnTo>
                  <a:pt x="1117415" y="242079"/>
                </a:lnTo>
                <a:lnTo>
                  <a:pt x="1181766" y="234234"/>
                </a:lnTo>
                <a:lnTo>
                  <a:pt x="1186723" y="227902"/>
                </a:lnTo>
                <a:lnTo>
                  <a:pt x="1185025" y="213977"/>
                </a:lnTo>
                <a:lnTo>
                  <a:pt x="1178693" y="209021"/>
                </a:lnTo>
                <a:close/>
              </a:path>
              <a:path w="2901315" h="377825">
                <a:moveTo>
                  <a:pt x="1279546" y="196725"/>
                </a:moveTo>
                <a:lnTo>
                  <a:pt x="1215194" y="204571"/>
                </a:lnTo>
                <a:lnTo>
                  <a:pt x="1210238" y="210903"/>
                </a:lnTo>
                <a:lnTo>
                  <a:pt x="1211936" y="224828"/>
                </a:lnTo>
                <a:lnTo>
                  <a:pt x="1218269" y="229784"/>
                </a:lnTo>
                <a:lnTo>
                  <a:pt x="1282619" y="221938"/>
                </a:lnTo>
                <a:lnTo>
                  <a:pt x="1287576" y="215606"/>
                </a:lnTo>
                <a:lnTo>
                  <a:pt x="1285878" y="201682"/>
                </a:lnTo>
                <a:lnTo>
                  <a:pt x="1279546" y="196725"/>
                </a:lnTo>
                <a:close/>
              </a:path>
              <a:path w="2901315" h="377825">
                <a:moveTo>
                  <a:pt x="1380399" y="184430"/>
                </a:moveTo>
                <a:lnTo>
                  <a:pt x="1316047" y="192275"/>
                </a:lnTo>
                <a:lnTo>
                  <a:pt x="1311092" y="198607"/>
                </a:lnTo>
                <a:lnTo>
                  <a:pt x="1312790" y="212533"/>
                </a:lnTo>
                <a:lnTo>
                  <a:pt x="1319122" y="217488"/>
                </a:lnTo>
                <a:lnTo>
                  <a:pt x="1383473" y="209643"/>
                </a:lnTo>
                <a:lnTo>
                  <a:pt x="1388430" y="203311"/>
                </a:lnTo>
                <a:lnTo>
                  <a:pt x="1386732" y="189386"/>
                </a:lnTo>
                <a:lnTo>
                  <a:pt x="1380399" y="184430"/>
                </a:lnTo>
                <a:close/>
              </a:path>
              <a:path w="2901315" h="377825">
                <a:moveTo>
                  <a:pt x="1481253" y="172135"/>
                </a:moveTo>
                <a:lnTo>
                  <a:pt x="1416900" y="179980"/>
                </a:lnTo>
                <a:lnTo>
                  <a:pt x="1411945" y="186312"/>
                </a:lnTo>
                <a:lnTo>
                  <a:pt x="1413643" y="200238"/>
                </a:lnTo>
                <a:lnTo>
                  <a:pt x="1419975" y="205193"/>
                </a:lnTo>
                <a:lnTo>
                  <a:pt x="1484326" y="197349"/>
                </a:lnTo>
                <a:lnTo>
                  <a:pt x="1489283" y="191015"/>
                </a:lnTo>
                <a:lnTo>
                  <a:pt x="1487585" y="177091"/>
                </a:lnTo>
                <a:lnTo>
                  <a:pt x="1481253" y="172135"/>
                </a:lnTo>
                <a:close/>
              </a:path>
              <a:path w="2901315" h="377825">
                <a:moveTo>
                  <a:pt x="1582106" y="159839"/>
                </a:moveTo>
                <a:lnTo>
                  <a:pt x="1517754" y="167685"/>
                </a:lnTo>
                <a:lnTo>
                  <a:pt x="1512798" y="174017"/>
                </a:lnTo>
                <a:lnTo>
                  <a:pt x="1514496" y="187942"/>
                </a:lnTo>
                <a:lnTo>
                  <a:pt x="1520828" y="192899"/>
                </a:lnTo>
                <a:lnTo>
                  <a:pt x="1585179" y="185052"/>
                </a:lnTo>
                <a:lnTo>
                  <a:pt x="1590136" y="178720"/>
                </a:lnTo>
                <a:lnTo>
                  <a:pt x="1588438" y="164796"/>
                </a:lnTo>
                <a:lnTo>
                  <a:pt x="1582106" y="159839"/>
                </a:lnTo>
                <a:close/>
              </a:path>
              <a:path w="2901315" h="377825">
                <a:moveTo>
                  <a:pt x="1682959" y="147544"/>
                </a:moveTo>
                <a:lnTo>
                  <a:pt x="1618607" y="155389"/>
                </a:lnTo>
                <a:lnTo>
                  <a:pt x="1613651" y="161721"/>
                </a:lnTo>
                <a:lnTo>
                  <a:pt x="1615349" y="175647"/>
                </a:lnTo>
                <a:lnTo>
                  <a:pt x="1621682" y="180602"/>
                </a:lnTo>
                <a:lnTo>
                  <a:pt x="1686032" y="172758"/>
                </a:lnTo>
                <a:lnTo>
                  <a:pt x="1690989" y="166425"/>
                </a:lnTo>
                <a:lnTo>
                  <a:pt x="1689291" y="152500"/>
                </a:lnTo>
                <a:lnTo>
                  <a:pt x="1682959" y="147544"/>
                </a:lnTo>
                <a:close/>
              </a:path>
              <a:path w="2901315" h="377825">
                <a:moveTo>
                  <a:pt x="1783812" y="135248"/>
                </a:moveTo>
                <a:lnTo>
                  <a:pt x="1719460" y="143094"/>
                </a:lnTo>
                <a:lnTo>
                  <a:pt x="1714505" y="149426"/>
                </a:lnTo>
                <a:lnTo>
                  <a:pt x="1716203" y="163351"/>
                </a:lnTo>
                <a:lnTo>
                  <a:pt x="1722535" y="168308"/>
                </a:lnTo>
                <a:lnTo>
                  <a:pt x="1786886" y="160461"/>
                </a:lnTo>
                <a:lnTo>
                  <a:pt x="1791842" y="154129"/>
                </a:lnTo>
                <a:lnTo>
                  <a:pt x="1790145" y="140205"/>
                </a:lnTo>
                <a:lnTo>
                  <a:pt x="1783812" y="135248"/>
                </a:lnTo>
                <a:close/>
              </a:path>
              <a:path w="2901315" h="377825">
                <a:moveTo>
                  <a:pt x="1884666" y="122953"/>
                </a:moveTo>
                <a:lnTo>
                  <a:pt x="1820313" y="130798"/>
                </a:lnTo>
                <a:lnTo>
                  <a:pt x="1815358" y="137130"/>
                </a:lnTo>
                <a:lnTo>
                  <a:pt x="1817056" y="151056"/>
                </a:lnTo>
                <a:lnTo>
                  <a:pt x="1823388" y="156011"/>
                </a:lnTo>
                <a:lnTo>
                  <a:pt x="1887739" y="148167"/>
                </a:lnTo>
                <a:lnTo>
                  <a:pt x="1892696" y="141834"/>
                </a:lnTo>
                <a:lnTo>
                  <a:pt x="1890998" y="127909"/>
                </a:lnTo>
                <a:lnTo>
                  <a:pt x="1884666" y="122953"/>
                </a:lnTo>
                <a:close/>
              </a:path>
              <a:path w="2901315" h="377825">
                <a:moveTo>
                  <a:pt x="1985519" y="110658"/>
                </a:moveTo>
                <a:lnTo>
                  <a:pt x="1921167" y="118503"/>
                </a:lnTo>
                <a:lnTo>
                  <a:pt x="1916211" y="124835"/>
                </a:lnTo>
                <a:lnTo>
                  <a:pt x="1917909" y="138761"/>
                </a:lnTo>
                <a:lnTo>
                  <a:pt x="1924241" y="143717"/>
                </a:lnTo>
                <a:lnTo>
                  <a:pt x="1988592" y="135872"/>
                </a:lnTo>
                <a:lnTo>
                  <a:pt x="1993549" y="129540"/>
                </a:lnTo>
                <a:lnTo>
                  <a:pt x="1991851" y="115614"/>
                </a:lnTo>
                <a:lnTo>
                  <a:pt x="1985519" y="110658"/>
                </a:lnTo>
                <a:close/>
              </a:path>
              <a:path w="2901315" h="377825">
                <a:moveTo>
                  <a:pt x="2086372" y="98362"/>
                </a:moveTo>
                <a:lnTo>
                  <a:pt x="2022020" y="106208"/>
                </a:lnTo>
                <a:lnTo>
                  <a:pt x="2017064" y="112541"/>
                </a:lnTo>
                <a:lnTo>
                  <a:pt x="2018762" y="126465"/>
                </a:lnTo>
                <a:lnTo>
                  <a:pt x="2025095" y="131422"/>
                </a:lnTo>
                <a:lnTo>
                  <a:pt x="2089445" y="123576"/>
                </a:lnTo>
                <a:lnTo>
                  <a:pt x="2094402" y="117243"/>
                </a:lnTo>
                <a:lnTo>
                  <a:pt x="2092704" y="103319"/>
                </a:lnTo>
                <a:lnTo>
                  <a:pt x="2086372" y="98362"/>
                </a:lnTo>
                <a:close/>
              </a:path>
              <a:path w="2901315" h="377825">
                <a:moveTo>
                  <a:pt x="2187225" y="86067"/>
                </a:moveTo>
                <a:lnTo>
                  <a:pt x="2122873" y="93912"/>
                </a:lnTo>
                <a:lnTo>
                  <a:pt x="2117918" y="100244"/>
                </a:lnTo>
                <a:lnTo>
                  <a:pt x="2119616" y="114170"/>
                </a:lnTo>
                <a:lnTo>
                  <a:pt x="2125948" y="119125"/>
                </a:lnTo>
                <a:lnTo>
                  <a:pt x="2190299" y="111281"/>
                </a:lnTo>
                <a:lnTo>
                  <a:pt x="2195255" y="104948"/>
                </a:lnTo>
                <a:lnTo>
                  <a:pt x="2193557" y="91023"/>
                </a:lnTo>
                <a:lnTo>
                  <a:pt x="2187225" y="86067"/>
                </a:lnTo>
                <a:close/>
              </a:path>
              <a:path w="2901315" h="377825">
                <a:moveTo>
                  <a:pt x="2288078" y="73771"/>
                </a:moveTo>
                <a:lnTo>
                  <a:pt x="2223726" y="81617"/>
                </a:lnTo>
                <a:lnTo>
                  <a:pt x="2218771" y="87950"/>
                </a:lnTo>
                <a:lnTo>
                  <a:pt x="2220469" y="101874"/>
                </a:lnTo>
                <a:lnTo>
                  <a:pt x="2226801" y="106831"/>
                </a:lnTo>
                <a:lnTo>
                  <a:pt x="2291153" y="98985"/>
                </a:lnTo>
                <a:lnTo>
                  <a:pt x="2296109" y="92652"/>
                </a:lnTo>
                <a:lnTo>
                  <a:pt x="2294411" y="78728"/>
                </a:lnTo>
                <a:lnTo>
                  <a:pt x="2288078" y="73771"/>
                </a:lnTo>
                <a:close/>
              </a:path>
              <a:path w="2901315" h="377825">
                <a:moveTo>
                  <a:pt x="2388932" y="61476"/>
                </a:moveTo>
                <a:lnTo>
                  <a:pt x="2324581" y="69321"/>
                </a:lnTo>
                <a:lnTo>
                  <a:pt x="2319624" y="75655"/>
                </a:lnTo>
                <a:lnTo>
                  <a:pt x="2321322" y="89579"/>
                </a:lnTo>
                <a:lnTo>
                  <a:pt x="2327654" y="94534"/>
                </a:lnTo>
                <a:lnTo>
                  <a:pt x="2392006" y="86690"/>
                </a:lnTo>
                <a:lnTo>
                  <a:pt x="2396962" y="80357"/>
                </a:lnTo>
                <a:lnTo>
                  <a:pt x="2395264" y="66432"/>
                </a:lnTo>
                <a:lnTo>
                  <a:pt x="2388932" y="61476"/>
                </a:lnTo>
                <a:close/>
              </a:path>
              <a:path w="2901315" h="377825">
                <a:moveTo>
                  <a:pt x="2489785" y="49182"/>
                </a:moveTo>
                <a:lnTo>
                  <a:pt x="2425434" y="57026"/>
                </a:lnTo>
                <a:lnTo>
                  <a:pt x="2420477" y="63359"/>
                </a:lnTo>
                <a:lnTo>
                  <a:pt x="2422175" y="77284"/>
                </a:lnTo>
                <a:lnTo>
                  <a:pt x="2428507" y="82240"/>
                </a:lnTo>
                <a:lnTo>
                  <a:pt x="2492860" y="74395"/>
                </a:lnTo>
                <a:lnTo>
                  <a:pt x="2497815" y="68063"/>
                </a:lnTo>
                <a:lnTo>
                  <a:pt x="2496117" y="54137"/>
                </a:lnTo>
                <a:lnTo>
                  <a:pt x="2489785" y="49182"/>
                </a:lnTo>
                <a:close/>
              </a:path>
              <a:path w="2901315" h="377825">
                <a:moveTo>
                  <a:pt x="2590638" y="36885"/>
                </a:moveTo>
                <a:lnTo>
                  <a:pt x="2526287" y="44731"/>
                </a:lnTo>
                <a:lnTo>
                  <a:pt x="2521330" y="51064"/>
                </a:lnTo>
                <a:lnTo>
                  <a:pt x="2523028" y="64988"/>
                </a:lnTo>
                <a:lnTo>
                  <a:pt x="2529361" y="69945"/>
                </a:lnTo>
                <a:lnTo>
                  <a:pt x="2593713" y="62099"/>
                </a:lnTo>
                <a:lnTo>
                  <a:pt x="2598668" y="55766"/>
                </a:lnTo>
                <a:lnTo>
                  <a:pt x="2596970" y="41842"/>
                </a:lnTo>
                <a:lnTo>
                  <a:pt x="2590638" y="36885"/>
                </a:lnTo>
                <a:close/>
              </a:path>
              <a:path w="2901315" h="377825">
                <a:moveTo>
                  <a:pt x="2691491" y="24591"/>
                </a:moveTo>
                <a:lnTo>
                  <a:pt x="2627141" y="32435"/>
                </a:lnTo>
                <a:lnTo>
                  <a:pt x="2622184" y="38768"/>
                </a:lnTo>
                <a:lnTo>
                  <a:pt x="2623882" y="52693"/>
                </a:lnTo>
                <a:lnTo>
                  <a:pt x="2630214" y="57649"/>
                </a:lnTo>
                <a:lnTo>
                  <a:pt x="2694566" y="49804"/>
                </a:lnTo>
                <a:lnTo>
                  <a:pt x="2699522" y="43472"/>
                </a:lnTo>
                <a:lnTo>
                  <a:pt x="2697824" y="29546"/>
                </a:lnTo>
                <a:lnTo>
                  <a:pt x="2691491" y="24591"/>
                </a:lnTo>
                <a:close/>
              </a:path>
              <a:path w="2901315" h="377825">
                <a:moveTo>
                  <a:pt x="2792345" y="12296"/>
                </a:moveTo>
                <a:lnTo>
                  <a:pt x="2727994" y="20140"/>
                </a:lnTo>
                <a:lnTo>
                  <a:pt x="2723037" y="26473"/>
                </a:lnTo>
                <a:lnTo>
                  <a:pt x="2724735" y="40397"/>
                </a:lnTo>
                <a:lnTo>
                  <a:pt x="2731067" y="45354"/>
                </a:lnTo>
                <a:lnTo>
                  <a:pt x="2795419" y="37509"/>
                </a:lnTo>
                <a:lnTo>
                  <a:pt x="2800375" y="31175"/>
                </a:lnTo>
                <a:lnTo>
                  <a:pt x="2798677" y="17251"/>
                </a:lnTo>
                <a:lnTo>
                  <a:pt x="2792345" y="12296"/>
                </a:lnTo>
                <a:close/>
              </a:path>
              <a:path w="2901315" h="377825">
                <a:moveTo>
                  <a:pt x="2893198" y="0"/>
                </a:moveTo>
                <a:lnTo>
                  <a:pt x="2828847" y="7846"/>
                </a:lnTo>
                <a:lnTo>
                  <a:pt x="2823890" y="14178"/>
                </a:lnTo>
                <a:lnTo>
                  <a:pt x="2825588" y="28102"/>
                </a:lnTo>
                <a:lnTo>
                  <a:pt x="2831920" y="33059"/>
                </a:lnTo>
                <a:lnTo>
                  <a:pt x="2896273" y="25213"/>
                </a:lnTo>
                <a:lnTo>
                  <a:pt x="2901228" y="18881"/>
                </a:lnTo>
                <a:lnTo>
                  <a:pt x="2899530" y="4956"/>
                </a:lnTo>
                <a:lnTo>
                  <a:pt x="2893198" y="0"/>
                </a:lnTo>
                <a:close/>
              </a:path>
            </a:pathLst>
          </a:custGeom>
          <a:solidFill>
            <a:srgbClr val="6EBE4A"/>
          </a:solidFill>
        </p:spPr>
        <p:txBody>
          <a:bodyPr wrap="square" lIns="0" tIns="0" rIns="0" bIns="0" rtlCol="0"/>
          <a:lstStyle/>
          <a:p>
            <a:endParaRPr/>
          </a:p>
        </p:txBody>
      </p:sp>
      <p:sp>
        <p:nvSpPr>
          <p:cNvPr id="22" name="object 22"/>
          <p:cNvSpPr/>
          <p:nvPr/>
        </p:nvSpPr>
        <p:spPr>
          <a:xfrm>
            <a:off x="2729296" y="1544811"/>
            <a:ext cx="1879600" cy="1370965"/>
          </a:xfrm>
          <a:custGeom>
            <a:avLst/>
            <a:gdLst/>
            <a:ahLst/>
            <a:cxnLst/>
            <a:rect l="l" t="t" r="r" b="b"/>
            <a:pathLst>
              <a:path w="1879600" h="1370964">
                <a:moveTo>
                  <a:pt x="16175" y="0"/>
                </a:moveTo>
                <a:lnTo>
                  <a:pt x="8234" y="1264"/>
                </a:lnTo>
                <a:lnTo>
                  <a:pt x="0" y="12621"/>
                </a:lnTo>
                <a:lnTo>
                  <a:pt x="1264" y="20562"/>
                </a:lnTo>
                <a:lnTo>
                  <a:pt x="53748" y="58618"/>
                </a:lnTo>
                <a:lnTo>
                  <a:pt x="61690" y="57351"/>
                </a:lnTo>
                <a:lnTo>
                  <a:pt x="69924" y="45995"/>
                </a:lnTo>
                <a:lnTo>
                  <a:pt x="68658" y="38054"/>
                </a:lnTo>
                <a:lnTo>
                  <a:pt x="16175" y="0"/>
                </a:lnTo>
                <a:close/>
              </a:path>
              <a:path w="1879600" h="1370964">
                <a:moveTo>
                  <a:pt x="98428" y="59639"/>
                </a:moveTo>
                <a:lnTo>
                  <a:pt x="90487" y="60905"/>
                </a:lnTo>
                <a:lnTo>
                  <a:pt x="82252" y="72261"/>
                </a:lnTo>
                <a:lnTo>
                  <a:pt x="83519" y="80203"/>
                </a:lnTo>
                <a:lnTo>
                  <a:pt x="136001" y="118257"/>
                </a:lnTo>
                <a:lnTo>
                  <a:pt x="143943" y="116992"/>
                </a:lnTo>
                <a:lnTo>
                  <a:pt x="152177" y="105636"/>
                </a:lnTo>
                <a:lnTo>
                  <a:pt x="150912" y="97694"/>
                </a:lnTo>
                <a:lnTo>
                  <a:pt x="98428" y="59639"/>
                </a:lnTo>
                <a:close/>
              </a:path>
              <a:path w="1879600" h="1370964">
                <a:moveTo>
                  <a:pt x="180681" y="119279"/>
                </a:moveTo>
                <a:lnTo>
                  <a:pt x="172741" y="120545"/>
                </a:lnTo>
                <a:lnTo>
                  <a:pt x="164506" y="131902"/>
                </a:lnTo>
                <a:lnTo>
                  <a:pt x="165771" y="139843"/>
                </a:lnTo>
                <a:lnTo>
                  <a:pt x="218255" y="177897"/>
                </a:lnTo>
                <a:lnTo>
                  <a:pt x="226195" y="176632"/>
                </a:lnTo>
                <a:lnTo>
                  <a:pt x="234430" y="165275"/>
                </a:lnTo>
                <a:lnTo>
                  <a:pt x="233165" y="157335"/>
                </a:lnTo>
                <a:lnTo>
                  <a:pt x="180681" y="119279"/>
                </a:lnTo>
                <a:close/>
              </a:path>
              <a:path w="1879600" h="1370964">
                <a:moveTo>
                  <a:pt x="262935" y="178920"/>
                </a:moveTo>
                <a:lnTo>
                  <a:pt x="254994" y="180186"/>
                </a:lnTo>
                <a:lnTo>
                  <a:pt x="246759" y="191542"/>
                </a:lnTo>
                <a:lnTo>
                  <a:pt x="248025" y="199483"/>
                </a:lnTo>
                <a:lnTo>
                  <a:pt x="300508" y="237538"/>
                </a:lnTo>
                <a:lnTo>
                  <a:pt x="308449" y="236273"/>
                </a:lnTo>
                <a:lnTo>
                  <a:pt x="316684" y="224915"/>
                </a:lnTo>
                <a:lnTo>
                  <a:pt x="315418" y="216974"/>
                </a:lnTo>
                <a:lnTo>
                  <a:pt x="262935" y="178920"/>
                </a:lnTo>
                <a:close/>
              </a:path>
              <a:path w="1879600" h="1370964">
                <a:moveTo>
                  <a:pt x="345188" y="238560"/>
                </a:moveTo>
                <a:lnTo>
                  <a:pt x="337247" y="239825"/>
                </a:lnTo>
                <a:lnTo>
                  <a:pt x="329012" y="251183"/>
                </a:lnTo>
                <a:lnTo>
                  <a:pt x="330278" y="259124"/>
                </a:lnTo>
                <a:lnTo>
                  <a:pt x="382761" y="297178"/>
                </a:lnTo>
                <a:lnTo>
                  <a:pt x="390702" y="295912"/>
                </a:lnTo>
                <a:lnTo>
                  <a:pt x="398937" y="284556"/>
                </a:lnTo>
                <a:lnTo>
                  <a:pt x="397672" y="276614"/>
                </a:lnTo>
                <a:lnTo>
                  <a:pt x="345188" y="238560"/>
                </a:lnTo>
                <a:close/>
              </a:path>
              <a:path w="1879600" h="1370964">
                <a:moveTo>
                  <a:pt x="427441" y="298201"/>
                </a:moveTo>
                <a:lnTo>
                  <a:pt x="419501" y="299466"/>
                </a:lnTo>
                <a:lnTo>
                  <a:pt x="411266" y="310823"/>
                </a:lnTo>
                <a:lnTo>
                  <a:pt x="412531" y="318763"/>
                </a:lnTo>
                <a:lnTo>
                  <a:pt x="465015" y="356819"/>
                </a:lnTo>
                <a:lnTo>
                  <a:pt x="472955" y="355553"/>
                </a:lnTo>
                <a:lnTo>
                  <a:pt x="481190" y="344196"/>
                </a:lnTo>
                <a:lnTo>
                  <a:pt x="479925" y="336255"/>
                </a:lnTo>
                <a:lnTo>
                  <a:pt x="427441" y="298201"/>
                </a:lnTo>
                <a:close/>
              </a:path>
              <a:path w="1879600" h="1370964">
                <a:moveTo>
                  <a:pt x="509695" y="357841"/>
                </a:moveTo>
                <a:lnTo>
                  <a:pt x="501754" y="359106"/>
                </a:lnTo>
                <a:lnTo>
                  <a:pt x="493519" y="370462"/>
                </a:lnTo>
                <a:lnTo>
                  <a:pt x="494785" y="378404"/>
                </a:lnTo>
                <a:lnTo>
                  <a:pt x="547268" y="416459"/>
                </a:lnTo>
                <a:lnTo>
                  <a:pt x="555209" y="415193"/>
                </a:lnTo>
                <a:lnTo>
                  <a:pt x="563444" y="403837"/>
                </a:lnTo>
                <a:lnTo>
                  <a:pt x="562178" y="395895"/>
                </a:lnTo>
                <a:lnTo>
                  <a:pt x="509695" y="357841"/>
                </a:lnTo>
                <a:close/>
              </a:path>
              <a:path w="1879600" h="1370964">
                <a:moveTo>
                  <a:pt x="591948" y="417480"/>
                </a:moveTo>
                <a:lnTo>
                  <a:pt x="584006" y="418746"/>
                </a:lnTo>
                <a:lnTo>
                  <a:pt x="575772" y="430103"/>
                </a:lnTo>
                <a:lnTo>
                  <a:pt x="577038" y="438044"/>
                </a:lnTo>
                <a:lnTo>
                  <a:pt x="629521" y="476098"/>
                </a:lnTo>
                <a:lnTo>
                  <a:pt x="637462" y="474833"/>
                </a:lnTo>
                <a:lnTo>
                  <a:pt x="645697" y="463477"/>
                </a:lnTo>
                <a:lnTo>
                  <a:pt x="644432" y="455536"/>
                </a:lnTo>
                <a:lnTo>
                  <a:pt x="591948" y="417480"/>
                </a:lnTo>
                <a:close/>
              </a:path>
              <a:path w="1879600" h="1370964">
                <a:moveTo>
                  <a:pt x="674201" y="477121"/>
                </a:moveTo>
                <a:lnTo>
                  <a:pt x="666261" y="478387"/>
                </a:lnTo>
                <a:lnTo>
                  <a:pt x="658026" y="489743"/>
                </a:lnTo>
                <a:lnTo>
                  <a:pt x="659291" y="497685"/>
                </a:lnTo>
                <a:lnTo>
                  <a:pt x="711775" y="535739"/>
                </a:lnTo>
                <a:lnTo>
                  <a:pt x="719716" y="534474"/>
                </a:lnTo>
                <a:lnTo>
                  <a:pt x="727950" y="523116"/>
                </a:lnTo>
                <a:lnTo>
                  <a:pt x="726685" y="515176"/>
                </a:lnTo>
                <a:lnTo>
                  <a:pt x="674201" y="477121"/>
                </a:lnTo>
                <a:close/>
              </a:path>
              <a:path w="1879600" h="1370964">
                <a:moveTo>
                  <a:pt x="756455" y="536761"/>
                </a:moveTo>
                <a:lnTo>
                  <a:pt x="748513" y="538027"/>
                </a:lnTo>
                <a:lnTo>
                  <a:pt x="740279" y="549384"/>
                </a:lnTo>
                <a:lnTo>
                  <a:pt x="741545" y="557325"/>
                </a:lnTo>
                <a:lnTo>
                  <a:pt x="794028" y="595379"/>
                </a:lnTo>
                <a:lnTo>
                  <a:pt x="801969" y="594114"/>
                </a:lnTo>
                <a:lnTo>
                  <a:pt x="810204" y="582757"/>
                </a:lnTo>
                <a:lnTo>
                  <a:pt x="808937" y="574815"/>
                </a:lnTo>
                <a:lnTo>
                  <a:pt x="756455" y="536761"/>
                </a:lnTo>
                <a:close/>
              </a:path>
              <a:path w="1879600" h="1370964">
                <a:moveTo>
                  <a:pt x="838707" y="596402"/>
                </a:moveTo>
                <a:lnTo>
                  <a:pt x="830766" y="597667"/>
                </a:lnTo>
                <a:lnTo>
                  <a:pt x="822532" y="609024"/>
                </a:lnTo>
                <a:lnTo>
                  <a:pt x="823798" y="616966"/>
                </a:lnTo>
                <a:lnTo>
                  <a:pt x="876280" y="655020"/>
                </a:lnTo>
                <a:lnTo>
                  <a:pt x="884222" y="653754"/>
                </a:lnTo>
                <a:lnTo>
                  <a:pt x="892456" y="642397"/>
                </a:lnTo>
                <a:lnTo>
                  <a:pt x="891192" y="634456"/>
                </a:lnTo>
                <a:lnTo>
                  <a:pt x="838707" y="596402"/>
                </a:lnTo>
                <a:close/>
              </a:path>
              <a:path w="1879600" h="1370964">
                <a:moveTo>
                  <a:pt x="920960" y="656042"/>
                </a:moveTo>
                <a:lnTo>
                  <a:pt x="913020" y="657307"/>
                </a:lnTo>
                <a:lnTo>
                  <a:pt x="904786" y="668665"/>
                </a:lnTo>
                <a:lnTo>
                  <a:pt x="906051" y="676605"/>
                </a:lnTo>
                <a:lnTo>
                  <a:pt x="958535" y="714660"/>
                </a:lnTo>
                <a:lnTo>
                  <a:pt x="966476" y="713394"/>
                </a:lnTo>
                <a:lnTo>
                  <a:pt x="974709" y="702038"/>
                </a:lnTo>
                <a:lnTo>
                  <a:pt x="973444" y="694096"/>
                </a:lnTo>
                <a:lnTo>
                  <a:pt x="920960" y="656042"/>
                </a:lnTo>
                <a:close/>
              </a:path>
              <a:path w="1879600" h="1370964">
                <a:moveTo>
                  <a:pt x="1003214" y="715683"/>
                </a:moveTo>
                <a:lnTo>
                  <a:pt x="995273" y="716948"/>
                </a:lnTo>
                <a:lnTo>
                  <a:pt x="987038" y="728304"/>
                </a:lnTo>
                <a:lnTo>
                  <a:pt x="988305" y="736245"/>
                </a:lnTo>
                <a:lnTo>
                  <a:pt x="1040787" y="774299"/>
                </a:lnTo>
                <a:lnTo>
                  <a:pt x="1048729" y="773035"/>
                </a:lnTo>
                <a:lnTo>
                  <a:pt x="1056963" y="761678"/>
                </a:lnTo>
                <a:lnTo>
                  <a:pt x="1055697" y="753737"/>
                </a:lnTo>
                <a:lnTo>
                  <a:pt x="1003214" y="715683"/>
                </a:lnTo>
                <a:close/>
              </a:path>
              <a:path w="1879600" h="1370964">
                <a:moveTo>
                  <a:pt x="1085467" y="775322"/>
                </a:moveTo>
                <a:lnTo>
                  <a:pt x="1077526" y="776588"/>
                </a:lnTo>
                <a:lnTo>
                  <a:pt x="1069291" y="787944"/>
                </a:lnTo>
                <a:lnTo>
                  <a:pt x="1070557" y="795886"/>
                </a:lnTo>
                <a:lnTo>
                  <a:pt x="1123040" y="833940"/>
                </a:lnTo>
                <a:lnTo>
                  <a:pt x="1130981" y="832675"/>
                </a:lnTo>
                <a:lnTo>
                  <a:pt x="1139216" y="821317"/>
                </a:lnTo>
                <a:lnTo>
                  <a:pt x="1137951" y="813377"/>
                </a:lnTo>
                <a:lnTo>
                  <a:pt x="1085467" y="775322"/>
                </a:lnTo>
                <a:close/>
              </a:path>
              <a:path w="1879600" h="1370964">
                <a:moveTo>
                  <a:pt x="1167720" y="834962"/>
                </a:moveTo>
                <a:lnTo>
                  <a:pt x="1159780" y="836228"/>
                </a:lnTo>
                <a:lnTo>
                  <a:pt x="1151545" y="847585"/>
                </a:lnTo>
                <a:lnTo>
                  <a:pt x="1152810" y="855526"/>
                </a:lnTo>
                <a:lnTo>
                  <a:pt x="1205294" y="893580"/>
                </a:lnTo>
                <a:lnTo>
                  <a:pt x="1213236" y="892315"/>
                </a:lnTo>
                <a:lnTo>
                  <a:pt x="1221470" y="880958"/>
                </a:lnTo>
                <a:lnTo>
                  <a:pt x="1220204" y="873018"/>
                </a:lnTo>
                <a:lnTo>
                  <a:pt x="1167720" y="834962"/>
                </a:lnTo>
                <a:close/>
              </a:path>
              <a:path w="1879600" h="1370964">
                <a:moveTo>
                  <a:pt x="1249974" y="894603"/>
                </a:moveTo>
                <a:lnTo>
                  <a:pt x="1242033" y="895869"/>
                </a:lnTo>
                <a:lnTo>
                  <a:pt x="1233798" y="907225"/>
                </a:lnTo>
                <a:lnTo>
                  <a:pt x="1235064" y="915167"/>
                </a:lnTo>
                <a:lnTo>
                  <a:pt x="1287547" y="953221"/>
                </a:lnTo>
                <a:lnTo>
                  <a:pt x="1295488" y="951955"/>
                </a:lnTo>
                <a:lnTo>
                  <a:pt x="1303723" y="940598"/>
                </a:lnTo>
                <a:lnTo>
                  <a:pt x="1302457" y="932657"/>
                </a:lnTo>
                <a:lnTo>
                  <a:pt x="1249974" y="894603"/>
                </a:lnTo>
                <a:close/>
              </a:path>
              <a:path w="1879600" h="1370964">
                <a:moveTo>
                  <a:pt x="1332227" y="954243"/>
                </a:moveTo>
                <a:lnTo>
                  <a:pt x="1324286" y="955508"/>
                </a:lnTo>
                <a:lnTo>
                  <a:pt x="1316051" y="966866"/>
                </a:lnTo>
                <a:lnTo>
                  <a:pt x="1317317" y="974806"/>
                </a:lnTo>
                <a:lnTo>
                  <a:pt x="1369800" y="1012861"/>
                </a:lnTo>
                <a:lnTo>
                  <a:pt x="1377741" y="1011595"/>
                </a:lnTo>
                <a:lnTo>
                  <a:pt x="1385976" y="1000239"/>
                </a:lnTo>
                <a:lnTo>
                  <a:pt x="1384711" y="992297"/>
                </a:lnTo>
                <a:lnTo>
                  <a:pt x="1332227" y="954243"/>
                </a:lnTo>
                <a:close/>
              </a:path>
              <a:path w="1879600" h="1370964">
                <a:moveTo>
                  <a:pt x="1414480" y="1013884"/>
                </a:moveTo>
                <a:lnTo>
                  <a:pt x="1406540" y="1015149"/>
                </a:lnTo>
                <a:lnTo>
                  <a:pt x="1398305" y="1026506"/>
                </a:lnTo>
                <a:lnTo>
                  <a:pt x="1399570" y="1034446"/>
                </a:lnTo>
                <a:lnTo>
                  <a:pt x="1452054" y="1072502"/>
                </a:lnTo>
                <a:lnTo>
                  <a:pt x="1459995" y="1071236"/>
                </a:lnTo>
                <a:lnTo>
                  <a:pt x="1468230" y="1059879"/>
                </a:lnTo>
                <a:lnTo>
                  <a:pt x="1466964" y="1051938"/>
                </a:lnTo>
                <a:lnTo>
                  <a:pt x="1414480" y="1013884"/>
                </a:lnTo>
                <a:close/>
              </a:path>
              <a:path w="1879600" h="1370964">
                <a:moveTo>
                  <a:pt x="1496734" y="1073523"/>
                </a:moveTo>
                <a:lnTo>
                  <a:pt x="1488793" y="1074789"/>
                </a:lnTo>
                <a:lnTo>
                  <a:pt x="1480558" y="1086145"/>
                </a:lnTo>
                <a:lnTo>
                  <a:pt x="1481824" y="1094087"/>
                </a:lnTo>
                <a:lnTo>
                  <a:pt x="1534307" y="1132141"/>
                </a:lnTo>
                <a:lnTo>
                  <a:pt x="1542248" y="1130876"/>
                </a:lnTo>
                <a:lnTo>
                  <a:pt x="1550483" y="1119520"/>
                </a:lnTo>
                <a:lnTo>
                  <a:pt x="1549217" y="1111578"/>
                </a:lnTo>
                <a:lnTo>
                  <a:pt x="1496734" y="1073523"/>
                </a:lnTo>
                <a:close/>
              </a:path>
              <a:path w="1879600" h="1370964">
                <a:moveTo>
                  <a:pt x="1578987" y="1133163"/>
                </a:moveTo>
                <a:lnTo>
                  <a:pt x="1571045" y="1134430"/>
                </a:lnTo>
                <a:lnTo>
                  <a:pt x="1562811" y="1145786"/>
                </a:lnTo>
                <a:lnTo>
                  <a:pt x="1564077" y="1153727"/>
                </a:lnTo>
                <a:lnTo>
                  <a:pt x="1616560" y="1191781"/>
                </a:lnTo>
                <a:lnTo>
                  <a:pt x="1624501" y="1190517"/>
                </a:lnTo>
                <a:lnTo>
                  <a:pt x="1632736" y="1179159"/>
                </a:lnTo>
                <a:lnTo>
                  <a:pt x="1631471" y="1171219"/>
                </a:lnTo>
                <a:lnTo>
                  <a:pt x="1578987" y="1133163"/>
                </a:lnTo>
                <a:close/>
              </a:path>
              <a:path w="1879600" h="1370964">
                <a:moveTo>
                  <a:pt x="1661241" y="1192804"/>
                </a:moveTo>
                <a:lnTo>
                  <a:pt x="1653299" y="1194070"/>
                </a:lnTo>
                <a:lnTo>
                  <a:pt x="1645065" y="1205426"/>
                </a:lnTo>
                <a:lnTo>
                  <a:pt x="1646330" y="1213368"/>
                </a:lnTo>
                <a:lnTo>
                  <a:pt x="1698814" y="1251422"/>
                </a:lnTo>
                <a:lnTo>
                  <a:pt x="1706755" y="1250157"/>
                </a:lnTo>
                <a:lnTo>
                  <a:pt x="1714990" y="1238799"/>
                </a:lnTo>
                <a:lnTo>
                  <a:pt x="1713724" y="1230858"/>
                </a:lnTo>
                <a:lnTo>
                  <a:pt x="1661241" y="1192804"/>
                </a:lnTo>
                <a:close/>
              </a:path>
              <a:path w="1879600" h="1370964">
                <a:moveTo>
                  <a:pt x="1743494" y="1252444"/>
                </a:moveTo>
                <a:lnTo>
                  <a:pt x="1735552" y="1253710"/>
                </a:lnTo>
                <a:lnTo>
                  <a:pt x="1727318" y="1265067"/>
                </a:lnTo>
                <a:lnTo>
                  <a:pt x="1728584" y="1273008"/>
                </a:lnTo>
                <a:lnTo>
                  <a:pt x="1781067" y="1311062"/>
                </a:lnTo>
                <a:lnTo>
                  <a:pt x="1789008" y="1309796"/>
                </a:lnTo>
                <a:lnTo>
                  <a:pt x="1797243" y="1298440"/>
                </a:lnTo>
                <a:lnTo>
                  <a:pt x="1795978" y="1290499"/>
                </a:lnTo>
                <a:lnTo>
                  <a:pt x="1743494" y="1252444"/>
                </a:lnTo>
                <a:close/>
              </a:path>
              <a:path w="1879600" h="1370964">
                <a:moveTo>
                  <a:pt x="1825746" y="1312085"/>
                </a:moveTo>
                <a:lnTo>
                  <a:pt x="1817806" y="1313350"/>
                </a:lnTo>
                <a:lnTo>
                  <a:pt x="1809572" y="1324707"/>
                </a:lnTo>
                <a:lnTo>
                  <a:pt x="1810837" y="1332647"/>
                </a:lnTo>
                <a:lnTo>
                  <a:pt x="1863321" y="1370703"/>
                </a:lnTo>
                <a:lnTo>
                  <a:pt x="1871262" y="1369437"/>
                </a:lnTo>
                <a:lnTo>
                  <a:pt x="1879497" y="1358080"/>
                </a:lnTo>
                <a:lnTo>
                  <a:pt x="1878230" y="1350139"/>
                </a:lnTo>
                <a:lnTo>
                  <a:pt x="1825746" y="1312085"/>
                </a:lnTo>
                <a:close/>
              </a:path>
            </a:pathLst>
          </a:custGeom>
          <a:solidFill>
            <a:srgbClr val="6EBE4A"/>
          </a:solidFill>
        </p:spPr>
        <p:txBody>
          <a:bodyPr wrap="square" lIns="0" tIns="0" rIns="0" bIns="0" rtlCol="0"/>
          <a:lstStyle/>
          <a:p>
            <a:endParaRPr/>
          </a:p>
        </p:txBody>
      </p:sp>
      <p:sp>
        <p:nvSpPr>
          <p:cNvPr id="23" name="object 23"/>
          <p:cNvSpPr/>
          <p:nvPr/>
        </p:nvSpPr>
        <p:spPr>
          <a:xfrm>
            <a:off x="2076669" y="2889214"/>
            <a:ext cx="2494915" cy="1025525"/>
          </a:xfrm>
          <a:custGeom>
            <a:avLst/>
            <a:gdLst/>
            <a:ahLst/>
            <a:cxnLst/>
            <a:rect l="l" t="t" r="r" b="b"/>
            <a:pathLst>
              <a:path w="2494915" h="1025525">
                <a:moveTo>
                  <a:pt x="2481787" y="0"/>
                </a:moveTo>
                <a:lnTo>
                  <a:pt x="2421679" y="24286"/>
                </a:lnTo>
                <a:lnTo>
                  <a:pt x="2418538" y="31689"/>
                </a:lnTo>
                <a:lnTo>
                  <a:pt x="2423793" y="44695"/>
                </a:lnTo>
                <a:lnTo>
                  <a:pt x="2431195" y="47837"/>
                </a:lnTo>
                <a:lnTo>
                  <a:pt x="2491301" y="23549"/>
                </a:lnTo>
                <a:lnTo>
                  <a:pt x="2494443" y="16148"/>
                </a:lnTo>
                <a:lnTo>
                  <a:pt x="2489188" y="3141"/>
                </a:lnTo>
                <a:lnTo>
                  <a:pt x="2481787" y="0"/>
                </a:lnTo>
                <a:close/>
              </a:path>
              <a:path w="2494915" h="1025525">
                <a:moveTo>
                  <a:pt x="2387586" y="38063"/>
                </a:moveTo>
                <a:lnTo>
                  <a:pt x="2327479" y="62349"/>
                </a:lnTo>
                <a:lnTo>
                  <a:pt x="2324337" y="69752"/>
                </a:lnTo>
                <a:lnTo>
                  <a:pt x="2329592" y="82758"/>
                </a:lnTo>
                <a:lnTo>
                  <a:pt x="2336994" y="85900"/>
                </a:lnTo>
                <a:lnTo>
                  <a:pt x="2397100" y="61612"/>
                </a:lnTo>
                <a:lnTo>
                  <a:pt x="2400242" y="54211"/>
                </a:lnTo>
                <a:lnTo>
                  <a:pt x="2394987" y="41203"/>
                </a:lnTo>
                <a:lnTo>
                  <a:pt x="2387586" y="38063"/>
                </a:lnTo>
                <a:close/>
              </a:path>
              <a:path w="2494915" h="1025525">
                <a:moveTo>
                  <a:pt x="2293385" y="76126"/>
                </a:moveTo>
                <a:lnTo>
                  <a:pt x="2233278" y="100412"/>
                </a:lnTo>
                <a:lnTo>
                  <a:pt x="2230136" y="107815"/>
                </a:lnTo>
                <a:lnTo>
                  <a:pt x="2235391" y="120821"/>
                </a:lnTo>
                <a:lnTo>
                  <a:pt x="2242794" y="123963"/>
                </a:lnTo>
                <a:lnTo>
                  <a:pt x="2302901" y="99675"/>
                </a:lnTo>
                <a:lnTo>
                  <a:pt x="2306043" y="92274"/>
                </a:lnTo>
                <a:lnTo>
                  <a:pt x="2300786" y="79267"/>
                </a:lnTo>
                <a:lnTo>
                  <a:pt x="2293385" y="76126"/>
                </a:lnTo>
                <a:close/>
              </a:path>
              <a:path w="2494915" h="1025525">
                <a:moveTo>
                  <a:pt x="2199184" y="114189"/>
                </a:moveTo>
                <a:lnTo>
                  <a:pt x="2139077" y="138475"/>
                </a:lnTo>
                <a:lnTo>
                  <a:pt x="2135935" y="145877"/>
                </a:lnTo>
                <a:lnTo>
                  <a:pt x="2141190" y="158884"/>
                </a:lnTo>
                <a:lnTo>
                  <a:pt x="2148593" y="162026"/>
                </a:lnTo>
                <a:lnTo>
                  <a:pt x="2208700" y="137739"/>
                </a:lnTo>
                <a:lnTo>
                  <a:pt x="2211842" y="130337"/>
                </a:lnTo>
                <a:lnTo>
                  <a:pt x="2206586" y="117330"/>
                </a:lnTo>
                <a:lnTo>
                  <a:pt x="2199184" y="114189"/>
                </a:lnTo>
                <a:close/>
              </a:path>
              <a:path w="2494915" h="1025525">
                <a:moveTo>
                  <a:pt x="2104984" y="152251"/>
                </a:moveTo>
                <a:lnTo>
                  <a:pt x="2044876" y="176538"/>
                </a:lnTo>
                <a:lnTo>
                  <a:pt x="2041735" y="183940"/>
                </a:lnTo>
                <a:lnTo>
                  <a:pt x="2046991" y="196947"/>
                </a:lnTo>
                <a:lnTo>
                  <a:pt x="2054392" y="200088"/>
                </a:lnTo>
                <a:lnTo>
                  <a:pt x="2114499" y="175802"/>
                </a:lnTo>
                <a:lnTo>
                  <a:pt x="2117641" y="168399"/>
                </a:lnTo>
                <a:lnTo>
                  <a:pt x="2112385" y="155393"/>
                </a:lnTo>
                <a:lnTo>
                  <a:pt x="2104984" y="152251"/>
                </a:lnTo>
                <a:close/>
              </a:path>
              <a:path w="2494915" h="1025525">
                <a:moveTo>
                  <a:pt x="2010783" y="190314"/>
                </a:moveTo>
                <a:lnTo>
                  <a:pt x="1950676" y="214602"/>
                </a:lnTo>
                <a:lnTo>
                  <a:pt x="1947534" y="222003"/>
                </a:lnTo>
                <a:lnTo>
                  <a:pt x="1952790" y="235010"/>
                </a:lnTo>
                <a:lnTo>
                  <a:pt x="1960191" y="238151"/>
                </a:lnTo>
                <a:lnTo>
                  <a:pt x="2020299" y="213865"/>
                </a:lnTo>
                <a:lnTo>
                  <a:pt x="2023440" y="206462"/>
                </a:lnTo>
                <a:lnTo>
                  <a:pt x="2018184" y="193456"/>
                </a:lnTo>
                <a:lnTo>
                  <a:pt x="2010783" y="190314"/>
                </a:lnTo>
                <a:close/>
              </a:path>
              <a:path w="2494915" h="1025525">
                <a:moveTo>
                  <a:pt x="1916582" y="228377"/>
                </a:moveTo>
                <a:lnTo>
                  <a:pt x="1856475" y="252665"/>
                </a:lnTo>
                <a:lnTo>
                  <a:pt x="1853333" y="260066"/>
                </a:lnTo>
                <a:lnTo>
                  <a:pt x="1858589" y="273072"/>
                </a:lnTo>
                <a:lnTo>
                  <a:pt x="1865991" y="276214"/>
                </a:lnTo>
                <a:lnTo>
                  <a:pt x="1926098" y="251928"/>
                </a:lnTo>
                <a:lnTo>
                  <a:pt x="1929240" y="244525"/>
                </a:lnTo>
                <a:lnTo>
                  <a:pt x="1923983" y="231519"/>
                </a:lnTo>
                <a:lnTo>
                  <a:pt x="1916582" y="228377"/>
                </a:lnTo>
                <a:close/>
              </a:path>
              <a:path w="2494915" h="1025525">
                <a:moveTo>
                  <a:pt x="1822381" y="266440"/>
                </a:moveTo>
                <a:lnTo>
                  <a:pt x="1762274" y="290728"/>
                </a:lnTo>
                <a:lnTo>
                  <a:pt x="1759132" y="298129"/>
                </a:lnTo>
                <a:lnTo>
                  <a:pt x="1764389" y="311136"/>
                </a:lnTo>
                <a:lnTo>
                  <a:pt x="1771790" y="314278"/>
                </a:lnTo>
                <a:lnTo>
                  <a:pt x="1831897" y="289991"/>
                </a:lnTo>
                <a:lnTo>
                  <a:pt x="1835039" y="282588"/>
                </a:lnTo>
                <a:lnTo>
                  <a:pt x="1829784" y="269582"/>
                </a:lnTo>
                <a:lnTo>
                  <a:pt x="1822381" y="266440"/>
                </a:lnTo>
                <a:close/>
              </a:path>
              <a:path w="2494915" h="1025525">
                <a:moveTo>
                  <a:pt x="1728181" y="304504"/>
                </a:moveTo>
                <a:lnTo>
                  <a:pt x="1668073" y="328791"/>
                </a:lnTo>
                <a:lnTo>
                  <a:pt x="1664933" y="336193"/>
                </a:lnTo>
                <a:lnTo>
                  <a:pt x="1670188" y="349199"/>
                </a:lnTo>
                <a:lnTo>
                  <a:pt x="1677589" y="352341"/>
                </a:lnTo>
                <a:lnTo>
                  <a:pt x="1737696" y="328053"/>
                </a:lnTo>
                <a:lnTo>
                  <a:pt x="1740838" y="320652"/>
                </a:lnTo>
                <a:lnTo>
                  <a:pt x="1735583" y="307646"/>
                </a:lnTo>
                <a:lnTo>
                  <a:pt x="1728181" y="304504"/>
                </a:lnTo>
                <a:close/>
              </a:path>
              <a:path w="2494915" h="1025525">
                <a:moveTo>
                  <a:pt x="1633980" y="342567"/>
                </a:moveTo>
                <a:lnTo>
                  <a:pt x="1573874" y="366854"/>
                </a:lnTo>
                <a:lnTo>
                  <a:pt x="1570732" y="374256"/>
                </a:lnTo>
                <a:lnTo>
                  <a:pt x="1575987" y="387262"/>
                </a:lnTo>
                <a:lnTo>
                  <a:pt x="1583389" y="390404"/>
                </a:lnTo>
                <a:lnTo>
                  <a:pt x="1643496" y="366116"/>
                </a:lnTo>
                <a:lnTo>
                  <a:pt x="1646637" y="358715"/>
                </a:lnTo>
                <a:lnTo>
                  <a:pt x="1641382" y="345709"/>
                </a:lnTo>
                <a:lnTo>
                  <a:pt x="1633980" y="342567"/>
                </a:lnTo>
                <a:close/>
              </a:path>
              <a:path w="2494915" h="1025525">
                <a:moveTo>
                  <a:pt x="1539779" y="380630"/>
                </a:moveTo>
                <a:lnTo>
                  <a:pt x="1479673" y="404916"/>
                </a:lnTo>
                <a:lnTo>
                  <a:pt x="1476531" y="412319"/>
                </a:lnTo>
                <a:lnTo>
                  <a:pt x="1481786" y="425325"/>
                </a:lnTo>
                <a:lnTo>
                  <a:pt x="1489189" y="428467"/>
                </a:lnTo>
                <a:lnTo>
                  <a:pt x="1549295" y="404180"/>
                </a:lnTo>
                <a:lnTo>
                  <a:pt x="1552437" y="396778"/>
                </a:lnTo>
                <a:lnTo>
                  <a:pt x="1547182" y="383772"/>
                </a:lnTo>
                <a:lnTo>
                  <a:pt x="1539779" y="380630"/>
                </a:lnTo>
                <a:close/>
              </a:path>
              <a:path w="2494915" h="1025525">
                <a:moveTo>
                  <a:pt x="1445578" y="418693"/>
                </a:moveTo>
                <a:lnTo>
                  <a:pt x="1385472" y="442979"/>
                </a:lnTo>
                <a:lnTo>
                  <a:pt x="1382330" y="450382"/>
                </a:lnTo>
                <a:lnTo>
                  <a:pt x="1387586" y="463388"/>
                </a:lnTo>
                <a:lnTo>
                  <a:pt x="1394988" y="466530"/>
                </a:lnTo>
                <a:lnTo>
                  <a:pt x="1455094" y="442243"/>
                </a:lnTo>
                <a:lnTo>
                  <a:pt x="1458236" y="434841"/>
                </a:lnTo>
                <a:lnTo>
                  <a:pt x="1452981" y="421835"/>
                </a:lnTo>
                <a:lnTo>
                  <a:pt x="1445578" y="418693"/>
                </a:lnTo>
                <a:close/>
              </a:path>
              <a:path w="2494915" h="1025525">
                <a:moveTo>
                  <a:pt x="1351379" y="456756"/>
                </a:moveTo>
                <a:lnTo>
                  <a:pt x="1291271" y="481042"/>
                </a:lnTo>
                <a:lnTo>
                  <a:pt x="1288130" y="488445"/>
                </a:lnTo>
                <a:lnTo>
                  <a:pt x="1293385" y="501451"/>
                </a:lnTo>
                <a:lnTo>
                  <a:pt x="1300787" y="504593"/>
                </a:lnTo>
                <a:lnTo>
                  <a:pt x="1360893" y="480306"/>
                </a:lnTo>
                <a:lnTo>
                  <a:pt x="1364035" y="472904"/>
                </a:lnTo>
                <a:lnTo>
                  <a:pt x="1358780" y="459897"/>
                </a:lnTo>
                <a:lnTo>
                  <a:pt x="1351379" y="456756"/>
                </a:lnTo>
                <a:close/>
              </a:path>
              <a:path w="2494915" h="1025525">
                <a:moveTo>
                  <a:pt x="1257178" y="494819"/>
                </a:moveTo>
                <a:lnTo>
                  <a:pt x="1197071" y="519106"/>
                </a:lnTo>
                <a:lnTo>
                  <a:pt x="1193929" y="526508"/>
                </a:lnTo>
                <a:lnTo>
                  <a:pt x="1199184" y="539515"/>
                </a:lnTo>
                <a:lnTo>
                  <a:pt x="1206586" y="542657"/>
                </a:lnTo>
                <a:lnTo>
                  <a:pt x="1266694" y="518369"/>
                </a:lnTo>
                <a:lnTo>
                  <a:pt x="1269834" y="510967"/>
                </a:lnTo>
                <a:lnTo>
                  <a:pt x="1264579" y="497960"/>
                </a:lnTo>
                <a:lnTo>
                  <a:pt x="1257178" y="494819"/>
                </a:lnTo>
                <a:close/>
              </a:path>
              <a:path w="2494915" h="1025525">
                <a:moveTo>
                  <a:pt x="1162977" y="532883"/>
                </a:moveTo>
                <a:lnTo>
                  <a:pt x="1102870" y="557169"/>
                </a:lnTo>
                <a:lnTo>
                  <a:pt x="1099728" y="564572"/>
                </a:lnTo>
                <a:lnTo>
                  <a:pt x="1104983" y="577578"/>
                </a:lnTo>
                <a:lnTo>
                  <a:pt x="1112385" y="580720"/>
                </a:lnTo>
                <a:lnTo>
                  <a:pt x="1172493" y="556432"/>
                </a:lnTo>
                <a:lnTo>
                  <a:pt x="1175633" y="549031"/>
                </a:lnTo>
                <a:lnTo>
                  <a:pt x="1170378" y="536023"/>
                </a:lnTo>
                <a:lnTo>
                  <a:pt x="1162977" y="532883"/>
                </a:lnTo>
                <a:close/>
              </a:path>
              <a:path w="2494915" h="1025525">
                <a:moveTo>
                  <a:pt x="1068776" y="570945"/>
                </a:moveTo>
                <a:lnTo>
                  <a:pt x="1008669" y="595232"/>
                </a:lnTo>
                <a:lnTo>
                  <a:pt x="1005527" y="602634"/>
                </a:lnTo>
                <a:lnTo>
                  <a:pt x="1010782" y="615641"/>
                </a:lnTo>
                <a:lnTo>
                  <a:pt x="1018185" y="618782"/>
                </a:lnTo>
                <a:lnTo>
                  <a:pt x="1078292" y="594495"/>
                </a:lnTo>
                <a:lnTo>
                  <a:pt x="1081434" y="587093"/>
                </a:lnTo>
                <a:lnTo>
                  <a:pt x="1076178" y="574086"/>
                </a:lnTo>
                <a:lnTo>
                  <a:pt x="1068776" y="570945"/>
                </a:lnTo>
                <a:close/>
              </a:path>
              <a:path w="2494915" h="1025525">
                <a:moveTo>
                  <a:pt x="974575" y="609008"/>
                </a:moveTo>
                <a:lnTo>
                  <a:pt x="914468" y="633295"/>
                </a:lnTo>
                <a:lnTo>
                  <a:pt x="911326" y="640697"/>
                </a:lnTo>
                <a:lnTo>
                  <a:pt x="916581" y="653704"/>
                </a:lnTo>
                <a:lnTo>
                  <a:pt x="923984" y="656845"/>
                </a:lnTo>
                <a:lnTo>
                  <a:pt x="984091" y="632559"/>
                </a:lnTo>
                <a:lnTo>
                  <a:pt x="987233" y="625156"/>
                </a:lnTo>
                <a:lnTo>
                  <a:pt x="981977" y="612150"/>
                </a:lnTo>
                <a:lnTo>
                  <a:pt x="974575" y="609008"/>
                </a:lnTo>
                <a:close/>
              </a:path>
              <a:path w="2494915" h="1025525">
                <a:moveTo>
                  <a:pt x="880375" y="647071"/>
                </a:moveTo>
                <a:lnTo>
                  <a:pt x="820268" y="671358"/>
                </a:lnTo>
                <a:lnTo>
                  <a:pt x="817126" y="678760"/>
                </a:lnTo>
                <a:lnTo>
                  <a:pt x="822382" y="691766"/>
                </a:lnTo>
                <a:lnTo>
                  <a:pt x="829783" y="694908"/>
                </a:lnTo>
                <a:lnTo>
                  <a:pt x="889890" y="670622"/>
                </a:lnTo>
                <a:lnTo>
                  <a:pt x="893032" y="663219"/>
                </a:lnTo>
                <a:lnTo>
                  <a:pt x="887776" y="650213"/>
                </a:lnTo>
                <a:lnTo>
                  <a:pt x="880375" y="647071"/>
                </a:lnTo>
                <a:close/>
              </a:path>
              <a:path w="2494915" h="1025525">
                <a:moveTo>
                  <a:pt x="786174" y="685134"/>
                </a:moveTo>
                <a:lnTo>
                  <a:pt x="726067" y="709422"/>
                </a:lnTo>
                <a:lnTo>
                  <a:pt x="722925" y="716823"/>
                </a:lnTo>
                <a:lnTo>
                  <a:pt x="728181" y="729829"/>
                </a:lnTo>
                <a:lnTo>
                  <a:pt x="735582" y="732971"/>
                </a:lnTo>
                <a:lnTo>
                  <a:pt x="795690" y="708685"/>
                </a:lnTo>
                <a:lnTo>
                  <a:pt x="798831" y="701282"/>
                </a:lnTo>
                <a:lnTo>
                  <a:pt x="793576" y="688276"/>
                </a:lnTo>
                <a:lnTo>
                  <a:pt x="786174" y="685134"/>
                </a:lnTo>
                <a:close/>
              </a:path>
              <a:path w="2494915" h="1025525">
                <a:moveTo>
                  <a:pt x="691973" y="723197"/>
                </a:moveTo>
                <a:lnTo>
                  <a:pt x="631866" y="747485"/>
                </a:lnTo>
                <a:lnTo>
                  <a:pt x="628724" y="754886"/>
                </a:lnTo>
                <a:lnTo>
                  <a:pt x="633980" y="767892"/>
                </a:lnTo>
                <a:lnTo>
                  <a:pt x="641383" y="771034"/>
                </a:lnTo>
                <a:lnTo>
                  <a:pt x="701489" y="746748"/>
                </a:lnTo>
                <a:lnTo>
                  <a:pt x="704631" y="739345"/>
                </a:lnTo>
                <a:lnTo>
                  <a:pt x="699376" y="726339"/>
                </a:lnTo>
                <a:lnTo>
                  <a:pt x="691973" y="723197"/>
                </a:lnTo>
                <a:close/>
              </a:path>
              <a:path w="2494915" h="1025525">
                <a:moveTo>
                  <a:pt x="597772" y="761260"/>
                </a:moveTo>
                <a:lnTo>
                  <a:pt x="537665" y="785548"/>
                </a:lnTo>
                <a:lnTo>
                  <a:pt x="534525" y="792949"/>
                </a:lnTo>
                <a:lnTo>
                  <a:pt x="539780" y="805955"/>
                </a:lnTo>
                <a:lnTo>
                  <a:pt x="547182" y="809097"/>
                </a:lnTo>
                <a:lnTo>
                  <a:pt x="607288" y="784810"/>
                </a:lnTo>
                <a:lnTo>
                  <a:pt x="610430" y="777408"/>
                </a:lnTo>
                <a:lnTo>
                  <a:pt x="605175" y="764402"/>
                </a:lnTo>
                <a:lnTo>
                  <a:pt x="597772" y="761260"/>
                </a:lnTo>
                <a:close/>
              </a:path>
              <a:path w="2494915" h="1025525">
                <a:moveTo>
                  <a:pt x="503572" y="799324"/>
                </a:moveTo>
                <a:lnTo>
                  <a:pt x="443466" y="823610"/>
                </a:lnTo>
                <a:lnTo>
                  <a:pt x="440324" y="831013"/>
                </a:lnTo>
                <a:lnTo>
                  <a:pt x="445579" y="844019"/>
                </a:lnTo>
                <a:lnTo>
                  <a:pt x="452981" y="847161"/>
                </a:lnTo>
                <a:lnTo>
                  <a:pt x="513087" y="822873"/>
                </a:lnTo>
                <a:lnTo>
                  <a:pt x="516229" y="815472"/>
                </a:lnTo>
                <a:lnTo>
                  <a:pt x="510974" y="802466"/>
                </a:lnTo>
                <a:lnTo>
                  <a:pt x="503572" y="799324"/>
                </a:lnTo>
                <a:close/>
              </a:path>
              <a:path w="2494915" h="1025525">
                <a:moveTo>
                  <a:pt x="409371" y="837387"/>
                </a:moveTo>
                <a:lnTo>
                  <a:pt x="349265" y="861673"/>
                </a:lnTo>
                <a:lnTo>
                  <a:pt x="346123" y="869076"/>
                </a:lnTo>
                <a:lnTo>
                  <a:pt x="351378" y="882082"/>
                </a:lnTo>
                <a:lnTo>
                  <a:pt x="358781" y="885224"/>
                </a:lnTo>
                <a:lnTo>
                  <a:pt x="418887" y="860936"/>
                </a:lnTo>
                <a:lnTo>
                  <a:pt x="422028" y="853535"/>
                </a:lnTo>
                <a:lnTo>
                  <a:pt x="416773" y="840529"/>
                </a:lnTo>
                <a:lnTo>
                  <a:pt x="409371" y="837387"/>
                </a:lnTo>
                <a:close/>
              </a:path>
              <a:path w="2494915" h="1025525">
                <a:moveTo>
                  <a:pt x="315170" y="875450"/>
                </a:moveTo>
                <a:lnTo>
                  <a:pt x="255064" y="899736"/>
                </a:lnTo>
                <a:lnTo>
                  <a:pt x="251922" y="907139"/>
                </a:lnTo>
                <a:lnTo>
                  <a:pt x="257177" y="920145"/>
                </a:lnTo>
                <a:lnTo>
                  <a:pt x="264580" y="923287"/>
                </a:lnTo>
                <a:lnTo>
                  <a:pt x="324686" y="898999"/>
                </a:lnTo>
                <a:lnTo>
                  <a:pt x="327828" y="891598"/>
                </a:lnTo>
                <a:lnTo>
                  <a:pt x="322573" y="878592"/>
                </a:lnTo>
                <a:lnTo>
                  <a:pt x="315170" y="875450"/>
                </a:lnTo>
                <a:close/>
              </a:path>
              <a:path w="2494915" h="1025525">
                <a:moveTo>
                  <a:pt x="220971" y="913513"/>
                </a:moveTo>
                <a:lnTo>
                  <a:pt x="160864" y="937799"/>
                </a:lnTo>
                <a:lnTo>
                  <a:pt x="157722" y="945202"/>
                </a:lnTo>
                <a:lnTo>
                  <a:pt x="162977" y="958208"/>
                </a:lnTo>
                <a:lnTo>
                  <a:pt x="170379" y="961350"/>
                </a:lnTo>
                <a:lnTo>
                  <a:pt x="230485" y="937063"/>
                </a:lnTo>
                <a:lnTo>
                  <a:pt x="233627" y="929661"/>
                </a:lnTo>
                <a:lnTo>
                  <a:pt x="228372" y="916654"/>
                </a:lnTo>
                <a:lnTo>
                  <a:pt x="220971" y="913513"/>
                </a:lnTo>
                <a:close/>
              </a:path>
              <a:path w="2494915" h="1025525">
                <a:moveTo>
                  <a:pt x="126770" y="951576"/>
                </a:moveTo>
                <a:lnTo>
                  <a:pt x="66663" y="975862"/>
                </a:lnTo>
                <a:lnTo>
                  <a:pt x="63521" y="983265"/>
                </a:lnTo>
                <a:lnTo>
                  <a:pt x="68776" y="996271"/>
                </a:lnTo>
                <a:lnTo>
                  <a:pt x="76179" y="999413"/>
                </a:lnTo>
                <a:lnTo>
                  <a:pt x="136286" y="975126"/>
                </a:lnTo>
                <a:lnTo>
                  <a:pt x="139426" y="967724"/>
                </a:lnTo>
                <a:lnTo>
                  <a:pt x="134171" y="954717"/>
                </a:lnTo>
                <a:lnTo>
                  <a:pt x="126770" y="951576"/>
                </a:lnTo>
                <a:close/>
              </a:path>
              <a:path w="2494915" h="1025525">
                <a:moveTo>
                  <a:pt x="32569" y="989639"/>
                </a:moveTo>
                <a:lnTo>
                  <a:pt x="3140" y="1001530"/>
                </a:lnTo>
                <a:lnTo>
                  <a:pt x="0" y="1008932"/>
                </a:lnTo>
                <a:lnTo>
                  <a:pt x="5255" y="1021938"/>
                </a:lnTo>
                <a:lnTo>
                  <a:pt x="12656" y="1025080"/>
                </a:lnTo>
                <a:lnTo>
                  <a:pt x="42085" y="1013189"/>
                </a:lnTo>
                <a:lnTo>
                  <a:pt x="45227" y="1005787"/>
                </a:lnTo>
                <a:lnTo>
                  <a:pt x="39970" y="992780"/>
                </a:lnTo>
                <a:lnTo>
                  <a:pt x="32569" y="989639"/>
                </a:lnTo>
                <a:close/>
              </a:path>
            </a:pathLst>
          </a:custGeom>
          <a:solidFill>
            <a:srgbClr val="6EBE4A"/>
          </a:solidFill>
        </p:spPr>
        <p:txBody>
          <a:bodyPr wrap="square" lIns="0" tIns="0" rIns="0" bIns="0" rtlCol="0"/>
          <a:lstStyle/>
          <a:p>
            <a:endParaRPr/>
          </a:p>
        </p:txBody>
      </p:sp>
      <p:sp>
        <p:nvSpPr>
          <p:cNvPr id="24" name="object 24"/>
          <p:cNvSpPr txBox="1"/>
          <p:nvPr/>
        </p:nvSpPr>
        <p:spPr>
          <a:xfrm>
            <a:off x="2017093" y="1074648"/>
            <a:ext cx="325120" cy="264795"/>
          </a:xfrm>
          <a:prstGeom prst="rect">
            <a:avLst/>
          </a:prstGeom>
        </p:spPr>
        <p:txBody>
          <a:bodyPr vert="horz" wrap="square" lIns="0" tIns="14604" rIns="0" bIns="0" rtlCol="0">
            <a:spAutoFit/>
          </a:bodyPr>
          <a:lstStyle/>
          <a:p>
            <a:pPr marL="12700">
              <a:lnSpc>
                <a:spcPct val="100000"/>
              </a:lnSpc>
              <a:spcBef>
                <a:spcPts val="114"/>
              </a:spcBef>
            </a:pPr>
            <a:r>
              <a:rPr sz="1550" b="0" spc="50" dirty="0">
                <a:solidFill>
                  <a:srgbClr val="005073"/>
                </a:solidFill>
                <a:latin typeface="Cisco Sans"/>
                <a:cs typeface="Cisco Sans"/>
              </a:rPr>
              <a:t>MR</a:t>
            </a:r>
            <a:endParaRPr sz="1550">
              <a:latin typeface="Cisco Sans"/>
              <a:cs typeface="Cisco Sans"/>
            </a:endParaRPr>
          </a:p>
        </p:txBody>
      </p:sp>
      <p:sp>
        <p:nvSpPr>
          <p:cNvPr id="25" name="object 25"/>
          <p:cNvSpPr txBox="1"/>
          <p:nvPr/>
        </p:nvSpPr>
        <p:spPr>
          <a:xfrm>
            <a:off x="1353407" y="1736064"/>
            <a:ext cx="321945" cy="264795"/>
          </a:xfrm>
          <a:prstGeom prst="rect">
            <a:avLst/>
          </a:prstGeom>
        </p:spPr>
        <p:txBody>
          <a:bodyPr vert="horz" wrap="square" lIns="0" tIns="14604" rIns="0" bIns="0" rtlCol="0">
            <a:spAutoFit/>
          </a:bodyPr>
          <a:lstStyle/>
          <a:p>
            <a:pPr marL="12700">
              <a:lnSpc>
                <a:spcPct val="100000"/>
              </a:lnSpc>
              <a:spcBef>
                <a:spcPts val="114"/>
              </a:spcBef>
            </a:pPr>
            <a:r>
              <a:rPr sz="1550" b="0" spc="55" dirty="0">
                <a:solidFill>
                  <a:srgbClr val="005073"/>
                </a:solidFill>
                <a:latin typeface="Cisco Sans"/>
                <a:cs typeface="Cisco Sans"/>
              </a:rPr>
              <a:t>MX</a:t>
            </a:r>
            <a:endParaRPr sz="1550">
              <a:latin typeface="Cisco Sans"/>
              <a:cs typeface="Cisco Sans"/>
            </a:endParaRPr>
          </a:p>
        </p:txBody>
      </p:sp>
      <p:sp>
        <p:nvSpPr>
          <p:cNvPr id="26" name="object 26"/>
          <p:cNvSpPr txBox="1"/>
          <p:nvPr/>
        </p:nvSpPr>
        <p:spPr>
          <a:xfrm>
            <a:off x="965927" y="2385288"/>
            <a:ext cx="328930" cy="264795"/>
          </a:xfrm>
          <a:prstGeom prst="rect">
            <a:avLst/>
          </a:prstGeom>
        </p:spPr>
        <p:txBody>
          <a:bodyPr vert="horz" wrap="square" lIns="0" tIns="14604" rIns="0" bIns="0" rtlCol="0">
            <a:spAutoFit/>
          </a:bodyPr>
          <a:lstStyle/>
          <a:p>
            <a:pPr marL="12700">
              <a:lnSpc>
                <a:spcPct val="100000"/>
              </a:lnSpc>
              <a:spcBef>
                <a:spcPts val="114"/>
              </a:spcBef>
            </a:pPr>
            <a:r>
              <a:rPr sz="1550" b="0" spc="45" dirty="0">
                <a:solidFill>
                  <a:srgbClr val="005073"/>
                </a:solidFill>
                <a:latin typeface="Cisco Sans"/>
                <a:cs typeface="Cisco Sans"/>
              </a:rPr>
              <a:t>MS</a:t>
            </a:r>
            <a:endParaRPr sz="1550">
              <a:latin typeface="Cisco Sans"/>
              <a:cs typeface="Cisco Sans"/>
            </a:endParaRPr>
          </a:p>
        </p:txBody>
      </p:sp>
      <p:sp>
        <p:nvSpPr>
          <p:cNvPr id="27" name="object 27"/>
          <p:cNvSpPr/>
          <p:nvPr/>
        </p:nvSpPr>
        <p:spPr>
          <a:xfrm>
            <a:off x="1338995" y="2201127"/>
            <a:ext cx="640080" cy="640080"/>
          </a:xfrm>
          <a:custGeom>
            <a:avLst/>
            <a:gdLst/>
            <a:ahLst/>
            <a:cxnLst/>
            <a:rect l="l" t="t" r="r" b="b"/>
            <a:pathLst>
              <a:path w="640080" h="640080">
                <a:moveTo>
                  <a:pt x="320040"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39"/>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79"/>
                </a:lnTo>
                <a:lnTo>
                  <a:pt x="367332" y="636609"/>
                </a:lnTo>
                <a:lnTo>
                  <a:pt x="412471" y="626529"/>
                </a:lnTo>
                <a:lnTo>
                  <a:pt x="454960" y="610334"/>
                </a:lnTo>
                <a:lnTo>
                  <a:pt x="494304" y="588519"/>
                </a:lnTo>
                <a:lnTo>
                  <a:pt x="530009" y="561579"/>
                </a:lnTo>
                <a:lnTo>
                  <a:pt x="561579" y="530009"/>
                </a:lnTo>
                <a:lnTo>
                  <a:pt x="588519" y="494305"/>
                </a:lnTo>
                <a:lnTo>
                  <a:pt x="610334" y="454960"/>
                </a:lnTo>
                <a:lnTo>
                  <a:pt x="626529" y="412471"/>
                </a:lnTo>
                <a:lnTo>
                  <a:pt x="636609" y="367333"/>
                </a:lnTo>
                <a:lnTo>
                  <a:pt x="640079" y="320039"/>
                </a:lnTo>
                <a:lnTo>
                  <a:pt x="636609" y="272746"/>
                </a:lnTo>
                <a:lnTo>
                  <a:pt x="626529" y="227608"/>
                </a:lnTo>
                <a:lnTo>
                  <a:pt x="610334" y="185119"/>
                </a:lnTo>
                <a:lnTo>
                  <a:pt x="588519" y="145774"/>
                </a:lnTo>
                <a:lnTo>
                  <a:pt x="561579" y="110070"/>
                </a:lnTo>
                <a:lnTo>
                  <a:pt x="530009" y="78500"/>
                </a:lnTo>
                <a:lnTo>
                  <a:pt x="494304" y="51560"/>
                </a:lnTo>
                <a:lnTo>
                  <a:pt x="454960" y="29745"/>
                </a:lnTo>
                <a:lnTo>
                  <a:pt x="412471" y="13550"/>
                </a:lnTo>
                <a:lnTo>
                  <a:pt x="367332" y="3470"/>
                </a:lnTo>
                <a:lnTo>
                  <a:pt x="320040" y="0"/>
                </a:lnTo>
                <a:close/>
              </a:path>
            </a:pathLst>
          </a:custGeom>
          <a:solidFill>
            <a:srgbClr val="FFFFFF"/>
          </a:solidFill>
        </p:spPr>
        <p:txBody>
          <a:bodyPr wrap="square" lIns="0" tIns="0" rIns="0" bIns="0" rtlCol="0"/>
          <a:lstStyle/>
          <a:p>
            <a:endParaRPr/>
          </a:p>
        </p:txBody>
      </p:sp>
      <p:sp>
        <p:nvSpPr>
          <p:cNvPr id="28" name="object 28"/>
          <p:cNvSpPr/>
          <p:nvPr/>
        </p:nvSpPr>
        <p:spPr>
          <a:xfrm>
            <a:off x="1338995" y="2201127"/>
            <a:ext cx="640080" cy="640080"/>
          </a:xfrm>
          <a:custGeom>
            <a:avLst/>
            <a:gdLst/>
            <a:ahLst/>
            <a:cxnLst/>
            <a:rect l="l" t="t" r="r" b="b"/>
            <a:pathLst>
              <a:path w="640080" h="640080">
                <a:moveTo>
                  <a:pt x="640080" y="320040"/>
                </a:move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40" y="0"/>
                </a:ln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close/>
              </a:path>
            </a:pathLst>
          </a:custGeom>
          <a:ln w="25400">
            <a:solidFill>
              <a:srgbClr val="6EBE4A"/>
            </a:solidFill>
          </a:ln>
        </p:spPr>
        <p:txBody>
          <a:bodyPr wrap="square" lIns="0" tIns="0" rIns="0" bIns="0" rtlCol="0"/>
          <a:lstStyle/>
          <a:p>
            <a:endParaRPr/>
          </a:p>
        </p:txBody>
      </p:sp>
      <p:sp>
        <p:nvSpPr>
          <p:cNvPr id="29" name="object 29"/>
          <p:cNvSpPr/>
          <p:nvPr/>
        </p:nvSpPr>
        <p:spPr>
          <a:xfrm>
            <a:off x="1383791" y="2453639"/>
            <a:ext cx="548640" cy="13411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1338995" y="2936411"/>
            <a:ext cx="640080" cy="640080"/>
          </a:xfrm>
          <a:custGeom>
            <a:avLst/>
            <a:gdLst/>
            <a:ahLst/>
            <a:cxnLst/>
            <a:rect l="l" t="t" r="r" b="b"/>
            <a:pathLst>
              <a:path w="640080" h="640079">
                <a:moveTo>
                  <a:pt x="320040" y="0"/>
                </a:moveTo>
                <a:lnTo>
                  <a:pt x="272746" y="3470"/>
                </a:lnTo>
                <a:lnTo>
                  <a:pt x="227608" y="13550"/>
                </a:lnTo>
                <a:lnTo>
                  <a:pt x="185119" y="29745"/>
                </a:lnTo>
                <a:lnTo>
                  <a:pt x="145774" y="51560"/>
                </a:lnTo>
                <a:lnTo>
                  <a:pt x="110070" y="78500"/>
                </a:lnTo>
                <a:lnTo>
                  <a:pt x="78500" y="110070"/>
                </a:lnTo>
                <a:lnTo>
                  <a:pt x="51560" y="145775"/>
                </a:lnTo>
                <a:lnTo>
                  <a:pt x="29745" y="185119"/>
                </a:lnTo>
                <a:lnTo>
                  <a:pt x="13550" y="227608"/>
                </a:lnTo>
                <a:lnTo>
                  <a:pt x="3470" y="272747"/>
                </a:lnTo>
                <a:lnTo>
                  <a:pt x="0" y="320039"/>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79"/>
                </a:lnTo>
                <a:lnTo>
                  <a:pt x="367332" y="636609"/>
                </a:lnTo>
                <a:lnTo>
                  <a:pt x="412471" y="626529"/>
                </a:lnTo>
                <a:lnTo>
                  <a:pt x="454960" y="610334"/>
                </a:lnTo>
                <a:lnTo>
                  <a:pt x="494304" y="588519"/>
                </a:lnTo>
                <a:lnTo>
                  <a:pt x="530009" y="561579"/>
                </a:lnTo>
                <a:lnTo>
                  <a:pt x="561579" y="530009"/>
                </a:lnTo>
                <a:lnTo>
                  <a:pt x="588519" y="494305"/>
                </a:lnTo>
                <a:lnTo>
                  <a:pt x="610334" y="454960"/>
                </a:lnTo>
                <a:lnTo>
                  <a:pt x="626529" y="412471"/>
                </a:lnTo>
                <a:lnTo>
                  <a:pt x="636609" y="367333"/>
                </a:lnTo>
                <a:lnTo>
                  <a:pt x="640079" y="320039"/>
                </a:lnTo>
                <a:lnTo>
                  <a:pt x="636609" y="272747"/>
                </a:lnTo>
                <a:lnTo>
                  <a:pt x="626529" y="227608"/>
                </a:lnTo>
                <a:lnTo>
                  <a:pt x="610334" y="185119"/>
                </a:lnTo>
                <a:lnTo>
                  <a:pt x="588519" y="145775"/>
                </a:lnTo>
                <a:lnTo>
                  <a:pt x="561579" y="110070"/>
                </a:lnTo>
                <a:lnTo>
                  <a:pt x="530009" y="78500"/>
                </a:lnTo>
                <a:lnTo>
                  <a:pt x="494304" y="51560"/>
                </a:lnTo>
                <a:lnTo>
                  <a:pt x="454960" y="29745"/>
                </a:lnTo>
                <a:lnTo>
                  <a:pt x="412471" y="13550"/>
                </a:lnTo>
                <a:lnTo>
                  <a:pt x="367332" y="3470"/>
                </a:lnTo>
                <a:lnTo>
                  <a:pt x="320040" y="0"/>
                </a:lnTo>
                <a:close/>
              </a:path>
            </a:pathLst>
          </a:custGeom>
          <a:solidFill>
            <a:srgbClr val="FFFFFF"/>
          </a:solidFill>
        </p:spPr>
        <p:txBody>
          <a:bodyPr wrap="square" lIns="0" tIns="0" rIns="0" bIns="0" rtlCol="0"/>
          <a:lstStyle/>
          <a:p>
            <a:endParaRPr/>
          </a:p>
        </p:txBody>
      </p:sp>
      <p:sp>
        <p:nvSpPr>
          <p:cNvPr id="31" name="object 31"/>
          <p:cNvSpPr/>
          <p:nvPr/>
        </p:nvSpPr>
        <p:spPr>
          <a:xfrm>
            <a:off x="1338995" y="2936411"/>
            <a:ext cx="640080" cy="640080"/>
          </a:xfrm>
          <a:custGeom>
            <a:avLst/>
            <a:gdLst/>
            <a:ahLst/>
            <a:cxnLst/>
            <a:rect l="l" t="t" r="r" b="b"/>
            <a:pathLst>
              <a:path w="640080" h="640079">
                <a:moveTo>
                  <a:pt x="640080" y="320040"/>
                </a:move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40" y="0"/>
                </a:ln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close/>
              </a:path>
            </a:pathLst>
          </a:custGeom>
          <a:ln w="25400">
            <a:solidFill>
              <a:srgbClr val="6EBE4A"/>
            </a:solidFill>
          </a:ln>
        </p:spPr>
        <p:txBody>
          <a:bodyPr wrap="square" lIns="0" tIns="0" rIns="0" bIns="0" rtlCol="0"/>
          <a:lstStyle/>
          <a:p>
            <a:endParaRPr/>
          </a:p>
        </p:txBody>
      </p:sp>
      <p:sp>
        <p:nvSpPr>
          <p:cNvPr id="32" name="object 32"/>
          <p:cNvSpPr/>
          <p:nvPr/>
        </p:nvSpPr>
        <p:spPr>
          <a:xfrm>
            <a:off x="1481327" y="3072383"/>
            <a:ext cx="356616" cy="368807"/>
          </a:xfrm>
          <a:prstGeom prst="rect">
            <a:avLst/>
          </a:prstGeom>
          <a:blipFill>
            <a:blip r:embed="rId6" cstate="print"/>
            <a:stretch>
              <a:fillRect/>
            </a:stretch>
          </a:blipFill>
        </p:spPr>
        <p:txBody>
          <a:bodyPr wrap="square" lIns="0" tIns="0" rIns="0" bIns="0" rtlCol="0"/>
          <a:lstStyle/>
          <a:p>
            <a:endParaRPr/>
          </a:p>
        </p:txBody>
      </p:sp>
      <p:sp>
        <p:nvSpPr>
          <p:cNvPr id="33" name="object 33"/>
          <p:cNvSpPr txBox="1"/>
          <p:nvPr/>
        </p:nvSpPr>
        <p:spPr>
          <a:xfrm>
            <a:off x="908025" y="3125952"/>
            <a:ext cx="361129" cy="253273"/>
          </a:xfrm>
          <a:prstGeom prst="rect">
            <a:avLst/>
          </a:prstGeom>
        </p:spPr>
        <p:txBody>
          <a:bodyPr vert="horz" wrap="square" lIns="0" tIns="14604" rIns="0" bIns="0" rtlCol="0">
            <a:spAutoFit/>
          </a:bodyPr>
          <a:lstStyle/>
          <a:p>
            <a:pPr marL="12700">
              <a:lnSpc>
                <a:spcPct val="100000"/>
              </a:lnSpc>
              <a:spcBef>
                <a:spcPts val="114"/>
              </a:spcBef>
            </a:pPr>
            <a:r>
              <a:rPr sz="1550" b="0" spc="45" dirty="0">
                <a:solidFill>
                  <a:srgbClr val="005073"/>
                </a:solidFill>
                <a:latin typeface="Cisco Sans"/>
                <a:cs typeface="Cisco Sans"/>
              </a:rPr>
              <a:t>MI</a:t>
            </a:r>
            <a:endParaRPr sz="1550" dirty="0">
              <a:latin typeface="Cisco Sans"/>
              <a:cs typeface="Cisco Sans"/>
            </a:endParaRPr>
          </a:p>
        </p:txBody>
      </p:sp>
      <p:sp>
        <p:nvSpPr>
          <p:cNvPr id="34" name="object 34"/>
          <p:cNvSpPr/>
          <p:nvPr/>
        </p:nvSpPr>
        <p:spPr>
          <a:xfrm>
            <a:off x="1744915" y="1557629"/>
            <a:ext cx="640080" cy="640080"/>
          </a:xfrm>
          <a:custGeom>
            <a:avLst/>
            <a:gdLst/>
            <a:ahLst/>
            <a:cxnLst/>
            <a:rect l="l" t="t" r="r" b="b"/>
            <a:pathLst>
              <a:path w="640080" h="640080">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39"/>
                </a:lnTo>
                <a:lnTo>
                  <a:pt x="3470" y="367332"/>
                </a:lnTo>
                <a:lnTo>
                  <a:pt x="13550" y="412471"/>
                </a:lnTo>
                <a:lnTo>
                  <a:pt x="29745" y="454960"/>
                </a:lnTo>
                <a:lnTo>
                  <a:pt x="51560" y="494304"/>
                </a:lnTo>
                <a:lnTo>
                  <a:pt x="78500" y="530008"/>
                </a:lnTo>
                <a:lnTo>
                  <a:pt x="110070" y="561578"/>
                </a:lnTo>
                <a:lnTo>
                  <a:pt x="145774" y="588518"/>
                </a:lnTo>
                <a:lnTo>
                  <a:pt x="185119" y="610333"/>
                </a:lnTo>
                <a:lnTo>
                  <a:pt x="227608" y="626528"/>
                </a:lnTo>
                <a:lnTo>
                  <a:pt x="272746" y="636608"/>
                </a:lnTo>
                <a:lnTo>
                  <a:pt x="320039" y="640078"/>
                </a:lnTo>
                <a:lnTo>
                  <a:pt x="367333" y="636608"/>
                </a:lnTo>
                <a:lnTo>
                  <a:pt x="412471" y="626528"/>
                </a:lnTo>
                <a:lnTo>
                  <a:pt x="454960" y="610333"/>
                </a:lnTo>
                <a:lnTo>
                  <a:pt x="494305" y="588518"/>
                </a:lnTo>
                <a:lnTo>
                  <a:pt x="530009" y="561578"/>
                </a:lnTo>
                <a:lnTo>
                  <a:pt x="561579" y="530008"/>
                </a:lnTo>
                <a:lnTo>
                  <a:pt x="588519" y="494304"/>
                </a:lnTo>
                <a:lnTo>
                  <a:pt x="610334" y="454960"/>
                </a:lnTo>
                <a:lnTo>
                  <a:pt x="626529" y="412471"/>
                </a:lnTo>
                <a:lnTo>
                  <a:pt x="636609" y="367332"/>
                </a:lnTo>
                <a:lnTo>
                  <a:pt x="640080" y="320039"/>
                </a:ln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39" y="0"/>
                </a:lnTo>
                <a:close/>
              </a:path>
            </a:pathLst>
          </a:custGeom>
          <a:solidFill>
            <a:srgbClr val="FFFFFF"/>
          </a:solidFill>
        </p:spPr>
        <p:txBody>
          <a:bodyPr wrap="square" lIns="0" tIns="0" rIns="0" bIns="0" rtlCol="0"/>
          <a:lstStyle/>
          <a:p>
            <a:endParaRPr/>
          </a:p>
        </p:txBody>
      </p:sp>
      <p:sp>
        <p:nvSpPr>
          <p:cNvPr id="35" name="object 35"/>
          <p:cNvSpPr/>
          <p:nvPr/>
        </p:nvSpPr>
        <p:spPr>
          <a:xfrm>
            <a:off x="1744915" y="1557629"/>
            <a:ext cx="640080" cy="640080"/>
          </a:xfrm>
          <a:custGeom>
            <a:avLst/>
            <a:gdLst/>
            <a:ahLst/>
            <a:cxnLst/>
            <a:rect l="l" t="t" r="r" b="b"/>
            <a:pathLst>
              <a:path w="640080" h="640080">
                <a:moveTo>
                  <a:pt x="640080" y="320040"/>
                </a:move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40" y="0"/>
                </a:ln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close/>
              </a:path>
            </a:pathLst>
          </a:custGeom>
          <a:ln w="25400">
            <a:solidFill>
              <a:srgbClr val="6EBE4A"/>
            </a:solidFill>
          </a:ln>
        </p:spPr>
        <p:txBody>
          <a:bodyPr wrap="square" lIns="0" tIns="0" rIns="0" bIns="0" rtlCol="0"/>
          <a:lstStyle/>
          <a:p>
            <a:endParaRPr/>
          </a:p>
        </p:txBody>
      </p:sp>
      <p:sp>
        <p:nvSpPr>
          <p:cNvPr id="36" name="object 36"/>
          <p:cNvSpPr/>
          <p:nvPr/>
        </p:nvSpPr>
        <p:spPr>
          <a:xfrm>
            <a:off x="1789176" y="1722120"/>
            <a:ext cx="551688" cy="277367"/>
          </a:xfrm>
          <a:prstGeom prst="rect">
            <a:avLst/>
          </a:prstGeom>
          <a:blipFill>
            <a:blip r:embed="rId7" cstate="print"/>
            <a:stretch>
              <a:fillRect/>
            </a:stretch>
          </a:blipFill>
        </p:spPr>
        <p:txBody>
          <a:bodyPr wrap="square" lIns="0" tIns="0" rIns="0" bIns="0" rtlCol="0"/>
          <a:lstStyle/>
          <a:p>
            <a:endParaRPr/>
          </a:p>
        </p:txBody>
      </p:sp>
      <p:sp>
        <p:nvSpPr>
          <p:cNvPr id="37" name="object 37"/>
          <p:cNvSpPr/>
          <p:nvPr/>
        </p:nvSpPr>
        <p:spPr>
          <a:xfrm>
            <a:off x="1744915" y="3574116"/>
            <a:ext cx="640080" cy="640080"/>
          </a:xfrm>
          <a:custGeom>
            <a:avLst/>
            <a:gdLst/>
            <a:ahLst/>
            <a:cxnLst/>
            <a:rect l="l" t="t" r="r" b="b"/>
            <a:pathLst>
              <a:path w="640080" h="640079">
                <a:moveTo>
                  <a:pt x="320039" y="0"/>
                </a:moveTo>
                <a:lnTo>
                  <a:pt x="272746" y="3470"/>
                </a:lnTo>
                <a:lnTo>
                  <a:pt x="227608" y="13550"/>
                </a:lnTo>
                <a:lnTo>
                  <a:pt x="185119" y="29745"/>
                </a:lnTo>
                <a:lnTo>
                  <a:pt x="145774" y="51560"/>
                </a:lnTo>
                <a:lnTo>
                  <a:pt x="110070" y="78500"/>
                </a:lnTo>
                <a:lnTo>
                  <a:pt x="78500" y="110070"/>
                </a:lnTo>
                <a:lnTo>
                  <a:pt x="51560" y="145775"/>
                </a:lnTo>
                <a:lnTo>
                  <a:pt x="29745" y="185119"/>
                </a:lnTo>
                <a:lnTo>
                  <a:pt x="13550" y="227608"/>
                </a:lnTo>
                <a:lnTo>
                  <a:pt x="3470" y="272747"/>
                </a:lnTo>
                <a:lnTo>
                  <a:pt x="0" y="320040"/>
                </a:lnTo>
                <a:lnTo>
                  <a:pt x="3470" y="367333"/>
                </a:lnTo>
                <a:lnTo>
                  <a:pt x="13550" y="412472"/>
                </a:lnTo>
                <a:lnTo>
                  <a:pt x="29745" y="454961"/>
                </a:lnTo>
                <a:lnTo>
                  <a:pt x="51560" y="494305"/>
                </a:lnTo>
                <a:lnTo>
                  <a:pt x="78500" y="530010"/>
                </a:lnTo>
                <a:lnTo>
                  <a:pt x="110070" y="561579"/>
                </a:lnTo>
                <a:lnTo>
                  <a:pt x="145774" y="588519"/>
                </a:lnTo>
                <a:lnTo>
                  <a:pt x="185119" y="610335"/>
                </a:lnTo>
                <a:lnTo>
                  <a:pt x="227608" y="626530"/>
                </a:lnTo>
                <a:lnTo>
                  <a:pt x="272746" y="636610"/>
                </a:lnTo>
                <a:lnTo>
                  <a:pt x="320039" y="640080"/>
                </a:lnTo>
                <a:lnTo>
                  <a:pt x="367333" y="636610"/>
                </a:lnTo>
                <a:lnTo>
                  <a:pt x="412471" y="626530"/>
                </a:lnTo>
                <a:lnTo>
                  <a:pt x="454960" y="610335"/>
                </a:lnTo>
                <a:lnTo>
                  <a:pt x="494305" y="588519"/>
                </a:lnTo>
                <a:lnTo>
                  <a:pt x="530009" y="561579"/>
                </a:lnTo>
                <a:lnTo>
                  <a:pt x="561579" y="530010"/>
                </a:lnTo>
                <a:lnTo>
                  <a:pt x="588519" y="494305"/>
                </a:lnTo>
                <a:lnTo>
                  <a:pt x="610334" y="454961"/>
                </a:lnTo>
                <a:lnTo>
                  <a:pt x="626529" y="412472"/>
                </a:lnTo>
                <a:lnTo>
                  <a:pt x="636609" y="367333"/>
                </a:lnTo>
                <a:lnTo>
                  <a:pt x="640080" y="320040"/>
                </a:lnTo>
                <a:lnTo>
                  <a:pt x="636609" y="272747"/>
                </a:lnTo>
                <a:lnTo>
                  <a:pt x="626529" y="227608"/>
                </a:lnTo>
                <a:lnTo>
                  <a:pt x="610334" y="185119"/>
                </a:lnTo>
                <a:lnTo>
                  <a:pt x="588519" y="145775"/>
                </a:lnTo>
                <a:lnTo>
                  <a:pt x="561579" y="110070"/>
                </a:lnTo>
                <a:lnTo>
                  <a:pt x="530009" y="78500"/>
                </a:lnTo>
                <a:lnTo>
                  <a:pt x="494305" y="51560"/>
                </a:lnTo>
                <a:lnTo>
                  <a:pt x="454960" y="29745"/>
                </a:lnTo>
                <a:lnTo>
                  <a:pt x="412471" y="13550"/>
                </a:lnTo>
                <a:lnTo>
                  <a:pt x="367333" y="3470"/>
                </a:lnTo>
                <a:lnTo>
                  <a:pt x="320039" y="0"/>
                </a:lnTo>
                <a:close/>
              </a:path>
            </a:pathLst>
          </a:custGeom>
          <a:solidFill>
            <a:srgbClr val="FFFFFF"/>
          </a:solidFill>
        </p:spPr>
        <p:txBody>
          <a:bodyPr wrap="square" lIns="0" tIns="0" rIns="0" bIns="0" rtlCol="0"/>
          <a:lstStyle/>
          <a:p>
            <a:endParaRPr/>
          </a:p>
        </p:txBody>
      </p:sp>
      <p:sp>
        <p:nvSpPr>
          <p:cNvPr id="38" name="object 38"/>
          <p:cNvSpPr/>
          <p:nvPr/>
        </p:nvSpPr>
        <p:spPr>
          <a:xfrm>
            <a:off x="1744915" y="3574116"/>
            <a:ext cx="640080" cy="640080"/>
          </a:xfrm>
          <a:custGeom>
            <a:avLst/>
            <a:gdLst/>
            <a:ahLst/>
            <a:cxnLst/>
            <a:rect l="l" t="t" r="r" b="b"/>
            <a:pathLst>
              <a:path w="640080" h="640079">
                <a:moveTo>
                  <a:pt x="640080" y="320040"/>
                </a:move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40" y="0"/>
                </a:ln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close/>
              </a:path>
            </a:pathLst>
          </a:custGeom>
          <a:ln w="25400">
            <a:solidFill>
              <a:srgbClr val="6EBE4A"/>
            </a:solidFill>
          </a:ln>
        </p:spPr>
        <p:txBody>
          <a:bodyPr wrap="square" lIns="0" tIns="0" rIns="0" bIns="0" rtlCol="0"/>
          <a:lstStyle/>
          <a:p>
            <a:endParaRPr/>
          </a:p>
        </p:txBody>
      </p:sp>
      <p:sp>
        <p:nvSpPr>
          <p:cNvPr id="39" name="object 39"/>
          <p:cNvSpPr/>
          <p:nvPr/>
        </p:nvSpPr>
        <p:spPr>
          <a:xfrm>
            <a:off x="1975104" y="3721607"/>
            <a:ext cx="179831" cy="347472"/>
          </a:xfrm>
          <a:prstGeom prst="rect">
            <a:avLst/>
          </a:prstGeom>
          <a:blipFill>
            <a:blip r:embed="rId8" cstate="print"/>
            <a:stretch>
              <a:fillRect/>
            </a:stretch>
          </a:blipFill>
        </p:spPr>
        <p:txBody>
          <a:bodyPr wrap="square" lIns="0" tIns="0" rIns="0" bIns="0" rtlCol="0"/>
          <a:lstStyle/>
          <a:p>
            <a:endParaRPr/>
          </a:p>
        </p:txBody>
      </p:sp>
      <p:sp>
        <p:nvSpPr>
          <p:cNvPr id="40" name="object 40"/>
          <p:cNvSpPr txBox="1"/>
          <p:nvPr/>
        </p:nvSpPr>
        <p:spPr>
          <a:xfrm>
            <a:off x="1377217" y="3769080"/>
            <a:ext cx="328930" cy="264795"/>
          </a:xfrm>
          <a:prstGeom prst="rect">
            <a:avLst/>
          </a:prstGeom>
        </p:spPr>
        <p:txBody>
          <a:bodyPr vert="horz" wrap="square" lIns="0" tIns="14604" rIns="0" bIns="0" rtlCol="0">
            <a:spAutoFit/>
          </a:bodyPr>
          <a:lstStyle/>
          <a:p>
            <a:pPr marL="12700">
              <a:lnSpc>
                <a:spcPct val="100000"/>
              </a:lnSpc>
              <a:spcBef>
                <a:spcPts val="114"/>
              </a:spcBef>
            </a:pPr>
            <a:r>
              <a:rPr sz="1550" b="0" spc="45" dirty="0">
                <a:solidFill>
                  <a:srgbClr val="005073"/>
                </a:solidFill>
                <a:latin typeface="Cisco Sans"/>
                <a:cs typeface="Cisco Sans"/>
              </a:rPr>
              <a:t>SM</a:t>
            </a:r>
            <a:endParaRPr sz="1550">
              <a:latin typeface="Cisco Sans"/>
              <a:cs typeface="Cisco Sans"/>
            </a:endParaRPr>
          </a:p>
        </p:txBody>
      </p:sp>
      <p:sp>
        <p:nvSpPr>
          <p:cNvPr id="41" name="object 41"/>
          <p:cNvSpPr/>
          <p:nvPr/>
        </p:nvSpPr>
        <p:spPr>
          <a:xfrm>
            <a:off x="2388961" y="1209468"/>
            <a:ext cx="640080" cy="640080"/>
          </a:xfrm>
          <a:custGeom>
            <a:avLst/>
            <a:gdLst/>
            <a:ahLst/>
            <a:cxnLst/>
            <a:rect l="l" t="t" r="r" b="b"/>
            <a:pathLst>
              <a:path w="640080" h="640080">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39"/>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39" y="640079"/>
                </a:lnTo>
                <a:lnTo>
                  <a:pt x="367332" y="636609"/>
                </a:lnTo>
                <a:lnTo>
                  <a:pt x="412471" y="626529"/>
                </a:lnTo>
                <a:lnTo>
                  <a:pt x="454960" y="610334"/>
                </a:lnTo>
                <a:lnTo>
                  <a:pt x="494304" y="588519"/>
                </a:lnTo>
                <a:lnTo>
                  <a:pt x="530009" y="561579"/>
                </a:lnTo>
                <a:lnTo>
                  <a:pt x="561579" y="530009"/>
                </a:lnTo>
                <a:lnTo>
                  <a:pt x="588519" y="494305"/>
                </a:lnTo>
                <a:lnTo>
                  <a:pt x="610334" y="454960"/>
                </a:lnTo>
                <a:lnTo>
                  <a:pt x="626529" y="412471"/>
                </a:lnTo>
                <a:lnTo>
                  <a:pt x="636609" y="367333"/>
                </a:lnTo>
                <a:lnTo>
                  <a:pt x="640080" y="320039"/>
                </a:lnTo>
                <a:lnTo>
                  <a:pt x="636609" y="272746"/>
                </a:lnTo>
                <a:lnTo>
                  <a:pt x="626529" y="227608"/>
                </a:lnTo>
                <a:lnTo>
                  <a:pt x="610334" y="185119"/>
                </a:lnTo>
                <a:lnTo>
                  <a:pt x="588519" y="145774"/>
                </a:lnTo>
                <a:lnTo>
                  <a:pt x="561579" y="110070"/>
                </a:lnTo>
                <a:lnTo>
                  <a:pt x="530009" y="78500"/>
                </a:lnTo>
                <a:lnTo>
                  <a:pt x="494304" y="51560"/>
                </a:lnTo>
                <a:lnTo>
                  <a:pt x="454960" y="29745"/>
                </a:lnTo>
                <a:lnTo>
                  <a:pt x="412471" y="13550"/>
                </a:lnTo>
                <a:lnTo>
                  <a:pt x="367332" y="3470"/>
                </a:lnTo>
                <a:lnTo>
                  <a:pt x="320039" y="0"/>
                </a:lnTo>
                <a:close/>
              </a:path>
            </a:pathLst>
          </a:custGeom>
          <a:solidFill>
            <a:srgbClr val="FFFFFF"/>
          </a:solidFill>
        </p:spPr>
        <p:txBody>
          <a:bodyPr wrap="square" lIns="0" tIns="0" rIns="0" bIns="0" rtlCol="0"/>
          <a:lstStyle/>
          <a:p>
            <a:endParaRPr/>
          </a:p>
        </p:txBody>
      </p:sp>
      <p:sp>
        <p:nvSpPr>
          <p:cNvPr id="42" name="object 42"/>
          <p:cNvSpPr/>
          <p:nvPr/>
        </p:nvSpPr>
        <p:spPr>
          <a:xfrm>
            <a:off x="2388961" y="1209468"/>
            <a:ext cx="640080" cy="640080"/>
          </a:xfrm>
          <a:custGeom>
            <a:avLst/>
            <a:gdLst/>
            <a:ahLst/>
            <a:cxnLst/>
            <a:rect l="l" t="t" r="r" b="b"/>
            <a:pathLst>
              <a:path w="640080" h="640080">
                <a:moveTo>
                  <a:pt x="640080" y="320040"/>
                </a:move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40" y="0"/>
                </a:ln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close/>
              </a:path>
            </a:pathLst>
          </a:custGeom>
          <a:ln w="25400">
            <a:solidFill>
              <a:srgbClr val="6EBE4A"/>
            </a:solidFill>
          </a:ln>
        </p:spPr>
        <p:txBody>
          <a:bodyPr wrap="square" lIns="0" tIns="0" rIns="0" bIns="0" rtlCol="0"/>
          <a:lstStyle/>
          <a:p>
            <a:endParaRPr/>
          </a:p>
        </p:txBody>
      </p:sp>
      <p:sp>
        <p:nvSpPr>
          <p:cNvPr id="43" name="object 43"/>
          <p:cNvSpPr/>
          <p:nvPr/>
        </p:nvSpPr>
        <p:spPr>
          <a:xfrm>
            <a:off x="2388961" y="3925048"/>
            <a:ext cx="640080" cy="640080"/>
          </a:xfrm>
          <a:custGeom>
            <a:avLst/>
            <a:gdLst/>
            <a:ahLst/>
            <a:cxnLst/>
            <a:rect l="l" t="t" r="r" b="b"/>
            <a:pathLst>
              <a:path w="640080" h="640079">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39" y="640080"/>
                </a:lnTo>
                <a:lnTo>
                  <a:pt x="367332" y="636609"/>
                </a:lnTo>
                <a:lnTo>
                  <a:pt x="412471" y="626529"/>
                </a:lnTo>
                <a:lnTo>
                  <a:pt x="454960" y="610334"/>
                </a:lnTo>
                <a:lnTo>
                  <a:pt x="494304" y="588519"/>
                </a:lnTo>
                <a:lnTo>
                  <a:pt x="530009" y="561579"/>
                </a:lnTo>
                <a:lnTo>
                  <a:pt x="561579" y="530009"/>
                </a:lnTo>
                <a:lnTo>
                  <a:pt x="588519" y="494305"/>
                </a:lnTo>
                <a:lnTo>
                  <a:pt x="610334" y="454960"/>
                </a:lnTo>
                <a:lnTo>
                  <a:pt x="626529" y="412471"/>
                </a:lnTo>
                <a:lnTo>
                  <a:pt x="636609" y="367333"/>
                </a:lnTo>
                <a:lnTo>
                  <a:pt x="640080" y="320040"/>
                </a:lnTo>
                <a:lnTo>
                  <a:pt x="636609" y="272746"/>
                </a:lnTo>
                <a:lnTo>
                  <a:pt x="626529" y="227608"/>
                </a:lnTo>
                <a:lnTo>
                  <a:pt x="610334" y="185119"/>
                </a:lnTo>
                <a:lnTo>
                  <a:pt x="588519" y="145774"/>
                </a:lnTo>
                <a:lnTo>
                  <a:pt x="561579" y="110070"/>
                </a:lnTo>
                <a:lnTo>
                  <a:pt x="530009" y="78500"/>
                </a:lnTo>
                <a:lnTo>
                  <a:pt x="494304" y="51560"/>
                </a:lnTo>
                <a:lnTo>
                  <a:pt x="454960" y="29745"/>
                </a:lnTo>
                <a:lnTo>
                  <a:pt x="412471" y="13550"/>
                </a:lnTo>
                <a:lnTo>
                  <a:pt x="367332" y="3470"/>
                </a:lnTo>
                <a:lnTo>
                  <a:pt x="320039" y="0"/>
                </a:lnTo>
                <a:close/>
              </a:path>
            </a:pathLst>
          </a:custGeom>
          <a:solidFill>
            <a:srgbClr val="FFFFFF"/>
          </a:solidFill>
        </p:spPr>
        <p:txBody>
          <a:bodyPr wrap="square" lIns="0" tIns="0" rIns="0" bIns="0" rtlCol="0"/>
          <a:lstStyle/>
          <a:p>
            <a:endParaRPr/>
          </a:p>
        </p:txBody>
      </p:sp>
      <p:sp>
        <p:nvSpPr>
          <p:cNvPr id="44" name="object 44"/>
          <p:cNvSpPr/>
          <p:nvPr/>
        </p:nvSpPr>
        <p:spPr>
          <a:xfrm>
            <a:off x="2388961" y="3925048"/>
            <a:ext cx="640080" cy="640080"/>
          </a:xfrm>
          <a:custGeom>
            <a:avLst/>
            <a:gdLst/>
            <a:ahLst/>
            <a:cxnLst/>
            <a:rect l="l" t="t" r="r" b="b"/>
            <a:pathLst>
              <a:path w="640080" h="640079">
                <a:moveTo>
                  <a:pt x="640080" y="320040"/>
                </a:move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40" y="0"/>
                </a:ln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40"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close/>
              </a:path>
            </a:pathLst>
          </a:custGeom>
          <a:ln w="25400">
            <a:solidFill>
              <a:srgbClr val="6EBE4A"/>
            </a:solidFill>
          </a:ln>
        </p:spPr>
        <p:txBody>
          <a:bodyPr wrap="square" lIns="0" tIns="0" rIns="0" bIns="0" rtlCol="0"/>
          <a:lstStyle/>
          <a:p>
            <a:endParaRPr/>
          </a:p>
        </p:txBody>
      </p:sp>
      <p:sp>
        <p:nvSpPr>
          <p:cNvPr id="45" name="object 45"/>
          <p:cNvSpPr/>
          <p:nvPr/>
        </p:nvSpPr>
        <p:spPr>
          <a:xfrm>
            <a:off x="2487167" y="4093463"/>
            <a:ext cx="454151" cy="335280"/>
          </a:xfrm>
          <a:prstGeom prst="rect">
            <a:avLst/>
          </a:prstGeom>
          <a:blipFill>
            <a:blip r:embed="rId9" cstate="print"/>
            <a:stretch>
              <a:fillRect/>
            </a:stretch>
          </a:blipFill>
        </p:spPr>
        <p:txBody>
          <a:bodyPr wrap="square" lIns="0" tIns="0" rIns="0" bIns="0" rtlCol="0"/>
          <a:lstStyle/>
          <a:p>
            <a:endParaRPr/>
          </a:p>
        </p:txBody>
      </p:sp>
      <p:sp>
        <p:nvSpPr>
          <p:cNvPr id="46" name="object 46"/>
          <p:cNvSpPr txBox="1"/>
          <p:nvPr/>
        </p:nvSpPr>
        <p:spPr>
          <a:xfrm>
            <a:off x="2017868" y="4314672"/>
            <a:ext cx="325120" cy="264795"/>
          </a:xfrm>
          <a:prstGeom prst="rect">
            <a:avLst/>
          </a:prstGeom>
        </p:spPr>
        <p:txBody>
          <a:bodyPr vert="horz" wrap="square" lIns="0" tIns="14604" rIns="0" bIns="0" rtlCol="0">
            <a:spAutoFit/>
          </a:bodyPr>
          <a:lstStyle/>
          <a:p>
            <a:pPr marL="12700">
              <a:lnSpc>
                <a:spcPct val="100000"/>
              </a:lnSpc>
              <a:spcBef>
                <a:spcPts val="114"/>
              </a:spcBef>
            </a:pPr>
            <a:r>
              <a:rPr sz="1550" b="0" spc="50" dirty="0">
                <a:solidFill>
                  <a:srgbClr val="005073"/>
                </a:solidFill>
                <a:latin typeface="Cisco Sans"/>
                <a:cs typeface="Cisco Sans"/>
              </a:rPr>
              <a:t>MV</a:t>
            </a:r>
            <a:endParaRPr sz="1550">
              <a:latin typeface="Cisco Sans"/>
              <a:cs typeface="Cisco Sans"/>
            </a:endParaRPr>
          </a:p>
        </p:txBody>
      </p:sp>
      <p:sp>
        <p:nvSpPr>
          <p:cNvPr id="47" name="object 47"/>
          <p:cNvSpPr/>
          <p:nvPr/>
        </p:nvSpPr>
        <p:spPr>
          <a:xfrm>
            <a:off x="2478023" y="1432560"/>
            <a:ext cx="478536" cy="201167"/>
          </a:xfrm>
          <a:prstGeom prst="rect">
            <a:avLst/>
          </a:prstGeom>
          <a:blipFill>
            <a:blip r:embed="rId10" cstate="print"/>
            <a:stretch>
              <a:fillRect/>
            </a:stretch>
          </a:blipFill>
        </p:spPr>
        <p:txBody>
          <a:bodyPr wrap="square" lIns="0" tIns="0" rIns="0" bIns="0" rtlCol="0"/>
          <a:lstStyle/>
          <a:p>
            <a:endParaRPr/>
          </a:p>
        </p:txBody>
      </p:sp>
      <p:sp>
        <p:nvSpPr>
          <p:cNvPr id="48" name="object 48"/>
          <p:cNvSpPr/>
          <p:nvPr/>
        </p:nvSpPr>
        <p:spPr>
          <a:xfrm>
            <a:off x="4538108" y="2542086"/>
            <a:ext cx="2700655" cy="347345"/>
          </a:xfrm>
          <a:custGeom>
            <a:avLst/>
            <a:gdLst/>
            <a:ahLst/>
            <a:cxnLst/>
            <a:rect l="l" t="t" r="r" b="b"/>
            <a:pathLst>
              <a:path w="2700654" h="347344">
                <a:moveTo>
                  <a:pt x="69338" y="313956"/>
                </a:moveTo>
                <a:lnTo>
                  <a:pt x="4970" y="321661"/>
                </a:lnTo>
                <a:lnTo>
                  <a:pt x="0" y="327983"/>
                </a:lnTo>
                <a:lnTo>
                  <a:pt x="1667" y="341911"/>
                </a:lnTo>
                <a:lnTo>
                  <a:pt x="7989" y="346881"/>
                </a:lnTo>
                <a:lnTo>
                  <a:pt x="72358" y="339176"/>
                </a:lnTo>
                <a:lnTo>
                  <a:pt x="77327" y="332855"/>
                </a:lnTo>
                <a:lnTo>
                  <a:pt x="75660" y="318927"/>
                </a:lnTo>
                <a:lnTo>
                  <a:pt x="69338" y="313956"/>
                </a:lnTo>
                <a:close/>
              </a:path>
              <a:path w="2700654" h="347344">
                <a:moveTo>
                  <a:pt x="170218" y="301881"/>
                </a:moveTo>
                <a:lnTo>
                  <a:pt x="105850" y="309586"/>
                </a:lnTo>
                <a:lnTo>
                  <a:pt x="100879" y="315908"/>
                </a:lnTo>
                <a:lnTo>
                  <a:pt x="102547" y="329836"/>
                </a:lnTo>
                <a:lnTo>
                  <a:pt x="108869" y="334806"/>
                </a:lnTo>
                <a:lnTo>
                  <a:pt x="173236" y="327101"/>
                </a:lnTo>
                <a:lnTo>
                  <a:pt x="178207" y="320780"/>
                </a:lnTo>
                <a:lnTo>
                  <a:pt x="176540" y="306851"/>
                </a:lnTo>
                <a:lnTo>
                  <a:pt x="170218" y="301881"/>
                </a:lnTo>
                <a:close/>
              </a:path>
              <a:path w="2700654" h="347344">
                <a:moveTo>
                  <a:pt x="271098" y="289806"/>
                </a:moveTo>
                <a:lnTo>
                  <a:pt x="206730" y="297511"/>
                </a:lnTo>
                <a:lnTo>
                  <a:pt x="201759" y="303832"/>
                </a:lnTo>
                <a:lnTo>
                  <a:pt x="203427" y="317761"/>
                </a:lnTo>
                <a:lnTo>
                  <a:pt x="209749" y="322731"/>
                </a:lnTo>
                <a:lnTo>
                  <a:pt x="274116" y="315026"/>
                </a:lnTo>
                <a:lnTo>
                  <a:pt x="279087" y="308705"/>
                </a:lnTo>
                <a:lnTo>
                  <a:pt x="277420" y="294775"/>
                </a:lnTo>
                <a:lnTo>
                  <a:pt x="271098" y="289806"/>
                </a:lnTo>
                <a:close/>
              </a:path>
              <a:path w="2700654" h="347344">
                <a:moveTo>
                  <a:pt x="371977" y="277731"/>
                </a:moveTo>
                <a:lnTo>
                  <a:pt x="307609" y="285436"/>
                </a:lnTo>
                <a:lnTo>
                  <a:pt x="302639" y="291757"/>
                </a:lnTo>
                <a:lnTo>
                  <a:pt x="304307" y="305686"/>
                </a:lnTo>
                <a:lnTo>
                  <a:pt x="310629" y="310655"/>
                </a:lnTo>
                <a:lnTo>
                  <a:pt x="374996" y="302950"/>
                </a:lnTo>
                <a:lnTo>
                  <a:pt x="379967" y="296630"/>
                </a:lnTo>
                <a:lnTo>
                  <a:pt x="378299" y="282700"/>
                </a:lnTo>
                <a:lnTo>
                  <a:pt x="371977" y="277731"/>
                </a:lnTo>
                <a:close/>
              </a:path>
              <a:path w="2700654" h="347344">
                <a:moveTo>
                  <a:pt x="472857" y="265656"/>
                </a:moveTo>
                <a:lnTo>
                  <a:pt x="408489" y="273361"/>
                </a:lnTo>
                <a:lnTo>
                  <a:pt x="403519" y="279681"/>
                </a:lnTo>
                <a:lnTo>
                  <a:pt x="405187" y="293611"/>
                </a:lnTo>
                <a:lnTo>
                  <a:pt x="411507" y="298580"/>
                </a:lnTo>
                <a:lnTo>
                  <a:pt x="475876" y="290875"/>
                </a:lnTo>
                <a:lnTo>
                  <a:pt x="480847" y="284554"/>
                </a:lnTo>
                <a:lnTo>
                  <a:pt x="479179" y="270625"/>
                </a:lnTo>
                <a:lnTo>
                  <a:pt x="472857" y="265656"/>
                </a:lnTo>
                <a:close/>
              </a:path>
              <a:path w="2700654" h="347344">
                <a:moveTo>
                  <a:pt x="573737" y="253580"/>
                </a:moveTo>
                <a:lnTo>
                  <a:pt x="509369" y="261285"/>
                </a:lnTo>
                <a:lnTo>
                  <a:pt x="504399" y="267606"/>
                </a:lnTo>
                <a:lnTo>
                  <a:pt x="506067" y="281536"/>
                </a:lnTo>
                <a:lnTo>
                  <a:pt x="512387" y="286505"/>
                </a:lnTo>
                <a:lnTo>
                  <a:pt x="576756" y="278800"/>
                </a:lnTo>
                <a:lnTo>
                  <a:pt x="581727" y="272478"/>
                </a:lnTo>
                <a:lnTo>
                  <a:pt x="580059" y="258550"/>
                </a:lnTo>
                <a:lnTo>
                  <a:pt x="573737" y="253580"/>
                </a:lnTo>
                <a:close/>
              </a:path>
              <a:path w="2700654" h="347344">
                <a:moveTo>
                  <a:pt x="674617" y="241505"/>
                </a:moveTo>
                <a:lnTo>
                  <a:pt x="610248" y="249209"/>
                </a:lnTo>
                <a:lnTo>
                  <a:pt x="605279" y="255531"/>
                </a:lnTo>
                <a:lnTo>
                  <a:pt x="606946" y="269459"/>
                </a:lnTo>
                <a:lnTo>
                  <a:pt x="613267" y="274430"/>
                </a:lnTo>
                <a:lnTo>
                  <a:pt x="677636" y="266725"/>
                </a:lnTo>
                <a:lnTo>
                  <a:pt x="682607" y="260403"/>
                </a:lnTo>
                <a:lnTo>
                  <a:pt x="680939" y="246475"/>
                </a:lnTo>
                <a:lnTo>
                  <a:pt x="674617" y="241505"/>
                </a:lnTo>
                <a:close/>
              </a:path>
              <a:path w="2700654" h="347344">
                <a:moveTo>
                  <a:pt x="775497" y="229430"/>
                </a:moveTo>
                <a:lnTo>
                  <a:pt x="711128" y="237134"/>
                </a:lnTo>
                <a:lnTo>
                  <a:pt x="706159" y="243456"/>
                </a:lnTo>
                <a:lnTo>
                  <a:pt x="707826" y="257384"/>
                </a:lnTo>
                <a:lnTo>
                  <a:pt x="714147" y="262355"/>
                </a:lnTo>
                <a:lnTo>
                  <a:pt x="778516" y="254650"/>
                </a:lnTo>
                <a:lnTo>
                  <a:pt x="783487" y="248328"/>
                </a:lnTo>
                <a:lnTo>
                  <a:pt x="781819" y="234400"/>
                </a:lnTo>
                <a:lnTo>
                  <a:pt x="775497" y="229430"/>
                </a:lnTo>
                <a:close/>
              </a:path>
              <a:path w="2700654" h="347344">
                <a:moveTo>
                  <a:pt x="876377" y="217354"/>
                </a:moveTo>
                <a:lnTo>
                  <a:pt x="812008" y="225059"/>
                </a:lnTo>
                <a:lnTo>
                  <a:pt x="807039" y="231381"/>
                </a:lnTo>
                <a:lnTo>
                  <a:pt x="808706" y="245309"/>
                </a:lnTo>
                <a:lnTo>
                  <a:pt x="815027" y="250280"/>
                </a:lnTo>
                <a:lnTo>
                  <a:pt x="879396" y="242575"/>
                </a:lnTo>
                <a:lnTo>
                  <a:pt x="884367" y="236253"/>
                </a:lnTo>
                <a:lnTo>
                  <a:pt x="882699" y="222324"/>
                </a:lnTo>
                <a:lnTo>
                  <a:pt x="876377" y="217354"/>
                </a:lnTo>
                <a:close/>
              </a:path>
              <a:path w="2700654" h="347344">
                <a:moveTo>
                  <a:pt x="977257" y="205278"/>
                </a:moveTo>
                <a:lnTo>
                  <a:pt x="912888" y="212984"/>
                </a:lnTo>
                <a:lnTo>
                  <a:pt x="907919" y="219306"/>
                </a:lnTo>
                <a:lnTo>
                  <a:pt x="909586" y="233234"/>
                </a:lnTo>
                <a:lnTo>
                  <a:pt x="915907" y="238203"/>
                </a:lnTo>
                <a:lnTo>
                  <a:pt x="980276" y="230499"/>
                </a:lnTo>
                <a:lnTo>
                  <a:pt x="985246" y="224177"/>
                </a:lnTo>
                <a:lnTo>
                  <a:pt x="983579" y="210249"/>
                </a:lnTo>
                <a:lnTo>
                  <a:pt x="977257" y="205278"/>
                </a:lnTo>
                <a:close/>
              </a:path>
              <a:path w="2700654" h="347344">
                <a:moveTo>
                  <a:pt x="1078137" y="193203"/>
                </a:moveTo>
                <a:lnTo>
                  <a:pt x="1013768" y="200908"/>
                </a:lnTo>
                <a:lnTo>
                  <a:pt x="1008799" y="207230"/>
                </a:lnTo>
                <a:lnTo>
                  <a:pt x="1010466" y="221159"/>
                </a:lnTo>
                <a:lnTo>
                  <a:pt x="1016787" y="226128"/>
                </a:lnTo>
                <a:lnTo>
                  <a:pt x="1081156" y="218423"/>
                </a:lnTo>
                <a:lnTo>
                  <a:pt x="1086125" y="212102"/>
                </a:lnTo>
                <a:lnTo>
                  <a:pt x="1084459" y="198174"/>
                </a:lnTo>
                <a:lnTo>
                  <a:pt x="1078137" y="193203"/>
                </a:lnTo>
                <a:close/>
              </a:path>
              <a:path w="2700654" h="347344">
                <a:moveTo>
                  <a:pt x="1179017" y="181128"/>
                </a:moveTo>
                <a:lnTo>
                  <a:pt x="1114648" y="188833"/>
                </a:lnTo>
                <a:lnTo>
                  <a:pt x="1109679" y="195155"/>
                </a:lnTo>
                <a:lnTo>
                  <a:pt x="1111346" y="209083"/>
                </a:lnTo>
                <a:lnTo>
                  <a:pt x="1117667" y="214053"/>
                </a:lnTo>
                <a:lnTo>
                  <a:pt x="1182035" y="206348"/>
                </a:lnTo>
                <a:lnTo>
                  <a:pt x="1187005" y="200027"/>
                </a:lnTo>
                <a:lnTo>
                  <a:pt x="1185339" y="186098"/>
                </a:lnTo>
                <a:lnTo>
                  <a:pt x="1179017" y="181128"/>
                </a:lnTo>
                <a:close/>
              </a:path>
              <a:path w="2700654" h="347344">
                <a:moveTo>
                  <a:pt x="1279897" y="169053"/>
                </a:moveTo>
                <a:lnTo>
                  <a:pt x="1215528" y="176758"/>
                </a:lnTo>
                <a:lnTo>
                  <a:pt x="1210558" y="183079"/>
                </a:lnTo>
                <a:lnTo>
                  <a:pt x="1212226" y="197008"/>
                </a:lnTo>
                <a:lnTo>
                  <a:pt x="1218547" y="201978"/>
                </a:lnTo>
                <a:lnTo>
                  <a:pt x="1282915" y="194273"/>
                </a:lnTo>
                <a:lnTo>
                  <a:pt x="1287885" y="187952"/>
                </a:lnTo>
                <a:lnTo>
                  <a:pt x="1286219" y="174023"/>
                </a:lnTo>
                <a:lnTo>
                  <a:pt x="1279897" y="169053"/>
                </a:lnTo>
                <a:close/>
              </a:path>
              <a:path w="2700654" h="347344">
                <a:moveTo>
                  <a:pt x="1380777" y="156978"/>
                </a:moveTo>
                <a:lnTo>
                  <a:pt x="1316408" y="164683"/>
                </a:lnTo>
                <a:lnTo>
                  <a:pt x="1311438" y="171004"/>
                </a:lnTo>
                <a:lnTo>
                  <a:pt x="1313106" y="184933"/>
                </a:lnTo>
                <a:lnTo>
                  <a:pt x="1319427" y="189903"/>
                </a:lnTo>
                <a:lnTo>
                  <a:pt x="1383795" y="182198"/>
                </a:lnTo>
                <a:lnTo>
                  <a:pt x="1388765" y="175877"/>
                </a:lnTo>
                <a:lnTo>
                  <a:pt x="1387097" y="161947"/>
                </a:lnTo>
                <a:lnTo>
                  <a:pt x="1380777" y="156978"/>
                </a:lnTo>
                <a:close/>
              </a:path>
              <a:path w="2700654" h="347344">
                <a:moveTo>
                  <a:pt x="1481656" y="144903"/>
                </a:moveTo>
                <a:lnTo>
                  <a:pt x="1417288" y="152608"/>
                </a:lnTo>
                <a:lnTo>
                  <a:pt x="1412318" y="158929"/>
                </a:lnTo>
                <a:lnTo>
                  <a:pt x="1413984" y="172858"/>
                </a:lnTo>
                <a:lnTo>
                  <a:pt x="1420307" y="177827"/>
                </a:lnTo>
                <a:lnTo>
                  <a:pt x="1484675" y="170122"/>
                </a:lnTo>
                <a:lnTo>
                  <a:pt x="1489645" y="163802"/>
                </a:lnTo>
                <a:lnTo>
                  <a:pt x="1487977" y="149872"/>
                </a:lnTo>
                <a:lnTo>
                  <a:pt x="1481656" y="144903"/>
                </a:lnTo>
                <a:close/>
              </a:path>
              <a:path w="2700654" h="347344">
                <a:moveTo>
                  <a:pt x="1582536" y="132828"/>
                </a:moveTo>
                <a:lnTo>
                  <a:pt x="1518168" y="140533"/>
                </a:lnTo>
                <a:lnTo>
                  <a:pt x="1513198" y="146853"/>
                </a:lnTo>
                <a:lnTo>
                  <a:pt x="1514864" y="160783"/>
                </a:lnTo>
                <a:lnTo>
                  <a:pt x="1521186" y="165752"/>
                </a:lnTo>
                <a:lnTo>
                  <a:pt x="1585555" y="158047"/>
                </a:lnTo>
                <a:lnTo>
                  <a:pt x="1590525" y="151725"/>
                </a:lnTo>
                <a:lnTo>
                  <a:pt x="1588857" y="137797"/>
                </a:lnTo>
                <a:lnTo>
                  <a:pt x="1582536" y="132828"/>
                </a:lnTo>
                <a:close/>
              </a:path>
              <a:path w="2700654" h="347344">
                <a:moveTo>
                  <a:pt x="1683416" y="120752"/>
                </a:moveTo>
                <a:lnTo>
                  <a:pt x="1619048" y="128457"/>
                </a:lnTo>
                <a:lnTo>
                  <a:pt x="1614078" y="134778"/>
                </a:lnTo>
                <a:lnTo>
                  <a:pt x="1615744" y="148706"/>
                </a:lnTo>
                <a:lnTo>
                  <a:pt x="1622066" y="153677"/>
                </a:lnTo>
                <a:lnTo>
                  <a:pt x="1686435" y="145972"/>
                </a:lnTo>
                <a:lnTo>
                  <a:pt x="1691405" y="139650"/>
                </a:lnTo>
                <a:lnTo>
                  <a:pt x="1689737" y="125722"/>
                </a:lnTo>
                <a:lnTo>
                  <a:pt x="1683416" y="120752"/>
                </a:lnTo>
                <a:close/>
              </a:path>
              <a:path w="2700654" h="347344">
                <a:moveTo>
                  <a:pt x="1784296" y="108677"/>
                </a:moveTo>
                <a:lnTo>
                  <a:pt x="1719927" y="116381"/>
                </a:lnTo>
                <a:lnTo>
                  <a:pt x="1714958" y="122703"/>
                </a:lnTo>
                <a:lnTo>
                  <a:pt x="1716624" y="136631"/>
                </a:lnTo>
                <a:lnTo>
                  <a:pt x="1722946" y="141602"/>
                </a:lnTo>
                <a:lnTo>
                  <a:pt x="1787315" y="133897"/>
                </a:lnTo>
                <a:lnTo>
                  <a:pt x="1792284" y="127575"/>
                </a:lnTo>
                <a:lnTo>
                  <a:pt x="1790617" y="113647"/>
                </a:lnTo>
                <a:lnTo>
                  <a:pt x="1784296" y="108677"/>
                </a:lnTo>
                <a:close/>
              </a:path>
              <a:path w="2700654" h="347344">
                <a:moveTo>
                  <a:pt x="1885176" y="96601"/>
                </a:moveTo>
                <a:lnTo>
                  <a:pt x="1820807" y="104306"/>
                </a:lnTo>
                <a:lnTo>
                  <a:pt x="1815838" y="110628"/>
                </a:lnTo>
                <a:lnTo>
                  <a:pt x="1817504" y="124556"/>
                </a:lnTo>
                <a:lnTo>
                  <a:pt x="1823826" y="129527"/>
                </a:lnTo>
                <a:lnTo>
                  <a:pt x="1888195" y="121822"/>
                </a:lnTo>
                <a:lnTo>
                  <a:pt x="1893164" y="115500"/>
                </a:lnTo>
                <a:lnTo>
                  <a:pt x="1891497" y="101572"/>
                </a:lnTo>
                <a:lnTo>
                  <a:pt x="1885176" y="96601"/>
                </a:lnTo>
                <a:close/>
              </a:path>
              <a:path w="2700654" h="347344">
                <a:moveTo>
                  <a:pt x="1986056" y="84526"/>
                </a:moveTo>
                <a:lnTo>
                  <a:pt x="1921687" y="92231"/>
                </a:lnTo>
                <a:lnTo>
                  <a:pt x="1916718" y="98553"/>
                </a:lnTo>
                <a:lnTo>
                  <a:pt x="1918384" y="112481"/>
                </a:lnTo>
                <a:lnTo>
                  <a:pt x="1924706" y="117450"/>
                </a:lnTo>
                <a:lnTo>
                  <a:pt x="1989075" y="109747"/>
                </a:lnTo>
                <a:lnTo>
                  <a:pt x="1994044" y="103424"/>
                </a:lnTo>
                <a:lnTo>
                  <a:pt x="1992377" y="89496"/>
                </a:lnTo>
                <a:lnTo>
                  <a:pt x="1986056" y="84526"/>
                </a:lnTo>
                <a:close/>
              </a:path>
              <a:path w="2700654" h="347344">
                <a:moveTo>
                  <a:pt x="2086936" y="72450"/>
                </a:moveTo>
                <a:lnTo>
                  <a:pt x="2022567" y="80156"/>
                </a:lnTo>
                <a:lnTo>
                  <a:pt x="2017598" y="86478"/>
                </a:lnTo>
                <a:lnTo>
                  <a:pt x="2019264" y="100406"/>
                </a:lnTo>
                <a:lnTo>
                  <a:pt x="2025586" y="105375"/>
                </a:lnTo>
                <a:lnTo>
                  <a:pt x="2089955" y="97671"/>
                </a:lnTo>
                <a:lnTo>
                  <a:pt x="2094924" y="91349"/>
                </a:lnTo>
                <a:lnTo>
                  <a:pt x="2093257" y="77421"/>
                </a:lnTo>
                <a:lnTo>
                  <a:pt x="2086936" y="72450"/>
                </a:lnTo>
                <a:close/>
              </a:path>
              <a:path w="2700654" h="347344">
                <a:moveTo>
                  <a:pt x="2187816" y="60375"/>
                </a:moveTo>
                <a:lnTo>
                  <a:pt x="2123447" y="68080"/>
                </a:lnTo>
                <a:lnTo>
                  <a:pt x="2118478" y="74402"/>
                </a:lnTo>
                <a:lnTo>
                  <a:pt x="2120144" y="88331"/>
                </a:lnTo>
                <a:lnTo>
                  <a:pt x="2126466" y="93300"/>
                </a:lnTo>
                <a:lnTo>
                  <a:pt x="2190835" y="85595"/>
                </a:lnTo>
                <a:lnTo>
                  <a:pt x="2195804" y="79274"/>
                </a:lnTo>
                <a:lnTo>
                  <a:pt x="2194137" y="65345"/>
                </a:lnTo>
                <a:lnTo>
                  <a:pt x="2187816" y="60375"/>
                </a:lnTo>
                <a:close/>
              </a:path>
              <a:path w="2700654" h="347344">
                <a:moveTo>
                  <a:pt x="2288696" y="48300"/>
                </a:moveTo>
                <a:lnTo>
                  <a:pt x="2224327" y="56005"/>
                </a:lnTo>
                <a:lnTo>
                  <a:pt x="2219358" y="62326"/>
                </a:lnTo>
                <a:lnTo>
                  <a:pt x="2221025" y="76255"/>
                </a:lnTo>
                <a:lnTo>
                  <a:pt x="2227346" y="81225"/>
                </a:lnTo>
                <a:lnTo>
                  <a:pt x="2291715" y="73520"/>
                </a:lnTo>
                <a:lnTo>
                  <a:pt x="2296684" y="67199"/>
                </a:lnTo>
                <a:lnTo>
                  <a:pt x="2295016" y="53270"/>
                </a:lnTo>
                <a:lnTo>
                  <a:pt x="2288696" y="48300"/>
                </a:lnTo>
                <a:close/>
              </a:path>
              <a:path w="2700654" h="347344">
                <a:moveTo>
                  <a:pt x="2389576" y="36225"/>
                </a:moveTo>
                <a:lnTo>
                  <a:pt x="2325207" y="43930"/>
                </a:lnTo>
                <a:lnTo>
                  <a:pt x="2320237" y="50251"/>
                </a:lnTo>
                <a:lnTo>
                  <a:pt x="2321905" y="64180"/>
                </a:lnTo>
                <a:lnTo>
                  <a:pt x="2328226" y="69150"/>
                </a:lnTo>
                <a:lnTo>
                  <a:pt x="2392594" y="61445"/>
                </a:lnTo>
                <a:lnTo>
                  <a:pt x="2397564" y="55124"/>
                </a:lnTo>
                <a:lnTo>
                  <a:pt x="2395896" y="41194"/>
                </a:lnTo>
                <a:lnTo>
                  <a:pt x="2389576" y="36225"/>
                </a:lnTo>
                <a:close/>
              </a:path>
              <a:path w="2700654" h="347344">
                <a:moveTo>
                  <a:pt x="2490456" y="24150"/>
                </a:moveTo>
                <a:lnTo>
                  <a:pt x="2426087" y="31855"/>
                </a:lnTo>
                <a:lnTo>
                  <a:pt x="2421117" y="38176"/>
                </a:lnTo>
                <a:lnTo>
                  <a:pt x="2422784" y="52105"/>
                </a:lnTo>
                <a:lnTo>
                  <a:pt x="2429106" y="57075"/>
                </a:lnTo>
                <a:lnTo>
                  <a:pt x="2493474" y="49369"/>
                </a:lnTo>
                <a:lnTo>
                  <a:pt x="2498444" y="43047"/>
                </a:lnTo>
                <a:lnTo>
                  <a:pt x="2496776" y="29119"/>
                </a:lnTo>
                <a:lnTo>
                  <a:pt x="2490456" y="24150"/>
                </a:lnTo>
                <a:close/>
              </a:path>
              <a:path w="2700654" h="347344">
                <a:moveTo>
                  <a:pt x="2591335" y="12075"/>
                </a:moveTo>
                <a:lnTo>
                  <a:pt x="2526967" y="19780"/>
                </a:lnTo>
                <a:lnTo>
                  <a:pt x="2521997" y="26101"/>
                </a:lnTo>
                <a:lnTo>
                  <a:pt x="2523663" y="40029"/>
                </a:lnTo>
                <a:lnTo>
                  <a:pt x="2529986" y="44999"/>
                </a:lnTo>
                <a:lnTo>
                  <a:pt x="2594354" y="37294"/>
                </a:lnTo>
                <a:lnTo>
                  <a:pt x="2599324" y="30972"/>
                </a:lnTo>
                <a:lnTo>
                  <a:pt x="2597656" y="17044"/>
                </a:lnTo>
                <a:lnTo>
                  <a:pt x="2591335" y="12075"/>
                </a:lnTo>
                <a:close/>
              </a:path>
              <a:path w="2700654" h="347344">
                <a:moveTo>
                  <a:pt x="2692215" y="0"/>
                </a:moveTo>
                <a:lnTo>
                  <a:pt x="2627847" y="7703"/>
                </a:lnTo>
                <a:lnTo>
                  <a:pt x="2622876" y="14025"/>
                </a:lnTo>
                <a:lnTo>
                  <a:pt x="2624543" y="27953"/>
                </a:lnTo>
                <a:lnTo>
                  <a:pt x="2630865" y="32924"/>
                </a:lnTo>
                <a:lnTo>
                  <a:pt x="2695234" y="25219"/>
                </a:lnTo>
                <a:lnTo>
                  <a:pt x="2700204" y="18897"/>
                </a:lnTo>
                <a:lnTo>
                  <a:pt x="2698536" y="4969"/>
                </a:lnTo>
                <a:lnTo>
                  <a:pt x="2692215" y="0"/>
                </a:lnTo>
                <a:close/>
              </a:path>
            </a:pathLst>
          </a:custGeom>
          <a:solidFill>
            <a:srgbClr val="00BCEB"/>
          </a:solidFill>
        </p:spPr>
        <p:txBody>
          <a:bodyPr wrap="square" lIns="0" tIns="0" rIns="0" bIns="0" rtlCol="0"/>
          <a:lstStyle/>
          <a:p>
            <a:endParaRPr/>
          </a:p>
        </p:txBody>
      </p:sp>
      <p:sp>
        <p:nvSpPr>
          <p:cNvPr id="49" name="object 49"/>
          <p:cNvSpPr/>
          <p:nvPr/>
        </p:nvSpPr>
        <p:spPr>
          <a:xfrm>
            <a:off x="7144363" y="2176277"/>
            <a:ext cx="640080" cy="640080"/>
          </a:xfrm>
          <a:custGeom>
            <a:avLst/>
            <a:gdLst/>
            <a:ahLst/>
            <a:cxnLst/>
            <a:rect l="l" t="t" r="r" b="b"/>
            <a:pathLst>
              <a:path w="640079" h="640080">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39"/>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39" y="640080"/>
                </a:lnTo>
                <a:lnTo>
                  <a:pt x="367332" y="636609"/>
                </a:lnTo>
                <a:lnTo>
                  <a:pt x="412471" y="626529"/>
                </a:lnTo>
                <a:lnTo>
                  <a:pt x="454960" y="610334"/>
                </a:lnTo>
                <a:lnTo>
                  <a:pt x="494304" y="588519"/>
                </a:lnTo>
                <a:lnTo>
                  <a:pt x="530009" y="561579"/>
                </a:lnTo>
                <a:lnTo>
                  <a:pt x="561579" y="530009"/>
                </a:lnTo>
                <a:lnTo>
                  <a:pt x="588519" y="494305"/>
                </a:lnTo>
                <a:lnTo>
                  <a:pt x="610334" y="454960"/>
                </a:lnTo>
                <a:lnTo>
                  <a:pt x="626529" y="412471"/>
                </a:lnTo>
                <a:lnTo>
                  <a:pt x="636609" y="367333"/>
                </a:lnTo>
                <a:lnTo>
                  <a:pt x="640079" y="320039"/>
                </a:lnTo>
                <a:lnTo>
                  <a:pt x="636609" y="272746"/>
                </a:lnTo>
                <a:lnTo>
                  <a:pt x="626529" y="227608"/>
                </a:lnTo>
                <a:lnTo>
                  <a:pt x="610334" y="185119"/>
                </a:lnTo>
                <a:lnTo>
                  <a:pt x="588519" y="145774"/>
                </a:lnTo>
                <a:lnTo>
                  <a:pt x="561579" y="110070"/>
                </a:lnTo>
                <a:lnTo>
                  <a:pt x="530009" y="78500"/>
                </a:lnTo>
                <a:lnTo>
                  <a:pt x="494304" y="51560"/>
                </a:lnTo>
                <a:lnTo>
                  <a:pt x="454960" y="29745"/>
                </a:lnTo>
                <a:lnTo>
                  <a:pt x="412471" y="13550"/>
                </a:lnTo>
                <a:lnTo>
                  <a:pt x="367332" y="3470"/>
                </a:lnTo>
                <a:lnTo>
                  <a:pt x="320039" y="0"/>
                </a:lnTo>
                <a:close/>
              </a:path>
            </a:pathLst>
          </a:custGeom>
          <a:solidFill>
            <a:srgbClr val="FFFFFF"/>
          </a:solidFill>
        </p:spPr>
        <p:txBody>
          <a:bodyPr wrap="square" lIns="0" tIns="0" rIns="0" bIns="0" rtlCol="0"/>
          <a:lstStyle/>
          <a:p>
            <a:endParaRPr/>
          </a:p>
        </p:txBody>
      </p:sp>
      <p:sp>
        <p:nvSpPr>
          <p:cNvPr id="50" name="object 50"/>
          <p:cNvSpPr/>
          <p:nvPr/>
        </p:nvSpPr>
        <p:spPr>
          <a:xfrm>
            <a:off x="7144363" y="2176277"/>
            <a:ext cx="640080" cy="640080"/>
          </a:xfrm>
          <a:custGeom>
            <a:avLst/>
            <a:gdLst/>
            <a:ahLst/>
            <a:cxnLst/>
            <a:rect l="l" t="t" r="r" b="b"/>
            <a:pathLst>
              <a:path w="640079" h="640080">
                <a:moveTo>
                  <a:pt x="0" y="320040"/>
                </a:moveTo>
                <a:lnTo>
                  <a:pt x="3470" y="272746"/>
                </a:lnTo>
                <a:lnTo>
                  <a:pt x="13550" y="227608"/>
                </a:lnTo>
                <a:lnTo>
                  <a:pt x="29745" y="185119"/>
                </a:lnTo>
                <a:lnTo>
                  <a:pt x="51560" y="145774"/>
                </a:lnTo>
                <a:lnTo>
                  <a:pt x="78500" y="110070"/>
                </a:lnTo>
                <a:lnTo>
                  <a:pt x="110070" y="78500"/>
                </a:lnTo>
                <a:lnTo>
                  <a:pt x="145774" y="51560"/>
                </a:lnTo>
                <a:lnTo>
                  <a:pt x="185119" y="29745"/>
                </a:lnTo>
                <a:lnTo>
                  <a:pt x="227608" y="13550"/>
                </a:lnTo>
                <a:lnTo>
                  <a:pt x="272746" y="3470"/>
                </a:lnTo>
                <a:lnTo>
                  <a:pt x="320040" y="0"/>
                </a:lnTo>
                <a:lnTo>
                  <a:pt x="367333" y="3470"/>
                </a:lnTo>
                <a:lnTo>
                  <a:pt x="412471" y="13550"/>
                </a:lnTo>
                <a:lnTo>
                  <a:pt x="454960" y="29745"/>
                </a:lnTo>
                <a:lnTo>
                  <a:pt x="494305" y="51560"/>
                </a:lnTo>
                <a:lnTo>
                  <a:pt x="530009" y="78500"/>
                </a:lnTo>
                <a:lnTo>
                  <a:pt x="561579" y="110070"/>
                </a:lnTo>
                <a:lnTo>
                  <a:pt x="588519" y="145774"/>
                </a:lnTo>
                <a:lnTo>
                  <a:pt x="610334" y="185119"/>
                </a:lnTo>
                <a:lnTo>
                  <a:pt x="626529" y="227608"/>
                </a:lnTo>
                <a:lnTo>
                  <a:pt x="636609" y="272746"/>
                </a:lnTo>
                <a:lnTo>
                  <a:pt x="640080" y="320040"/>
                </a:lnTo>
                <a:lnTo>
                  <a:pt x="636609" y="367333"/>
                </a:lnTo>
                <a:lnTo>
                  <a:pt x="626529" y="412471"/>
                </a:lnTo>
                <a:lnTo>
                  <a:pt x="610334" y="454960"/>
                </a:lnTo>
                <a:lnTo>
                  <a:pt x="588519" y="494305"/>
                </a:lnTo>
                <a:lnTo>
                  <a:pt x="561579" y="530009"/>
                </a:lnTo>
                <a:lnTo>
                  <a:pt x="530009" y="561579"/>
                </a:lnTo>
                <a:lnTo>
                  <a:pt x="494305" y="588519"/>
                </a:lnTo>
                <a:lnTo>
                  <a:pt x="454960" y="610334"/>
                </a:lnTo>
                <a:lnTo>
                  <a:pt x="412471" y="626529"/>
                </a:lnTo>
                <a:lnTo>
                  <a:pt x="367333" y="636609"/>
                </a:lnTo>
                <a:lnTo>
                  <a:pt x="320040" y="640080"/>
                </a:lnTo>
                <a:lnTo>
                  <a:pt x="272746" y="636609"/>
                </a:lnTo>
                <a:lnTo>
                  <a:pt x="227608" y="626529"/>
                </a:lnTo>
                <a:lnTo>
                  <a:pt x="185119" y="610334"/>
                </a:lnTo>
                <a:lnTo>
                  <a:pt x="145774" y="588519"/>
                </a:lnTo>
                <a:lnTo>
                  <a:pt x="110070" y="561579"/>
                </a:lnTo>
                <a:lnTo>
                  <a:pt x="78500" y="530009"/>
                </a:lnTo>
                <a:lnTo>
                  <a:pt x="51560" y="494305"/>
                </a:lnTo>
                <a:lnTo>
                  <a:pt x="29745" y="454960"/>
                </a:lnTo>
                <a:lnTo>
                  <a:pt x="13550" y="412471"/>
                </a:lnTo>
                <a:lnTo>
                  <a:pt x="3470" y="367333"/>
                </a:lnTo>
                <a:lnTo>
                  <a:pt x="0" y="320040"/>
                </a:lnTo>
                <a:close/>
              </a:path>
            </a:pathLst>
          </a:custGeom>
          <a:ln w="25400">
            <a:solidFill>
              <a:srgbClr val="00BCEB"/>
            </a:solidFill>
          </a:ln>
        </p:spPr>
        <p:txBody>
          <a:bodyPr wrap="square" lIns="0" tIns="0" rIns="0" bIns="0" rtlCol="0"/>
          <a:lstStyle/>
          <a:p>
            <a:endParaRPr/>
          </a:p>
        </p:txBody>
      </p:sp>
      <p:sp>
        <p:nvSpPr>
          <p:cNvPr id="51" name="object 51"/>
          <p:cNvSpPr txBox="1"/>
          <p:nvPr/>
        </p:nvSpPr>
        <p:spPr>
          <a:xfrm>
            <a:off x="7850064" y="2373096"/>
            <a:ext cx="459105" cy="264795"/>
          </a:xfrm>
          <a:prstGeom prst="rect">
            <a:avLst/>
          </a:prstGeom>
        </p:spPr>
        <p:txBody>
          <a:bodyPr vert="horz" wrap="square" lIns="0" tIns="14604" rIns="0" bIns="0" rtlCol="0">
            <a:spAutoFit/>
          </a:bodyPr>
          <a:lstStyle/>
          <a:p>
            <a:pPr marL="12700">
              <a:lnSpc>
                <a:spcPct val="100000"/>
              </a:lnSpc>
              <a:spcBef>
                <a:spcPts val="114"/>
              </a:spcBef>
            </a:pPr>
            <a:r>
              <a:rPr sz="1550" b="0" spc="55" dirty="0">
                <a:solidFill>
                  <a:srgbClr val="005073"/>
                </a:solidFill>
                <a:latin typeface="Cisco Sans"/>
                <a:cs typeface="Cisco Sans"/>
              </a:rPr>
              <a:t>A</a:t>
            </a:r>
            <a:r>
              <a:rPr sz="1550" b="0" spc="70" dirty="0">
                <a:solidFill>
                  <a:srgbClr val="005073"/>
                </a:solidFill>
                <a:latin typeface="Cisco Sans"/>
                <a:cs typeface="Cisco Sans"/>
              </a:rPr>
              <a:t>M</a:t>
            </a:r>
            <a:r>
              <a:rPr sz="1550" b="0" spc="30" dirty="0">
                <a:solidFill>
                  <a:srgbClr val="005073"/>
                </a:solidFill>
                <a:latin typeface="Cisco Sans"/>
                <a:cs typeface="Cisco Sans"/>
              </a:rPr>
              <a:t>P</a:t>
            </a:r>
            <a:endParaRPr sz="1550">
              <a:latin typeface="Cisco Sans"/>
              <a:cs typeface="Cisco Sans"/>
            </a:endParaRPr>
          </a:p>
        </p:txBody>
      </p:sp>
      <p:sp>
        <p:nvSpPr>
          <p:cNvPr id="52" name="object 52"/>
          <p:cNvSpPr/>
          <p:nvPr/>
        </p:nvSpPr>
        <p:spPr>
          <a:xfrm>
            <a:off x="7187183" y="2240279"/>
            <a:ext cx="554735" cy="499872"/>
          </a:xfrm>
          <a:prstGeom prst="rect">
            <a:avLst/>
          </a:prstGeom>
          <a:blipFill>
            <a:blip r:embed="rId11" cstate="print"/>
            <a:stretch>
              <a:fillRect/>
            </a:stretch>
          </a:blipFill>
        </p:spPr>
        <p:txBody>
          <a:bodyPr wrap="square" lIns="0" tIns="0" rIns="0" bIns="0" rtlCol="0"/>
          <a:lstStyle/>
          <a:p>
            <a:endParaRPr/>
          </a:p>
        </p:txBody>
      </p:sp>
      <p:sp>
        <p:nvSpPr>
          <p:cNvPr id="53" name="object 53"/>
          <p:cNvSpPr/>
          <p:nvPr/>
        </p:nvSpPr>
        <p:spPr>
          <a:xfrm>
            <a:off x="4552324" y="2864364"/>
            <a:ext cx="2494915" cy="1025525"/>
          </a:xfrm>
          <a:custGeom>
            <a:avLst/>
            <a:gdLst/>
            <a:ahLst/>
            <a:cxnLst/>
            <a:rect l="l" t="t" r="r" b="b"/>
            <a:pathLst>
              <a:path w="2494915" h="1025525">
                <a:moveTo>
                  <a:pt x="12658" y="0"/>
                </a:moveTo>
                <a:lnTo>
                  <a:pt x="5255" y="3141"/>
                </a:lnTo>
                <a:lnTo>
                  <a:pt x="0" y="16148"/>
                </a:lnTo>
                <a:lnTo>
                  <a:pt x="3141" y="23549"/>
                </a:lnTo>
                <a:lnTo>
                  <a:pt x="63248" y="47837"/>
                </a:lnTo>
                <a:lnTo>
                  <a:pt x="70650" y="44695"/>
                </a:lnTo>
                <a:lnTo>
                  <a:pt x="75906" y="31689"/>
                </a:lnTo>
                <a:lnTo>
                  <a:pt x="72764" y="24286"/>
                </a:lnTo>
                <a:lnTo>
                  <a:pt x="12658" y="0"/>
                </a:lnTo>
                <a:close/>
              </a:path>
              <a:path w="2494915" h="1025525">
                <a:moveTo>
                  <a:pt x="106857" y="38063"/>
                </a:moveTo>
                <a:lnTo>
                  <a:pt x="99456" y="41205"/>
                </a:lnTo>
                <a:lnTo>
                  <a:pt x="94200" y="54211"/>
                </a:lnTo>
                <a:lnTo>
                  <a:pt x="97342" y="61612"/>
                </a:lnTo>
                <a:lnTo>
                  <a:pt x="157449" y="85900"/>
                </a:lnTo>
                <a:lnTo>
                  <a:pt x="164851" y="82758"/>
                </a:lnTo>
                <a:lnTo>
                  <a:pt x="170106" y="69752"/>
                </a:lnTo>
                <a:lnTo>
                  <a:pt x="166965" y="62349"/>
                </a:lnTo>
                <a:lnTo>
                  <a:pt x="106857" y="38063"/>
                </a:lnTo>
                <a:close/>
              </a:path>
              <a:path w="2494915" h="1025525">
                <a:moveTo>
                  <a:pt x="201058" y="76126"/>
                </a:moveTo>
                <a:lnTo>
                  <a:pt x="193657" y="79267"/>
                </a:lnTo>
                <a:lnTo>
                  <a:pt x="188401" y="92274"/>
                </a:lnTo>
                <a:lnTo>
                  <a:pt x="191542" y="99675"/>
                </a:lnTo>
                <a:lnTo>
                  <a:pt x="251650" y="123963"/>
                </a:lnTo>
                <a:lnTo>
                  <a:pt x="259052" y="120821"/>
                </a:lnTo>
                <a:lnTo>
                  <a:pt x="264307" y="107815"/>
                </a:lnTo>
                <a:lnTo>
                  <a:pt x="261165" y="100412"/>
                </a:lnTo>
                <a:lnTo>
                  <a:pt x="201058" y="76126"/>
                </a:lnTo>
                <a:close/>
              </a:path>
              <a:path w="2494915" h="1025525">
                <a:moveTo>
                  <a:pt x="295259" y="114189"/>
                </a:moveTo>
                <a:lnTo>
                  <a:pt x="287858" y="117330"/>
                </a:lnTo>
                <a:lnTo>
                  <a:pt x="282601" y="130337"/>
                </a:lnTo>
                <a:lnTo>
                  <a:pt x="285743" y="137739"/>
                </a:lnTo>
                <a:lnTo>
                  <a:pt x="345850" y="162026"/>
                </a:lnTo>
                <a:lnTo>
                  <a:pt x="353253" y="158884"/>
                </a:lnTo>
                <a:lnTo>
                  <a:pt x="358508" y="145878"/>
                </a:lnTo>
                <a:lnTo>
                  <a:pt x="355366" y="138475"/>
                </a:lnTo>
                <a:lnTo>
                  <a:pt x="295259" y="114189"/>
                </a:lnTo>
                <a:close/>
              </a:path>
              <a:path w="2494915" h="1025525">
                <a:moveTo>
                  <a:pt x="389460" y="152251"/>
                </a:moveTo>
                <a:lnTo>
                  <a:pt x="382057" y="155393"/>
                </a:lnTo>
                <a:lnTo>
                  <a:pt x="376802" y="168400"/>
                </a:lnTo>
                <a:lnTo>
                  <a:pt x="379944" y="175802"/>
                </a:lnTo>
                <a:lnTo>
                  <a:pt x="440051" y="200088"/>
                </a:lnTo>
                <a:lnTo>
                  <a:pt x="447454" y="196947"/>
                </a:lnTo>
                <a:lnTo>
                  <a:pt x="452709" y="183940"/>
                </a:lnTo>
                <a:lnTo>
                  <a:pt x="449567" y="176538"/>
                </a:lnTo>
                <a:lnTo>
                  <a:pt x="389460" y="152251"/>
                </a:lnTo>
                <a:close/>
              </a:path>
              <a:path w="2494915" h="1025525">
                <a:moveTo>
                  <a:pt x="483660" y="190314"/>
                </a:moveTo>
                <a:lnTo>
                  <a:pt x="476258" y="193456"/>
                </a:lnTo>
                <a:lnTo>
                  <a:pt x="471003" y="206462"/>
                </a:lnTo>
                <a:lnTo>
                  <a:pt x="474145" y="213865"/>
                </a:lnTo>
                <a:lnTo>
                  <a:pt x="534252" y="238151"/>
                </a:lnTo>
                <a:lnTo>
                  <a:pt x="541653" y="235010"/>
                </a:lnTo>
                <a:lnTo>
                  <a:pt x="546908" y="222003"/>
                </a:lnTo>
                <a:lnTo>
                  <a:pt x="543768" y="214602"/>
                </a:lnTo>
                <a:lnTo>
                  <a:pt x="483660" y="190314"/>
                </a:lnTo>
                <a:close/>
              </a:path>
              <a:path w="2494915" h="1025525">
                <a:moveTo>
                  <a:pt x="577861" y="228377"/>
                </a:moveTo>
                <a:lnTo>
                  <a:pt x="570459" y="231519"/>
                </a:lnTo>
                <a:lnTo>
                  <a:pt x="565204" y="244525"/>
                </a:lnTo>
                <a:lnTo>
                  <a:pt x="568345" y="251928"/>
                </a:lnTo>
                <a:lnTo>
                  <a:pt x="628453" y="276214"/>
                </a:lnTo>
                <a:lnTo>
                  <a:pt x="635854" y="273074"/>
                </a:lnTo>
                <a:lnTo>
                  <a:pt x="641109" y="260066"/>
                </a:lnTo>
                <a:lnTo>
                  <a:pt x="637967" y="252665"/>
                </a:lnTo>
                <a:lnTo>
                  <a:pt x="577861" y="228377"/>
                </a:lnTo>
                <a:close/>
              </a:path>
              <a:path w="2494915" h="1025525">
                <a:moveTo>
                  <a:pt x="672062" y="266440"/>
                </a:moveTo>
                <a:lnTo>
                  <a:pt x="664660" y="269582"/>
                </a:lnTo>
                <a:lnTo>
                  <a:pt x="659404" y="282588"/>
                </a:lnTo>
                <a:lnTo>
                  <a:pt x="662546" y="289991"/>
                </a:lnTo>
                <a:lnTo>
                  <a:pt x="722652" y="314278"/>
                </a:lnTo>
                <a:lnTo>
                  <a:pt x="730055" y="311136"/>
                </a:lnTo>
                <a:lnTo>
                  <a:pt x="735310" y="298129"/>
                </a:lnTo>
                <a:lnTo>
                  <a:pt x="732168" y="290728"/>
                </a:lnTo>
                <a:lnTo>
                  <a:pt x="672062" y="266440"/>
                </a:lnTo>
                <a:close/>
              </a:path>
              <a:path w="2494915" h="1025525">
                <a:moveTo>
                  <a:pt x="766263" y="304504"/>
                </a:moveTo>
                <a:lnTo>
                  <a:pt x="758860" y="307646"/>
                </a:lnTo>
                <a:lnTo>
                  <a:pt x="753605" y="320652"/>
                </a:lnTo>
                <a:lnTo>
                  <a:pt x="756747" y="328054"/>
                </a:lnTo>
                <a:lnTo>
                  <a:pt x="816853" y="352341"/>
                </a:lnTo>
                <a:lnTo>
                  <a:pt x="824255" y="349199"/>
                </a:lnTo>
                <a:lnTo>
                  <a:pt x="829511" y="336193"/>
                </a:lnTo>
                <a:lnTo>
                  <a:pt x="826369" y="328791"/>
                </a:lnTo>
                <a:lnTo>
                  <a:pt x="766263" y="304504"/>
                </a:lnTo>
                <a:close/>
              </a:path>
              <a:path w="2494915" h="1025525">
                <a:moveTo>
                  <a:pt x="860463" y="342567"/>
                </a:moveTo>
                <a:lnTo>
                  <a:pt x="853061" y="345709"/>
                </a:lnTo>
                <a:lnTo>
                  <a:pt x="847806" y="358715"/>
                </a:lnTo>
                <a:lnTo>
                  <a:pt x="850948" y="366116"/>
                </a:lnTo>
                <a:lnTo>
                  <a:pt x="911054" y="390404"/>
                </a:lnTo>
                <a:lnTo>
                  <a:pt x="918456" y="387262"/>
                </a:lnTo>
                <a:lnTo>
                  <a:pt x="923711" y="374256"/>
                </a:lnTo>
                <a:lnTo>
                  <a:pt x="920569" y="366854"/>
                </a:lnTo>
                <a:lnTo>
                  <a:pt x="860463" y="342567"/>
                </a:lnTo>
                <a:close/>
              </a:path>
              <a:path w="2494915" h="1025525">
                <a:moveTo>
                  <a:pt x="954664" y="380630"/>
                </a:moveTo>
                <a:lnTo>
                  <a:pt x="947262" y="383772"/>
                </a:lnTo>
                <a:lnTo>
                  <a:pt x="942007" y="396778"/>
                </a:lnTo>
                <a:lnTo>
                  <a:pt x="945147" y="404180"/>
                </a:lnTo>
                <a:lnTo>
                  <a:pt x="1005254" y="428467"/>
                </a:lnTo>
                <a:lnTo>
                  <a:pt x="1012657" y="425325"/>
                </a:lnTo>
                <a:lnTo>
                  <a:pt x="1017912" y="412319"/>
                </a:lnTo>
                <a:lnTo>
                  <a:pt x="1014770" y="404917"/>
                </a:lnTo>
                <a:lnTo>
                  <a:pt x="954664" y="380630"/>
                </a:lnTo>
                <a:close/>
              </a:path>
              <a:path w="2494915" h="1025525">
                <a:moveTo>
                  <a:pt x="1048865" y="418693"/>
                </a:moveTo>
                <a:lnTo>
                  <a:pt x="1041462" y="421835"/>
                </a:lnTo>
                <a:lnTo>
                  <a:pt x="1036206" y="434841"/>
                </a:lnTo>
                <a:lnTo>
                  <a:pt x="1039348" y="442243"/>
                </a:lnTo>
                <a:lnTo>
                  <a:pt x="1099455" y="466530"/>
                </a:lnTo>
                <a:lnTo>
                  <a:pt x="1106858" y="463388"/>
                </a:lnTo>
                <a:lnTo>
                  <a:pt x="1112113" y="450382"/>
                </a:lnTo>
                <a:lnTo>
                  <a:pt x="1108971" y="442979"/>
                </a:lnTo>
                <a:lnTo>
                  <a:pt x="1048865" y="418693"/>
                </a:lnTo>
                <a:close/>
              </a:path>
              <a:path w="2494915" h="1025525">
                <a:moveTo>
                  <a:pt x="1143066" y="456756"/>
                </a:moveTo>
                <a:lnTo>
                  <a:pt x="1135663" y="459898"/>
                </a:lnTo>
                <a:lnTo>
                  <a:pt x="1130407" y="472904"/>
                </a:lnTo>
                <a:lnTo>
                  <a:pt x="1133549" y="480306"/>
                </a:lnTo>
                <a:lnTo>
                  <a:pt x="1193656" y="504593"/>
                </a:lnTo>
                <a:lnTo>
                  <a:pt x="1201058" y="501451"/>
                </a:lnTo>
                <a:lnTo>
                  <a:pt x="1206314" y="488445"/>
                </a:lnTo>
                <a:lnTo>
                  <a:pt x="1203172" y="481042"/>
                </a:lnTo>
                <a:lnTo>
                  <a:pt x="1143066" y="456756"/>
                </a:lnTo>
                <a:close/>
              </a:path>
              <a:path w="2494915" h="1025525">
                <a:moveTo>
                  <a:pt x="1237265" y="494819"/>
                </a:moveTo>
                <a:lnTo>
                  <a:pt x="1229864" y="497960"/>
                </a:lnTo>
                <a:lnTo>
                  <a:pt x="1224608" y="510967"/>
                </a:lnTo>
                <a:lnTo>
                  <a:pt x="1227750" y="518369"/>
                </a:lnTo>
                <a:lnTo>
                  <a:pt x="1287857" y="542657"/>
                </a:lnTo>
                <a:lnTo>
                  <a:pt x="1295259" y="539515"/>
                </a:lnTo>
                <a:lnTo>
                  <a:pt x="1300514" y="526508"/>
                </a:lnTo>
                <a:lnTo>
                  <a:pt x="1297373" y="519106"/>
                </a:lnTo>
                <a:lnTo>
                  <a:pt x="1237265" y="494819"/>
                </a:lnTo>
                <a:close/>
              </a:path>
              <a:path w="2494915" h="1025525">
                <a:moveTo>
                  <a:pt x="1331466" y="532883"/>
                </a:moveTo>
                <a:lnTo>
                  <a:pt x="1324065" y="536023"/>
                </a:lnTo>
                <a:lnTo>
                  <a:pt x="1318809" y="549031"/>
                </a:lnTo>
                <a:lnTo>
                  <a:pt x="1321950" y="556432"/>
                </a:lnTo>
                <a:lnTo>
                  <a:pt x="1382058" y="580720"/>
                </a:lnTo>
                <a:lnTo>
                  <a:pt x="1389460" y="577578"/>
                </a:lnTo>
                <a:lnTo>
                  <a:pt x="1394715" y="564572"/>
                </a:lnTo>
                <a:lnTo>
                  <a:pt x="1391573" y="557169"/>
                </a:lnTo>
                <a:lnTo>
                  <a:pt x="1331466" y="532883"/>
                </a:lnTo>
                <a:close/>
              </a:path>
              <a:path w="2494915" h="1025525">
                <a:moveTo>
                  <a:pt x="1425667" y="570945"/>
                </a:moveTo>
                <a:lnTo>
                  <a:pt x="1418266" y="574086"/>
                </a:lnTo>
                <a:lnTo>
                  <a:pt x="1413010" y="587094"/>
                </a:lnTo>
                <a:lnTo>
                  <a:pt x="1416151" y="594495"/>
                </a:lnTo>
                <a:lnTo>
                  <a:pt x="1476259" y="618783"/>
                </a:lnTo>
                <a:lnTo>
                  <a:pt x="1483660" y="615641"/>
                </a:lnTo>
                <a:lnTo>
                  <a:pt x="1488916" y="602634"/>
                </a:lnTo>
                <a:lnTo>
                  <a:pt x="1485774" y="595232"/>
                </a:lnTo>
                <a:lnTo>
                  <a:pt x="1425667" y="570945"/>
                </a:lnTo>
                <a:close/>
              </a:path>
              <a:path w="2494915" h="1025525">
                <a:moveTo>
                  <a:pt x="1519868" y="609008"/>
                </a:moveTo>
                <a:lnTo>
                  <a:pt x="1512465" y="612150"/>
                </a:lnTo>
                <a:lnTo>
                  <a:pt x="1507210" y="625156"/>
                </a:lnTo>
                <a:lnTo>
                  <a:pt x="1510352" y="632559"/>
                </a:lnTo>
                <a:lnTo>
                  <a:pt x="1570459" y="656845"/>
                </a:lnTo>
                <a:lnTo>
                  <a:pt x="1577861" y="653704"/>
                </a:lnTo>
                <a:lnTo>
                  <a:pt x="1583117" y="640697"/>
                </a:lnTo>
                <a:lnTo>
                  <a:pt x="1579975" y="633295"/>
                </a:lnTo>
                <a:lnTo>
                  <a:pt x="1519868" y="609008"/>
                </a:lnTo>
                <a:close/>
              </a:path>
              <a:path w="2494915" h="1025525">
                <a:moveTo>
                  <a:pt x="1614069" y="647071"/>
                </a:moveTo>
                <a:lnTo>
                  <a:pt x="1606666" y="650213"/>
                </a:lnTo>
                <a:lnTo>
                  <a:pt x="1601411" y="663219"/>
                </a:lnTo>
                <a:lnTo>
                  <a:pt x="1604553" y="670622"/>
                </a:lnTo>
                <a:lnTo>
                  <a:pt x="1664660" y="694908"/>
                </a:lnTo>
                <a:lnTo>
                  <a:pt x="1672061" y="691767"/>
                </a:lnTo>
                <a:lnTo>
                  <a:pt x="1677316" y="678760"/>
                </a:lnTo>
                <a:lnTo>
                  <a:pt x="1674176" y="671358"/>
                </a:lnTo>
                <a:lnTo>
                  <a:pt x="1614069" y="647071"/>
                </a:lnTo>
                <a:close/>
              </a:path>
              <a:path w="2494915" h="1025525">
                <a:moveTo>
                  <a:pt x="1708269" y="685134"/>
                </a:moveTo>
                <a:lnTo>
                  <a:pt x="1700867" y="688276"/>
                </a:lnTo>
                <a:lnTo>
                  <a:pt x="1695612" y="701282"/>
                </a:lnTo>
                <a:lnTo>
                  <a:pt x="1698754" y="708685"/>
                </a:lnTo>
                <a:lnTo>
                  <a:pt x="1758861" y="732971"/>
                </a:lnTo>
                <a:lnTo>
                  <a:pt x="1766262" y="729829"/>
                </a:lnTo>
                <a:lnTo>
                  <a:pt x="1771517" y="716823"/>
                </a:lnTo>
                <a:lnTo>
                  <a:pt x="1768377" y="709421"/>
                </a:lnTo>
                <a:lnTo>
                  <a:pt x="1708269" y="685134"/>
                </a:lnTo>
                <a:close/>
              </a:path>
              <a:path w="2494915" h="1025525">
                <a:moveTo>
                  <a:pt x="1802470" y="723197"/>
                </a:moveTo>
                <a:lnTo>
                  <a:pt x="1795068" y="726339"/>
                </a:lnTo>
                <a:lnTo>
                  <a:pt x="1789813" y="739345"/>
                </a:lnTo>
                <a:lnTo>
                  <a:pt x="1792954" y="746748"/>
                </a:lnTo>
                <a:lnTo>
                  <a:pt x="1853062" y="771034"/>
                </a:lnTo>
                <a:lnTo>
                  <a:pt x="1860463" y="767892"/>
                </a:lnTo>
                <a:lnTo>
                  <a:pt x="1865718" y="754886"/>
                </a:lnTo>
                <a:lnTo>
                  <a:pt x="1862576" y="747485"/>
                </a:lnTo>
                <a:lnTo>
                  <a:pt x="1802470" y="723197"/>
                </a:lnTo>
                <a:close/>
              </a:path>
              <a:path w="2494915" h="1025525">
                <a:moveTo>
                  <a:pt x="1896671" y="761260"/>
                </a:moveTo>
                <a:lnTo>
                  <a:pt x="1889268" y="764402"/>
                </a:lnTo>
                <a:lnTo>
                  <a:pt x="1884013" y="777408"/>
                </a:lnTo>
                <a:lnTo>
                  <a:pt x="1887155" y="784810"/>
                </a:lnTo>
                <a:lnTo>
                  <a:pt x="1947261" y="809097"/>
                </a:lnTo>
                <a:lnTo>
                  <a:pt x="1954664" y="805955"/>
                </a:lnTo>
                <a:lnTo>
                  <a:pt x="1959919" y="792949"/>
                </a:lnTo>
                <a:lnTo>
                  <a:pt x="1956777" y="785548"/>
                </a:lnTo>
                <a:lnTo>
                  <a:pt x="1896671" y="761260"/>
                </a:lnTo>
                <a:close/>
              </a:path>
              <a:path w="2494915" h="1025525">
                <a:moveTo>
                  <a:pt x="1990871" y="799324"/>
                </a:moveTo>
                <a:lnTo>
                  <a:pt x="1983469" y="802466"/>
                </a:lnTo>
                <a:lnTo>
                  <a:pt x="1978214" y="815472"/>
                </a:lnTo>
                <a:lnTo>
                  <a:pt x="1981356" y="822873"/>
                </a:lnTo>
                <a:lnTo>
                  <a:pt x="2041462" y="847161"/>
                </a:lnTo>
                <a:lnTo>
                  <a:pt x="2048864" y="844019"/>
                </a:lnTo>
                <a:lnTo>
                  <a:pt x="2054119" y="831013"/>
                </a:lnTo>
                <a:lnTo>
                  <a:pt x="2050978" y="823611"/>
                </a:lnTo>
                <a:lnTo>
                  <a:pt x="1990871" y="799324"/>
                </a:lnTo>
                <a:close/>
              </a:path>
              <a:path w="2494915" h="1025525">
                <a:moveTo>
                  <a:pt x="2085072" y="837387"/>
                </a:moveTo>
                <a:lnTo>
                  <a:pt x="2077670" y="840529"/>
                </a:lnTo>
                <a:lnTo>
                  <a:pt x="2072415" y="853535"/>
                </a:lnTo>
                <a:lnTo>
                  <a:pt x="2075555" y="860936"/>
                </a:lnTo>
                <a:lnTo>
                  <a:pt x="2135663" y="885224"/>
                </a:lnTo>
                <a:lnTo>
                  <a:pt x="2143065" y="882082"/>
                </a:lnTo>
                <a:lnTo>
                  <a:pt x="2148320" y="869076"/>
                </a:lnTo>
                <a:lnTo>
                  <a:pt x="2145178" y="861673"/>
                </a:lnTo>
                <a:lnTo>
                  <a:pt x="2085072" y="837387"/>
                </a:lnTo>
                <a:close/>
              </a:path>
              <a:path w="2494915" h="1025525">
                <a:moveTo>
                  <a:pt x="2179273" y="875450"/>
                </a:moveTo>
                <a:lnTo>
                  <a:pt x="2171871" y="878592"/>
                </a:lnTo>
                <a:lnTo>
                  <a:pt x="2166614" y="891598"/>
                </a:lnTo>
                <a:lnTo>
                  <a:pt x="2169756" y="898999"/>
                </a:lnTo>
                <a:lnTo>
                  <a:pt x="2229863" y="923287"/>
                </a:lnTo>
                <a:lnTo>
                  <a:pt x="2237266" y="920145"/>
                </a:lnTo>
                <a:lnTo>
                  <a:pt x="2242521" y="907139"/>
                </a:lnTo>
                <a:lnTo>
                  <a:pt x="2239379" y="899736"/>
                </a:lnTo>
                <a:lnTo>
                  <a:pt x="2179273" y="875450"/>
                </a:lnTo>
                <a:close/>
              </a:path>
              <a:path w="2494915" h="1025525">
                <a:moveTo>
                  <a:pt x="2273473" y="913513"/>
                </a:moveTo>
                <a:lnTo>
                  <a:pt x="2266071" y="916654"/>
                </a:lnTo>
                <a:lnTo>
                  <a:pt x="2260815" y="929661"/>
                </a:lnTo>
                <a:lnTo>
                  <a:pt x="2263957" y="937063"/>
                </a:lnTo>
                <a:lnTo>
                  <a:pt x="2324064" y="961350"/>
                </a:lnTo>
                <a:lnTo>
                  <a:pt x="2331466" y="958208"/>
                </a:lnTo>
                <a:lnTo>
                  <a:pt x="2336721" y="945202"/>
                </a:lnTo>
                <a:lnTo>
                  <a:pt x="2333580" y="937799"/>
                </a:lnTo>
                <a:lnTo>
                  <a:pt x="2273473" y="913513"/>
                </a:lnTo>
                <a:close/>
              </a:path>
              <a:path w="2494915" h="1025525">
                <a:moveTo>
                  <a:pt x="2367673" y="951576"/>
                </a:moveTo>
                <a:lnTo>
                  <a:pt x="2360272" y="954717"/>
                </a:lnTo>
                <a:lnTo>
                  <a:pt x="2355016" y="967724"/>
                </a:lnTo>
                <a:lnTo>
                  <a:pt x="2358158" y="975126"/>
                </a:lnTo>
                <a:lnTo>
                  <a:pt x="2418265" y="999413"/>
                </a:lnTo>
                <a:lnTo>
                  <a:pt x="2425666" y="996271"/>
                </a:lnTo>
                <a:lnTo>
                  <a:pt x="2430922" y="983265"/>
                </a:lnTo>
                <a:lnTo>
                  <a:pt x="2427780" y="975862"/>
                </a:lnTo>
                <a:lnTo>
                  <a:pt x="2367673" y="951576"/>
                </a:lnTo>
                <a:close/>
              </a:path>
              <a:path w="2494915" h="1025525">
                <a:moveTo>
                  <a:pt x="2461874" y="989638"/>
                </a:moveTo>
                <a:lnTo>
                  <a:pt x="2454473" y="992780"/>
                </a:lnTo>
                <a:lnTo>
                  <a:pt x="2449217" y="1005786"/>
                </a:lnTo>
                <a:lnTo>
                  <a:pt x="2452359" y="1013189"/>
                </a:lnTo>
                <a:lnTo>
                  <a:pt x="2481787" y="1025080"/>
                </a:lnTo>
                <a:lnTo>
                  <a:pt x="2489189" y="1021938"/>
                </a:lnTo>
                <a:lnTo>
                  <a:pt x="2494445" y="1008932"/>
                </a:lnTo>
                <a:lnTo>
                  <a:pt x="2491303" y="1001529"/>
                </a:lnTo>
                <a:lnTo>
                  <a:pt x="2461874" y="989638"/>
                </a:lnTo>
                <a:close/>
              </a:path>
            </a:pathLst>
          </a:custGeom>
          <a:solidFill>
            <a:srgbClr val="00BCEB"/>
          </a:solidFill>
        </p:spPr>
        <p:txBody>
          <a:bodyPr wrap="square" lIns="0" tIns="0" rIns="0" bIns="0" rtlCol="0"/>
          <a:lstStyle/>
          <a:p>
            <a:endParaRPr/>
          </a:p>
        </p:txBody>
      </p:sp>
      <p:sp>
        <p:nvSpPr>
          <p:cNvPr id="54" name="object 54"/>
          <p:cNvSpPr/>
          <p:nvPr/>
        </p:nvSpPr>
        <p:spPr>
          <a:xfrm>
            <a:off x="6738442" y="3549266"/>
            <a:ext cx="640080" cy="640080"/>
          </a:xfrm>
          <a:custGeom>
            <a:avLst/>
            <a:gdLst/>
            <a:ahLst/>
            <a:cxnLst/>
            <a:rect l="l" t="t" r="r" b="b"/>
            <a:pathLst>
              <a:path w="640079" h="640079">
                <a:moveTo>
                  <a:pt x="320039" y="0"/>
                </a:moveTo>
                <a:lnTo>
                  <a:pt x="272746" y="3470"/>
                </a:lnTo>
                <a:lnTo>
                  <a:pt x="227608" y="13550"/>
                </a:lnTo>
                <a:lnTo>
                  <a:pt x="185119" y="29745"/>
                </a:lnTo>
                <a:lnTo>
                  <a:pt x="145774" y="51560"/>
                </a:lnTo>
                <a:lnTo>
                  <a:pt x="110070" y="78500"/>
                </a:lnTo>
                <a:lnTo>
                  <a:pt x="78500" y="110070"/>
                </a:lnTo>
                <a:lnTo>
                  <a:pt x="51560" y="145775"/>
                </a:lnTo>
                <a:lnTo>
                  <a:pt x="29745" y="185119"/>
                </a:lnTo>
                <a:lnTo>
                  <a:pt x="13550" y="227608"/>
                </a:lnTo>
                <a:lnTo>
                  <a:pt x="3470" y="272747"/>
                </a:lnTo>
                <a:lnTo>
                  <a:pt x="0" y="320039"/>
                </a:lnTo>
                <a:lnTo>
                  <a:pt x="3470" y="367333"/>
                </a:lnTo>
                <a:lnTo>
                  <a:pt x="13550" y="412471"/>
                </a:lnTo>
                <a:lnTo>
                  <a:pt x="29745" y="454960"/>
                </a:lnTo>
                <a:lnTo>
                  <a:pt x="51560" y="494305"/>
                </a:lnTo>
                <a:lnTo>
                  <a:pt x="78500" y="530010"/>
                </a:lnTo>
                <a:lnTo>
                  <a:pt x="110070" y="561579"/>
                </a:lnTo>
                <a:lnTo>
                  <a:pt x="145774" y="588519"/>
                </a:lnTo>
                <a:lnTo>
                  <a:pt x="185119" y="610335"/>
                </a:lnTo>
                <a:lnTo>
                  <a:pt x="227608" y="626530"/>
                </a:lnTo>
                <a:lnTo>
                  <a:pt x="272746" y="636610"/>
                </a:lnTo>
                <a:lnTo>
                  <a:pt x="320039" y="640080"/>
                </a:lnTo>
                <a:lnTo>
                  <a:pt x="367333" y="636610"/>
                </a:lnTo>
                <a:lnTo>
                  <a:pt x="412471" y="626530"/>
                </a:lnTo>
                <a:lnTo>
                  <a:pt x="454960" y="610335"/>
                </a:lnTo>
                <a:lnTo>
                  <a:pt x="494305" y="588519"/>
                </a:lnTo>
                <a:lnTo>
                  <a:pt x="530009" y="561579"/>
                </a:lnTo>
                <a:lnTo>
                  <a:pt x="561579" y="530010"/>
                </a:lnTo>
                <a:lnTo>
                  <a:pt x="588519" y="494305"/>
                </a:lnTo>
                <a:lnTo>
                  <a:pt x="610334" y="454960"/>
                </a:lnTo>
                <a:lnTo>
                  <a:pt x="626529" y="412471"/>
                </a:lnTo>
                <a:lnTo>
                  <a:pt x="636609" y="367333"/>
                </a:lnTo>
                <a:lnTo>
                  <a:pt x="640079" y="320039"/>
                </a:lnTo>
                <a:lnTo>
                  <a:pt x="636609" y="272747"/>
                </a:lnTo>
                <a:lnTo>
                  <a:pt x="626529" y="227608"/>
                </a:lnTo>
                <a:lnTo>
                  <a:pt x="610334" y="185119"/>
                </a:lnTo>
                <a:lnTo>
                  <a:pt x="588519" y="145775"/>
                </a:lnTo>
                <a:lnTo>
                  <a:pt x="561579" y="110070"/>
                </a:lnTo>
                <a:lnTo>
                  <a:pt x="530009" y="78500"/>
                </a:lnTo>
                <a:lnTo>
                  <a:pt x="494305" y="51560"/>
                </a:lnTo>
                <a:lnTo>
                  <a:pt x="454960" y="29745"/>
                </a:lnTo>
                <a:lnTo>
                  <a:pt x="412471" y="13550"/>
                </a:lnTo>
                <a:lnTo>
                  <a:pt x="367333" y="3470"/>
                </a:lnTo>
                <a:lnTo>
                  <a:pt x="320039" y="0"/>
                </a:lnTo>
                <a:close/>
              </a:path>
            </a:pathLst>
          </a:custGeom>
          <a:solidFill>
            <a:srgbClr val="FFFFFF"/>
          </a:solidFill>
        </p:spPr>
        <p:txBody>
          <a:bodyPr wrap="square" lIns="0" tIns="0" rIns="0" bIns="0" rtlCol="0"/>
          <a:lstStyle/>
          <a:p>
            <a:endParaRPr/>
          </a:p>
        </p:txBody>
      </p:sp>
      <p:sp>
        <p:nvSpPr>
          <p:cNvPr id="55" name="object 55"/>
          <p:cNvSpPr/>
          <p:nvPr/>
        </p:nvSpPr>
        <p:spPr>
          <a:xfrm>
            <a:off x="6738442" y="3549266"/>
            <a:ext cx="640080" cy="640080"/>
          </a:xfrm>
          <a:custGeom>
            <a:avLst/>
            <a:gdLst/>
            <a:ahLst/>
            <a:cxnLst/>
            <a:rect l="l" t="t" r="r" b="b"/>
            <a:pathLst>
              <a:path w="640079" h="640079">
                <a:moveTo>
                  <a:pt x="0" y="320040"/>
                </a:moveTo>
                <a:lnTo>
                  <a:pt x="3470" y="272746"/>
                </a:lnTo>
                <a:lnTo>
                  <a:pt x="13550" y="227608"/>
                </a:lnTo>
                <a:lnTo>
                  <a:pt x="29745" y="185119"/>
                </a:lnTo>
                <a:lnTo>
                  <a:pt x="51560" y="145774"/>
                </a:lnTo>
                <a:lnTo>
                  <a:pt x="78500" y="110070"/>
                </a:lnTo>
                <a:lnTo>
                  <a:pt x="110070" y="78500"/>
                </a:lnTo>
                <a:lnTo>
                  <a:pt x="145774" y="51560"/>
                </a:lnTo>
                <a:lnTo>
                  <a:pt x="185119" y="29745"/>
                </a:lnTo>
                <a:lnTo>
                  <a:pt x="227608" y="13550"/>
                </a:lnTo>
                <a:lnTo>
                  <a:pt x="272746" y="3470"/>
                </a:lnTo>
                <a:lnTo>
                  <a:pt x="320040" y="0"/>
                </a:lnTo>
                <a:lnTo>
                  <a:pt x="367333" y="3470"/>
                </a:lnTo>
                <a:lnTo>
                  <a:pt x="412471" y="13550"/>
                </a:lnTo>
                <a:lnTo>
                  <a:pt x="454960" y="29745"/>
                </a:lnTo>
                <a:lnTo>
                  <a:pt x="494305" y="51560"/>
                </a:lnTo>
                <a:lnTo>
                  <a:pt x="530009" y="78500"/>
                </a:lnTo>
                <a:lnTo>
                  <a:pt x="561579" y="110070"/>
                </a:lnTo>
                <a:lnTo>
                  <a:pt x="588519" y="145774"/>
                </a:lnTo>
                <a:lnTo>
                  <a:pt x="610334" y="185119"/>
                </a:lnTo>
                <a:lnTo>
                  <a:pt x="626529" y="227608"/>
                </a:lnTo>
                <a:lnTo>
                  <a:pt x="636609" y="272746"/>
                </a:lnTo>
                <a:lnTo>
                  <a:pt x="640080" y="320040"/>
                </a:lnTo>
                <a:lnTo>
                  <a:pt x="636609" y="367333"/>
                </a:lnTo>
                <a:lnTo>
                  <a:pt x="626529" y="412471"/>
                </a:lnTo>
                <a:lnTo>
                  <a:pt x="610334" y="454960"/>
                </a:lnTo>
                <a:lnTo>
                  <a:pt x="588519" y="494305"/>
                </a:lnTo>
                <a:lnTo>
                  <a:pt x="561579" y="530009"/>
                </a:lnTo>
                <a:lnTo>
                  <a:pt x="530009" y="561579"/>
                </a:lnTo>
                <a:lnTo>
                  <a:pt x="494305" y="588519"/>
                </a:lnTo>
                <a:lnTo>
                  <a:pt x="454960" y="610334"/>
                </a:lnTo>
                <a:lnTo>
                  <a:pt x="412471" y="626529"/>
                </a:lnTo>
                <a:lnTo>
                  <a:pt x="367333" y="636609"/>
                </a:lnTo>
                <a:lnTo>
                  <a:pt x="320040" y="640080"/>
                </a:lnTo>
                <a:lnTo>
                  <a:pt x="272746" y="636609"/>
                </a:lnTo>
                <a:lnTo>
                  <a:pt x="227608" y="626529"/>
                </a:lnTo>
                <a:lnTo>
                  <a:pt x="185119" y="610334"/>
                </a:lnTo>
                <a:lnTo>
                  <a:pt x="145774" y="588519"/>
                </a:lnTo>
                <a:lnTo>
                  <a:pt x="110070" y="561579"/>
                </a:lnTo>
                <a:lnTo>
                  <a:pt x="78500" y="530009"/>
                </a:lnTo>
                <a:lnTo>
                  <a:pt x="51560" y="494305"/>
                </a:lnTo>
                <a:lnTo>
                  <a:pt x="29745" y="454960"/>
                </a:lnTo>
                <a:lnTo>
                  <a:pt x="13550" y="412471"/>
                </a:lnTo>
                <a:lnTo>
                  <a:pt x="3470" y="367333"/>
                </a:lnTo>
                <a:lnTo>
                  <a:pt x="0" y="320040"/>
                </a:lnTo>
                <a:close/>
              </a:path>
            </a:pathLst>
          </a:custGeom>
          <a:ln w="25400">
            <a:solidFill>
              <a:srgbClr val="00BCEB"/>
            </a:solidFill>
          </a:ln>
        </p:spPr>
        <p:txBody>
          <a:bodyPr wrap="square" lIns="0" tIns="0" rIns="0" bIns="0" rtlCol="0"/>
          <a:lstStyle/>
          <a:p>
            <a:endParaRPr/>
          </a:p>
        </p:txBody>
      </p:sp>
      <p:sp>
        <p:nvSpPr>
          <p:cNvPr id="56" name="object 56"/>
          <p:cNvSpPr txBox="1"/>
          <p:nvPr/>
        </p:nvSpPr>
        <p:spPr>
          <a:xfrm>
            <a:off x="7445548" y="3769080"/>
            <a:ext cx="510540" cy="264795"/>
          </a:xfrm>
          <a:prstGeom prst="rect">
            <a:avLst/>
          </a:prstGeom>
        </p:spPr>
        <p:txBody>
          <a:bodyPr vert="horz" wrap="square" lIns="0" tIns="14604" rIns="0" bIns="0" rtlCol="0">
            <a:spAutoFit/>
          </a:bodyPr>
          <a:lstStyle/>
          <a:p>
            <a:pPr marL="12700">
              <a:lnSpc>
                <a:spcPct val="100000"/>
              </a:lnSpc>
              <a:spcBef>
                <a:spcPts val="114"/>
              </a:spcBef>
            </a:pPr>
            <a:r>
              <a:rPr sz="1550" b="0" spc="50" dirty="0">
                <a:solidFill>
                  <a:srgbClr val="005073"/>
                </a:solidFill>
                <a:latin typeface="Cisco Sans"/>
                <a:cs typeface="Cisco Sans"/>
              </a:rPr>
              <a:t>T</a:t>
            </a:r>
            <a:r>
              <a:rPr sz="1550" b="0" spc="40" dirty="0">
                <a:solidFill>
                  <a:srgbClr val="005073"/>
                </a:solidFill>
                <a:latin typeface="Cisco Sans"/>
                <a:cs typeface="Cisco Sans"/>
              </a:rPr>
              <a:t>a</a:t>
            </a:r>
            <a:r>
              <a:rPr sz="1550" b="0" spc="20" dirty="0">
                <a:solidFill>
                  <a:srgbClr val="005073"/>
                </a:solidFill>
                <a:latin typeface="Cisco Sans"/>
                <a:cs typeface="Cisco Sans"/>
              </a:rPr>
              <a:t>l</a:t>
            </a:r>
            <a:r>
              <a:rPr sz="1550" b="0" spc="45" dirty="0">
                <a:solidFill>
                  <a:srgbClr val="005073"/>
                </a:solidFill>
                <a:latin typeface="Cisco Sans"/>
                <a:cs typeface="Cisco Sans"/>
              </a:rPr>
              <a:t>o</a:t>
            </a:r>
            <a:r>
              <a:rPr sz="1550" b="0" spc="30" dirty="0">
                <a:solidFill>
                  <a:srgbClr val="005073"/>
                </a:solidFill>
                <a:latin typeface="Cisco Sans"/>
                <a:cs typeface="Cisco Sans"/>
              </a:rPr>
              <a:t>s</a:t>
            </a:r>
            <a:endParaRPr sz="1550" dirty="0">
              <a:latin typeface="Cisco Sans"/>
              <a:cs typeface="Cisco Sans"/>
            </a:endParaRPr>
          </a:p>
        </p:txBody>
      </p:sp>
      <p:sp>
        <p:nvSpPr>
          <p:cNvPr id="57" name="object 57"/>
          <p:cNvSpPr/>
          <p:nvPr/>
        </p:nvSpPr>
        <p:spPr>
          <a:xfrm>
            <a:off x="6845807" y="3654551"/>
            <a:ext cx="426720" cy="429768"/>
          </a:xfrm>
          <a:prstGeom prst="rect">
            <a:avLst/>
          </a:prstGeom>
          <a:blipFill>
            <a:blip r:embed="rId12" cstate="print"/>
            <a:stretch>
              <a:fillRect/>
            </a:stretch>
          </a:blipFill>
        </p:spPr>
        <p:txBody>
          <a:bodyPr wrap="square" lIns="0" tIns="0" rIns="0" bIns="0" rtlCol="0"/>
          <a:lstStyle/>
          <a:p>
            <a:endParaRPr/>
          </a:p>
        </p:txBody>
      </p:sp>
      <p:sp>
        <p:nvSpPr>
          <p:cNvPr id="58" name="object 58"/>
          <p:cNvSpPr/>
          <p:nvPr/>
        </p:nvSpPr>
        <p:spPr>
          <a:xfrm>
            <a:off x="4514645" y="1519961"/>
            <a:ext cx="1879600" cy="1370965"/>
          </a:xfrm>
          <a:custGeom>
            <a:avLst/>
            <a:gdLst/>
            <a:ahLst/>
            <a:cxnLst/>
            <a:rect l="l" t="t" r="r" b="b"/>
            <a:pathLst>
              <a:path w="1879600" h="1370964">
                <a:moveTo>
                  <a:pt x="1863321" y="0"/>
                </a:moveTo>
                <a:lnTo>
                  <a:pt x="1810837" y="38054"/>
                </a:lnTo>
                <a:lnTo>
                  <a:pt x="1809572" y="45995"/>
                </a:lnTo>
                <a:lnTo>
                  <a:pt x="1817806" y="57351"/>
                </a:lnTo>
                <a:lnTo>
                  <a:pt x="1825746" y="58618"/>
                </a:lnTo>
                <a:lnTo>
                  <a:pt x="1878230" y="20562"/>
                </a:lnTo>
                <a:lnTo>
                  <a:pt x="1879495" y="12622"/>
                </a:lnTo>
                <a:lnTo>
                  <a:pt x="1871261" y="1264"/>
                </a:lnTo>
                <a:lnTo>
                  <a:pt x="1863321" y="0"/>
                </a:lnTo>
                <a:close/>
              </a:path>
              <a:path w="1879600" h="1370964">
                <a:moveTo>
                  <a:pt x="1781067" y="59640"/>
                </a:moveTo>
                <a:lnTo>
                  <a:pt x="1728584" y="97694"/>
                </a:lnTo>
                <a:lnTo>
                  <a:pt x="1727318" y="105636"/>
                </a:lnTo>
                <a:lnTo>
                  <a:pt x="1735552" y="116992"/>
                </a:lnTo>
                <a:lnTo>
                  <a:pt x="1743494" y="118257"/>
                </a:lnTo>
                <a:lnTo>
                  <a:pt x="1795978" y="80203"/>
                </a:lnTo>
                <a:lnTo>
                  <a:pt x="1797243" y="72261"/>
                </a:lnTo>
                <a:lnTo>
                  <a:pt x="1789008" y="60905"/>
                </a:lnTo>
                <a:lnTo>
                  <a:pt x="1781067" y="59640"/>
                </a:lnTo>
                <a:close/>
              </a:path>
              <a:path w="1879600" h="1370964">
                <a:moveTo>
                  <a:pt x="1698814" y="119279"/>
                </a:moveTo>
                <a:lnTo>
                  <a:pt x="1646330" y="157335"/>
                </a:lnTo>
                <a:lnTo>
                  <a:pt x="1645065" y="165275"/>
                </a:lnTo>
                <a:lnTo>
                  <a:pt x="1653299" y="176632"/>
                </a:lnTo>
                <a:lnTo>
                  <a:pt x="1661241" y="177897"/>
                </a:lnTo>
                <a:lnTo>
                  <a:pt x="1713724" y="139843"/>
                </a:lnTo>
                <a:lnTo>
                  <a:pt x="1714990" y="131902"/>
                </a:lnTo>
                <a:lnTo>
                  <a:pt x="1706755" y="120545"/>
                </a:lnTo>
                <a:lnTo>
                  <a:pt x="1698814" y="119279"/>
                </a:lnTo>
                <a:close/>
              </a:path>
              <a:path w="1879600" h="1370964">
                <a:moveTo>
                  <a:pt x="1616561" y="178920"/>
                </a:moveTo>
                <a:lnTo>
                  <a:pt x="1564077" y="216975"/>
                </a:lnTo>
                <a:lnTo>
                  <a:pt x="1562812" y="224915"/>
                </a:lnTo>
                <a:lnTo>
                  <a:pt x="1571047" y="236273"/>
                </a:lnTo>
                <a:lnTo>
                  <a:pt x="1578987" y="237538"/>
                </a:lnTo>
                <a:lnTo>
                  <a:pt x="1631471" y="199483"/>
                </a:lnTo>
                <a:lnTo>
                  <a:pt x="1632736" y="191542"/>
                </a:lnTo>
                <a:lnTo>
                  <a:pt x="1624501" y="180186"/>
                </a:lnTo>
                <a:lnTo>
                  <a:pt x="1616561" y="178920"/>
                </a:lnTo>
                <a:close/>
              </a:path>
              <a:path w="1879600" h="1370964">
                <a:moveTo>
                  <a:pt x="1534307" y="238560"/>
                </a:moveTo>
                <a:lnTo>
                  <a:pt x="1481824" y="276614"/>
                </a:lnTo>
                <a:lnTo>
                  <a:pt x="1480558" y="284556"/>
                </a:lnTo>
                <a:lnTo>
                  <a:pt x="1488793" y="295912"/>
                </a:lnTo>
                <a:lnTo>
                  <a:pt x="1496734" y="297178"/>
                </a:lnTo>
                <a:lnTo>
                  <a:pt x="1549217" y="259124"/>
                </a:lnTo>
                <a:lnTo>
                  <a:pt x="1550483" y="251183"/>
                </a:lnTo>
                <a:lnTo>
                  <a:pt x="1542248" y="239825"/>
                </a:lnTo>
                <a:lnTo>
                  <a:pt x="1534307" y="238560"/>
                </a:lnTo>
                <a:close/>
              </a:path>
              <a:path w="1879600" h="1370964">
                <a:moveTo>
                  <a:pt x="1452054" y="298201"/>
                </a:moveTo>
                <a:lnTo>
                  <a:pt x="1399570" y="336255"/>
                </a:lnTo>
                <a:lnTo>
                  <a:pt x="1398305" y="344196"/>
                </a:lnTo>
                <a:lnTo>
                  <a:pt x="1406540" y="355553"/>
                </a:lnTo>
                <a:lnTo>
                  <a:pt x="1414481" y="356819"/>
                </a:lnTo>
                <a:lnTo>
                  <a:pt x="1466964" y="318763"/>
                </a:lnTo>
                <a:lnTo>
                  <a:pt x="1468230" y="310823"/>
                </a:lnTo>
                <a:lnTo>
                  <a:pt x="1459995" y="299465"/>
                </a:lnTo>
                <a:lnTo>
                  <a:pt x="1452054" y="298201"/>
                </a:lnTo>
                <a:close/>
              </a:path>
              <a:path w="1879600" h="1370964">
                <a:moveTo>
                  <a:pt x="1369801" y="357841"/>
                </a:moveTo>
                <a:lnTo>
                  <a:pt x="1317317" y="395895"/>
                </a:lnTo>
                <a:lnTo>
                  <a:pt x="1316052" y="403837"/>
                </a:lnTo>
                <a:lnTo>
                  <a:pt x="1324286" y="415193"/>
                </a:lnTo>
                <a:lnTo>
                  <a:pt x="1332227" y="416459"/>
                </a:lnTo>
                <a:lnTo>
                  <a:pt x="1384711" y="378404"/>
                </a:lnTo>
                <a:lnTo>
                  <a:pt x="1385976" y="370464"/>
                </a:lnTo>
                <a:lnTo>
                  <a:pt x="1377741" y="359106"/>
                </a:lnTo>
                <a:lnTo>
                  <a:pt x="1369801" y="357841"/>
                </a:lnTo>
                <a:close/>
              </a:path>
              <a:path w="1879600" h="1370964">
                <a:moveTo>
                  <a:pt x="1287547" y="417480"/>
                </a:moveTo>
                <a:lnTo>
                  <a:pt x="1235064" y="455536"/>
                </a:lnTo>
                <a:lnTo>
                  <a:pt x="1233798" y="463477"/>
                </a:lnTo>
                <a:lnTo>
                  <a:pt x="1242033" y="474833"/>
                </a:lnTo>
                <a:lnTo>
                  <a:pt x="1249974" y="476098"/>
                </a:lnTo>
                <a:lnTo>
                  <a:pt x="1302457" y="438044"/>
                </a:lnTo>
                <a:lnTo>
                  <a:pt x="1303723" y="430103"/>
                </a:lnTo>
                <a:lnTo>
                  <a:pt x="1295488" y="418746"/>
                </a:lnTo>
                <a:lnTo>
                  <a:pt x="1287547" y="417480"/>
                </a:lnTo>
                <a:close/>
              </a:path>
              <a:path w="1879600" h="1370964">
                <a:moveTo>
                  <a:pt x="1205294" y="477121"/>
                </a:moveTo>
                <a:lnTo>
                  <a:pt x="1152810" y="515176"/>
                </a:lnTo>
                <a:lnTo>
                  <a:pt x="1151545" y="523116"/>
                </a:lnTo>
                <a:lnTo>
                  <a:pt x="1159780" y="534474"/>
                </a:lnTo>
                <a:lnTo>
                  <a:pt x="1167721" y="535739"/>
                </a:lnTo>
                <a:lnTo>
                  <a:pt x="1220204" y="497685"/>
                </a:lnTo>
                <a:lnTo>
                  <a:pt x="1221470" y="489743"/>
                </a:lnTo>
                <a:lnTo>
                  <a:pt x="1213236" y="478387"/>
                </a:lnTo>
                <a:lnTo>
                  <a:pt x="1205294" y="477121"/>
                </a:lnTo>
                <a:close/>
              </a:path>
              <a:path w="1879600" h="1370964">
                <a:moveTo>
                  <a:pt x="1123041" y="536761"/>
                </a:moveTo>
                <a:lnTo>
                  <a:pt x="1070557" y="574815"/>
                </a:lnTo>
                <a:lnTo>
                  <a:pt x="1069293" y="582757"/>
                </a:lnTo>
                <a:lnTo>
                  <a:pt x="1077526" y="594114"/>
                </a:lnTo>
                <a:lnTo>
                  <a:pt x="1085467" y="595379"/>
                </a:lnTo>
                <a:lnTo>
                  <a:pt x="1137951" y="557325"/>
                </a:lnTo>
                <a:lnTo>
                  <a:pt x="1139216" y="549384"/>
                </a:lnTo>
                <a:lnTo>
                  <a:pt x="1130981" y="538027"/>
                </a:lnTo>
                <a:lnTo>
                  <a:pt x="1123041" y="536761"/>
                </a:lnTo>
                <a:close/>
              </a:path>
              <a:path w="1879600" h="1370964">
                <a:moveTo>
                  <a:pt x="1040787" y="596402"/>
                </a:moveTo>
                <a:lnTo>
                  <a:pt x="988305" y="634456"/>
                </a:lnTo>
                <a:lnTo>
                  <a:pt x="987038" y="642397"/>
                </a:lnTo>
                <a:lnTo>
                  <a:pt x="995273" y="653754"/>
                </a:lnTo>
                <a:lnTo>
                  <a:pt x="1003214" y="655020"/>
                </a:lnTo>
                <a:lnTo>
                  <a:pt x="1055697" y="616965"/>
                </a:lnTo>
                <a:lnTo>
                  <a:pt x="1056963" y="609024"/>
                </a:lnTo>
                <a:lnTo>
                  <a:pt x="1048729" y="597667"/>
                </a:lnTo>
                <a:lnTo>
                  <a:pt x="1040787" y="596402"/>
                </a:lnTo>
                <a:close/>
              </a:path>
              <a:path w="1879600" h="1370964">
                <a:moveTo>
                  <a:pt x="958535" y="656042"/>
                </a:moveTo>
                <a:lnTo>
                  <a:pt x="906051" y="694096"/>
                </a:lnTo>
                <a:lnTo>
                  <a:pt x="904786" y="702038"/>
                </a:lnTo>
                <a:lnTo>
                  <a:pt x="913020" y="713394"/>
                </a:lnTo>
                <a:lnTo>
                  <a:pt x="920962" y="714660"/>
                </a:lnTo>
                <a:lnTo>
                  <a:pt x="973444" y="676605"/>
                </a:lnTo>
                <a:lnTo>
                  <a:pt x="974711" y="668665"/>
                </a:lnTo>
                <a:lnTo>
                  <a:pt x="966476" y="657307"/>
                </a:lnTo>
                <a:lnTo>
                  <a:pt x="958535" y="656042"/>
                </a:lnTo>
                <a:close/>
              </a:path>
              <a:path w="1879600" h="1370964">
                <a:moveTo>
                  <a:pt x="876282" y="715683"/>
                </a:moveTo>
                <a:lnTo>
                  <a:pt x="823798" y="753737"/>
                </a:lnTo>
                <a:lnTo>
                  <a:pt x="822533" y="761678"/>
                </a:lnTo>
                <a:lnTo>
                  <a:pt x="830766" y="773035"/>
                </a:lnTo>
                <a:lnTo>
                  <a:pt x="838708" y="774301"/>
                </a:lnTo>
                <a:lnTo>
                  <a:pt x="891192" y="736245"/>
                </a:lnTo>
                <a:lnTo>
                  <a:pt x="892456" y="728304"/>
                </a:lnTo>
                <a:lnTo>
                  <a:pt x="884222" y="716948"/>
                </a:lnTo>
                <a:lnTo>
                  <a:pt x="876282" y="715683"/>
                </a:lnTo>
                <a:close/>
              </a:path>
              <a:path w="1879600" h="1370964">
                <a:moveTo>
                  <a:pt x="794028" y="775322"/>
                </a:moveTo>
                <a:lnTo>
                  <a:pt x="741545" y="813377"/>
                </a:lnTo>
                <a:lnTo>
                  <a:pt x="740279" y="821319"/>
                </a:lnTo>
                <a:lnTo>
                  <a:pt x="748513" y="832675"/>
                </a:lnTo>
                <a:lnTo>
                  <a:pt x="756455" y="833940"/>
                </a:lnTo>
                <a:lnTo>
                  <a:pt x="808937" y="795886"/>
                </a:lnTo>
                <a:lnTo>
                  <a:pt x="810204" y="787944"/>
                </a:lnTo>
                <a:lnTo>
                  <a:pt x="801969" y="776588"/>
                </a:lnTo>
                <a:lnTo>
                  <a:pt x="794028" y="775322"/>
                </a:lnTo>
                <a:close/>
              </a:path>
              <a:path w="1879600" h="1370964">
                <a:moveTo>
                  <a:pt x="711775" y="834962"/>
                </a:moveTo>
                <a:lnTo>
                  <a:pt x="659291" y="873018"/>
                </a:lnTo>
                <a:lnTo>
                  <a:pt x="658026" y="880958"/>
                </a:lnTo>
                <a:lnTo>
                  <a:pt x="666261" y="892315"/>
                </a:lnTo>
                <a:lnTo>
                  <a:pt x="674202" y="893580"/>
                </a:lnTo>
                <a:lnTo>
                  <a:pt x="726685" y="855526"/>
                </a:lnTo>
                <a:lnTo>
                  <a:pt x="727951" y="847585"/>
                </a:lnTo>
                <a:lnTo>
                  <a:pt x="719716" y="836228"/>
                </a:lnTo>
                <a:lnTo>
                  <a:pt x="711775" y="834962"/>
                </a:lnTo>
                <a:close/>
              </a:path>
              <a:path w="1879600" h="1370964">
                <a:moveTo>
                  <a:pt x="629522" y="894603"/>
                </a:moveTo>
                <a:lnTo>
                  <a:pt x="577038" y="932657"/>
                </a:lnTo>
                <a:lnTo>
                  <a:pt x="575772" y="940598"/>
                </a:lnTo>
                <a:lnTo>
                  <a:pt x="584006" y="951956"/>
                </a:lnTo>
                <a:lnTo>
                  <a:pt x="591948" y="953221"/>
                </a:lnTo>
                <a:lnTo>
                  <a:pt x="644432" y="915167"/>
                </a:lnTo>
                <a:lnTo>
                  <a:pt x="645697" y="907225"/>
                </a:lnTo>
                <a:lnTo>
                  <a:pt x="637462" y="895869"/>
                </a:lnTo>
                <a:lnTo>
                  <a:pt x="629522" y="894603"/>
                </a:lnTo>
                <a:close/>
              </a:path>
              <a:path w="1879600" h="1370964">
                <a:moveTo>
                  <a:pt x="547268" y="954243"/>
                </a:moveTo>
                <a:lnTo>
                  <a:pt x="494785" y="992297"/>
                </a:lnTo>
                <a:lnTo>
                  <a:pt x="493519" y="1000239"/>
                </a:lnTo>
                <a:lnTo>
                  <a:pt x="501754" y="1011595"/>
                </a:lnTo>
                <a:lnTo>
                  <a:pt x="509695" y="1012861"/>
                </a:lnTo>
                <a:lnTo>
                  <a:pt x="562178" y="974807"/>
                </a:lnTo>
                <a:lnTo>
                  <a:pt x="563444" y="966866"/>
                </a:lnTo>
                <a:lnTo>
                  <a:pt x="555209" y="955508"/>
                </a:lnTo>
                <a:lnTo>
                  <a:pt x="547268" y="954243"/>
                </a:lnTo>
                <a:close/>
              </a:path>
              <a:path w="1879600" h="1370964">
                <a:moveTo>
                  <a:pt x="465015" y="1013884"/>
                </a:moveTo>
                <a:lnTo>
                  <a:pt x="412531" y="1051938"/>
                </a:lnTo>
                <a:lnTo>
                  <a:pt x="411266" y="1059879"/>
                </a:lnTo>
                <a:lnTo>
                  <a:pt x="419501" y="1071236"/>
                </a:lnTo>
                <a:lnTo>
                  <a:pt x="427442" y="1072502"/>
                </a:lnTo>
                <a:lnTo>
                  <a:pt x="479925" y="1034446"/>
                </a:lnTo>
                <a:lnTo>
                  <a:pt x="481191" y="1026506"/>
                </a:lnTo>
                <a:lnTo>
                  <a:pt x="472956" y="1015149"/>
                </a:lnTo>
                <a:lnTo>
                  <a:pt x="465015" y="1013884"/>
                </a:lnTo>
                <a:close/>
              </a:path>
              <a:path w="1879600" h="1370964">
                <a:moveTo>
                  <a:pt x="382762" y="1073524"/>
                </a:moveTo>
                <a:lnTo>
                  <a:pt x="330278" y="1111578"/>
                </a:lnTo>
                <a:lnTo>
                  <a:pt x="329012" y="1119520"/>
                </a:lnTo>
                <a:lnTo>
                  <a:pt x="337247" y="1130876"/>
                </a:lnTo>
                <a:lnTo>
                  <a:pt x="345188" y="1132142"/>
                </a:lnTo>
                <a:lnTo>
                  <a:pt x="397672" y="1094087"/>
                </a:lnTo>
                <a:lnTo>
                  <a:pt x="398937" y="1086145"/>
                </a:lnTo>
                <a:lnTo>
                  <a:pt x="390702" y="1074789"/>
                </a:lnTo>
                <a:lnTo>
                  <a:pt x="382762" y="1073524"/>
                </a:lnTo>
                <a:close/>
              </a:path>
              <a:path w="1879600" h="1370964">
                <a:moveTo>
                  <a:pt x="300508" y="1133163"/>
                </a:moveTo>
                <a:lnTo>
                  <a:pt x="248025" y="1171219"/>
                </a:lnTo>
                <a:lnTo>
                  <a:pt x="246759" y="1179159"/>
                </a:lnTo>
                <a:lnTo>
                  <a:pt x="254994" y="1190517"/>
                </a:lnTo>
                <a:lnTo>
                  <a:pt x="262935" y="1191781"/>
                </a:lnTo>
                <a:lnTo>
                  <a:pt x="315418" y="1153727"/>
                </a:lnTo>
                <a:lnTo>
                  <a:pt x="316684" y="1145786"/>
                </a:lnTo>
                <a:lnTo>
                  <a:pt x="308449" y="1134430"/>
                </a:lnTo>
                <a:lnTo>
                  <a:pt x="300508" y="1133163"/>
                </a:lnTo>
                <a:close/>
              </a:path>
              <a:path w="1879600" h="1370964">
                <a:moveTo>
                  <a:pt x="218255" y="1192804"/>
                </a:moveTo>
                <a:lnTo>
                  <a:pt x="165771" y="1230859"/>
                </a:lnTo>
                <a:lnTo>
                  <a:pt x="164506" y="1238799"/>
                </a:lnTo>
                <a:lnTo>
                  <a:pt x="172741" y="1250157"/>
                </a:lnTo>
                <a:lnTo>
                  <a:pt x="180681" y="1251422"/>
                </a:lnTo>
                <a:lnTo>
                  <a:pt x="233165" y="1213368"/>
                </a:lnTo>
                <a:lnTo>
                  <a:pt x="234430" y="1205426"/>
                </a:lnTo>
                <a:lnTo>
                  <a:pt x="226197" y="1194070"/>
                </a:lnTo>
                <a:lnTo>
                  <a:pt x="218255" y="1192804"/>
                </a:lnTo>
                <a:close/>
              </a:path>
              <a:path w="1879600" h="1370964">
                <a:moveTo>
                  <a:pt x="136001" y="1252444"/>
                </a:moveTo>
                <a:lnTo>
                  <a:pt x="83519" y="1290499"/>
                </a:lnTo>
                <a:lnTo>
                  <a:pt x="82252" y="1298440"/>
                </a:lnTo>
                <a:lnTo>
                  <a:pt x="90487" y="1309796"/>
                </a:lnTo>
                <a:lnTo>
                  <a:pt x="98428" y="1311062"/>
                </a:lnTo>
                <a:lnTo>
                  <a:pt x="150911" y="1273008"/>
                </a:lnTo>
                <a:lnTo>
                  <a:pt x="152177" y="1265067"/>
                </a:lnTo>
                <a:lnTo>
                  <a:pt x="143943" y="1253710"/>
                </a:lnTo>
                <a:lnTo>
                  <a:pt x="136001" y="1252444"/>
                </a:lnTo>
                <a:close/>
              </a:path>
              <a:path w="1879600" h="1370964">
                <a:moveTo>
                  <a:pt x="53748" y="1312085"/>
                </a:moveTo>
                <a:lnTo>
                  <a:pt x="1264" y="1350139"/>
                </a:lnTo>
                <a:lnTo>
                  <a:pt x="0" y="1358080"/>
                </a:lnTo>
                <a:lnTo>
                  <a:pt x="8234" y="1369437"/>
                </a:lnTo>
                <a:lnTo>
                  <a:pt x="16175" y="1370703"/>
                </a:lnTo>
                <a:lnTo>
                  <a:pt x="68658" y="1332647"/>
                </a:lnTo>
                <a:lnTo>
                  <a:pt x="69924" y="1324707"/>
                </a:lnTo>
                <a:lnTo>
                  <a:pt x="61690" y="1313350"/>
                </a:lnTo>
                <a:lnTo>
                  <a:pt x="53748" y="1312085"/>
                </a:lnTo>
                <a:close/>
              </a:path>
            </a:pathLst>
          </a:custGeom>
          <a:solidFill>
            <a:srgbClr val="00BCEB"/>
          </a:solidFill>
        </p:spPr>
        <p:txBody>
          <a:bodyPr wrap="square" lIns="0" tIns="0" rIns="0" bIns="0" rtlCol="0"/>
          <a:lstStyle/>
          <a:p>
            <a:endParaRPr/>
          </a:p>
        </p:txBody>
      </p:sp>
      <p:sp>
        <p:nvSpPr>
          <p:cNvPr id="59" name="object 59"/>
          <p:cNvSpPr/>
          <p:nvPr/>
        </p:nvSpPr>
        <p:spPr>
          <a:xfrm>
            <a:off x="6094397" y="1184617"/>
            <a:ext cx="640080" cy="640080"/>
          </a:xfrm>
          <a:custGeom>
            <a:avLst/>
            <a:gdLst/>
            <a:ahLst/>
            <a:cxnLst/>
            <a:rect l="l" t="t" r="r" b="b"/>
            <a:pathLst>
              <a:path w="640079" h="640080">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39"/>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39"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39"/>
                </a:ln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39" y="0"/>
                </a:lnTo>
                <a:close/>
              </a:path>
            </a:pathLst>
          </a:custGeom>
          <a:solidFill>
            <a:srgbClr val="FFFFFF"/>
          </a:solidFill>
        </p:spPr>
        <p:txBody>
          <a:bodyPr wrap="square" lIns="0" tIns="0" rIns="0" bIns="0" rtlCol="0"/>
          <a:lstStyle/>
          <a:p>
            <a:endParaRPr/>
          </a:p>
        </p:txBody>
      </p:sp>
      <p:sp>
        <p:nvSpPr>
          <p:cNvPr id="60" name="object 60"/>
          <p:cNvSpPr/>
          <p:nvPr/>
        </p:nvSpPr>
        <p:spPr>
          <a:xfrm>
            <a:off x="6094397" y="1184617"/>
            <a:ext cx="640080" cy="640080"/>
          </a:xfrm>
          <a:custGeom>
            <a:avLst/>
            <a:gdLst/>
            <a:ahLst/>
            <a:cxnLst/>
            <a:rect l="l" t="t" r="r" b="b"/>
            <a:pathLst>
              <a:path w="640079" h="640080">
                <a:moveTo>
                  <a:pt x="0" y="320040"/>
                </a:moveTo>
                <a:lnTo>
                  <a:pt x="3470" y="272746"/>
                </a:lnTo>
                <a:lnTo>
                  <a:pt x="13550" y="227608"/>
                </a:lnTo>
                <a:lnTo>
                  <a:pt x="29745" y="185119"/>
                </a:lnTo>
                <a:lnTo>
                  <a:pt x="51560" y="145774"/>
                </a:lnTo>
                <a:lnTo>
                  <a:pt x="78500" y="110070"/>
                </a:lnTo>
                <a:lnTo>
                  <a:pt x="110070" y="78500"/>
                </a:lnTo>
                <a:lnTo>
                  <a:pt x="145774" y="51560"/>
                </a:lnTo>
                <a:lnTo>
                  <a:pt x="185119" y="29745"/>
                </a:lnTo>
                <a:lnTo>
                  <a:pt x="227608" y="13550"/>
                </a:lnTo>
                <a:lnTo>
                  <a:pt x="272746" y="3470"/>
                </a:lnTo>
                <a:lnTo>
                  <a:pt x="320040" y="0"/>
                </a:lnTo>
                <a:lnTo>
                  <a:pt x="367333" y="3470"/>
                </a:lnTo>
                <a:lnTo>
                  <a:pt x="412471" y="13550"/>
                </a:lnTo>
                <a:lnTo>
                  <a:pt x="454960" y="29745"/>
                </a:lnTo>
                <a:lnTo>
                  <a:pt x="494305" y="51560"/>
                </a:lnTo>
                <a:lnTo>
                  <a:pt x="530009" y="78500"/>
                </a:lnTo>
                <a:lnTo>
                  <a:pt x="561579" y="110070"/>
                </a:lnTo>
                <a:lnTo>
                  <a:pt x="588519" y="145774"/>
                </a:lnTo>
                <a:lnTo>
                  <a:pt x="610334" y="185119"/>
                </a:lnTo>
                <a:lnTo>
                  <a:pt x="626529" y="227608"/>
                </a:lnTo>
                <a:lnTo>
                  <a:pt x="636609" y="272746"/>
                </a:lnTo>
                <a:lnTo>
                  <a:pt x="640080" y="320040"/>
                </a:lnTo>
                <a:lnTo>
                  <a:pt x="636609" y="367333"/>
                </a:lnTo>
                <a:lnTo>
                  <a:pt x="626529" y="412471"/>
                </a:lnTo>
                <a:lnTo>
                  <a:pt x="610334" y="454960"/>
                </a:lnTo>
                <a:lnTo>
                  <a:pt x="588519" y="494305"/>
                </a:lnTo>
                <a:lnTo>
                  <a:pt x="561579" y="530009"/>
                </a:lnTo>
                <a:lnTo>
                  <a:pt x="530009" y="561579"/>
                </a:lnTo>
                <a:lnTo>
                  <a:pt x="494305" y="588519"/>
                </a:lnTo>
                <a:lnTo>
                  <a:pt x="454960" y="610334"/>
                </a:lnTo>
                <a:lnTo>
                  <a:pt x="412471" y="626529"/>
                </a:lnTo>
                <a:lnTo>
                  <a:pt x="367333" y="636609"/>
                </a:lnTo>
                <a:lnTo>
                  <a:pt x="320040" y="640080"/>
                </a:lnTo>
                <a:lnTo>
                  <a:pt x="272746" y="636609"/>
                </a:lnTo>
                <a:lnTo>
                  <a:pt x="227608" y="626529"/>
                </a:lnTo>
                <a:lnTo>
                  <a:pt x="185119" y="610334"/>
                </a:lnTo>
                <a:lnTo>
                  <a:pt x="145774" y="588519"/>
                </a:lnTo>
                <a:lnTo>
                  <a:pt x="110070" y="561579"/>
                </a:lnTo>
                <a:lnTo>
                  <a:pt x="78500" y="530009"/>
                </a:lnTo>
                <a:lnTo>
                  <a:pt x="51560" y="494305"/>
                </a:lnTo>
                <a:lnTo>
                  <a:pt x="29745" y="454960"/>
                </a:lnTo>
                <a:lnTo>
                  <a:pt x="13550" y="412471"/>
                </a:lnTo>
                <a:lnTo>
                  <a:pt x="3470" y="367333"/>
                </a:lnTo>
                <a:lnTo>
                  <a:pt x="0" y="320040"/>
                </a:lnTo>
                <a:close/>
              </a:path>
            </a:pathLst>
          </a:custGeom>
          <a:ln w="25400">
            <a:solidFill>
              <a:srgbClr val="00BCEB"/>
            </a:solidFill>
          </a:ln>
        </p:spPr>
        <p:txBody>
          <a:bodyPr wrap="square" lIns="0" tIns="0" rIns="0" bIns="0" rtlCol="0"/>
          <a:lstStyle/>
          <a:p>
            <a:endParaRPr/>
          </a:p>
        </p:txBody>
      </p:sp>
      <p:sp>
        <p:nvSpPr>
          <p:cNvPr id="61" name="object 61"/>
          <p:cNvSpPr txBox="1"/>
          <p:nvPr/>
        </p:nvSpPr>
        <p:spPr>
          <a:xfrm>
            <a:off x="6764077" y="1071600"/>
            <a:ext cx="906144" cy="264795"/>
          </a:xfrm>
          <a:prstGeom prst="rect">
            <a:avLst/>
          </a:prstGeom>
        </p:spPr>
        <p:txBody>
          <a:bodyPr vert="horz" wrap="square" lIns="0" tIns="14604" rIns="0" bIns="0" rtlCol="0">
            <a:spAutoFit/>
          </a:bodyPr>
          <a:lstStyle/>
          <a:p>
            <a:pPr marL="12700">
              <a:lnSpc>
                <a:spcPct val="100000"/>
              </a:lnSpc>
              <a:spcBef>
                <a:spcPts val="114"/>
              </a:spcBef>
            </a:pPr>
            <a:r>
              <a:rPr sz="1550" b="0" spc="35" dirty="0">
                <a:solidFill>
                  <a:srgbClr val="005073"/>
                </a:solidFill>
                <a:latin typeface="Cisco Sans"/>
                <a:cs typeface="Cisco Sans"/>
              </a:rPr>
              <a:t>Cisco</a:t>
            </a:r>
            <a:r>
              <a:rPr sz="1550" b="0" spc="-50" dirty="0">
                <a:solidFill>
                  <a:srgbClr val="005073"/>
                </a:solidFill>
                <a:latin typeface="Cisco Sans"/>
                <a:cs typeface="Cisco Sans"/>
              </a:rPr>
              <a:t> </a:t>
            </a:r>
            <a:r>
              <a:rPr sz="1550" b="0" spc="30" dirty="0">
                <a:solidFill>
                  <a:srgbClr val="005073"/>
                </a:solidFill>
                <a:latin typeface="Cisco Sans"/>
                <a:cs typeface="Cisco Sans"/>
              </a:rPr>
              <a:t>IPS</a:t>
            </a:r>
            <a:endParaRPr sz="1550">
              <a:latin typeface="Cisco Sans"/>
              <a:cs typeface="Cisco Sans"/>
            </a:endParaRPr>
          </a:p>
        </p:txBody>
      </p:sp>
      <p:sp>
        <p:nvSpPr>
          <p:cNvPr id="62" name="object 62"/>
          <p:cNvSpPr/>
          <p:nvPr/>
        </p:nvSpPr>
        <p:spPr>
          <a:xfrm>
            <a:off x="6222813" y="1321777"/>
            <a:ext cx="381000" cy="365760"/>
          </a:xfrm>
          <a:custGeom>
            <a:avLst/>
            <a:gdLst/>
            <a:ahLst/>
            <a:cxnLst/>
            <a:rect l="l" t="t" r="r" b="b"/>
            <a:pathLst>
              <a:path w="381000" h="365760">
                <a:moveTo>
                  <a:pt x="301488" y="261928"/>
                </a:moveTo>
                <a:lnTo>
                  <a:pt x="236955" y="261928"/>
                </a:lnTo>
                <a:lnTo>
                  <a:pt x="343827" y="359778"/>
                </a:lnTo>
                <a:lnTo>
                  <a:pt x="348207" y="364050"/>
                </a:lnTo>
                <a:lnTo>
                  <a:pt x="353462" y="365760"/>
                </a:lnTo>
                <a:lnTo>
                  <a:pt x="364850" y="365760"/>
                </a:lnTo>
                <a:lnTo>
                  <a:pt x="370544" y="363623"/>
                </a:lnTo>
                <a:lnTo>
                  <a:pt x="374924" y="358923"/>
                </a:lnTo>
                <a:lnTo>
                  <a:pt x="379530" y="351719"/>
                </a:lnTo>
                <a:lnTo>
                  <a:pt x="380892" y="343594"/>
                </a:lnTo>
                <a:lnTo>
                  <a:pt x="379051" y="335549"/>
                </a:lnTo>
                <a:lnTo>
                  <a:pt x="374048" y="328585"/>
                </a:lnTo>
                <a:lnTo>
                  <a:pt x="301488" y="261928"/>
                </a:lnTo>
                <a:close/>
              </a:path>
              <a:path w="381000" h="365760">
                <a:moveTo>
                  <a:pt x="149795" y="0"/>
                </a:moveTo>
                <a:lnTo>
                  <a:pt x="102428" y="7390"/>
                </a:lnTo>
                <a:lnTo>
                  <a:pt x="61305" y="27948"/>
                </a:lnTo>
                <a:lnTo>
                  <a:pt x="28886" y="59253"/>
                </a:lnTo>
                <a:lnTo>
                  <a:pt x="7631" y="98885"/>
                </a:lnTo>
                <a:lnTo>
                  <a:pt x="0" y="144424"/>
                </a:lnTo>
                <a:lnTo>
                  <a:pt x="7631" y="189962"/>
                </a:lnTo>
                <a:lnTo>
                  <a:pt x="28886" y="229594"/>
                </a:lnTo>
                <a:lnTo>
                  <a:pt x="61305" y="260899"/>
                </a:lnTo>
                <a:lnTo>
                  <a:pt x="102428" y="281457"/>
                </a:lnTo>
                <a:lnTo>
                  <a:pt x="149795" y="288847"/>
                </a:lnTo>
                <a:lnTo>
                  <a:pt x="173638" y="286984"/>
                </a:lnTo>
                <a:lnTo>
                  <a:pt x="196331" y="281637"/>
                </a:lnTo>
                <a:lnTo>
                  <a:pt x="217546" y="273165"/>
                </a:lnTo>
                <a:lnTo>
                  <a:pt x="236955" y="261928"/>
                </a:lnTo>
                <a:lnTo>
                  <a:pt x="301488" y="261928"/>
                </a:lnTo>
                <a:lnTo>
                  <a:pt x="293116" y="254237"/>
                </a:lnTo>
                <a:lnTo>
                  <a:pt x="149795" y="254237"/>
                </a:lnTo>
                <a:lnTo>
                  <a:pt x="105256" y="245611"/>
                </a:lnTo>
                <a:lnTo>
                  <a:pt x="68765" y="222083"/>
                </a:lnTo>
                <a:lnTo>
                  <a:pt x="44101" y="187179"/>
                </a:lnTo>
                <a:lnTo>
                  <a:pt x="35040" y="144424"/>
                </a:lnTo>
                <a:lnTo>
                  <a:pt x="44101" y="101668"/>
                </a:lnTo>
                <a:lnTo>
                  <a:pt x="68765" y="66763"/>
                </a:lnTo>
                <a:lnTo>
                  <a:pt x="105256" y="43236"/>
                </a:lnTo>
                <a:lnTo>
                  <a:pt x="149795" y="34610"/>
                </a:lnTo>
                <a:lnTo>
                  <a:pt x="245364" y="34610"/>
                </a:lnTo>
                <a:lnTo>
                  <a:pt x="238438" y="27948"/>
                </a:lnTo>
                <a:lnTo>
                  <a:pt x="197207" y="7390"/>
                </a:lnTo>
                <a:lnTo>
                  <a:pt x="149795" y="0"/>
                </a:lnTo>
                <a:close/>
              </a:path>
              <a:path w="381000" h="365760">
                <a:moveTo>
                  <a:pt x="245364" y="34610"/>
                </a:moveTo>
                <a:lnTo>
                  <a:pt x="149795" y="34610"/>
                </a:lnTo>
                <a:lnTo>
                  <a:pt x="194518" y="43236"/>
                </a:lnTo>
                <a:lnTo>
                  <a:pt x="230988" y="66763"/>
                </a:lnTo>
                <a:lnTo>
                  <a:pt x="255550" y="101668"/>
                </a:lnTo>
                <a:lnTo>
                  <a:pt x="264549" y="144424"/>
                </a:lnTo>
                <a:lnTo>
                  <a:pt x="255550" y="187179"/>
                </a:lnTo>
                <a:lnTo>
                  <a:pt x="230988" y="222083"/>
                </a:lnTo>
                <a:lnTo>
                  <a:pt x="194518" y="245611"/>
                </a:lnTo>
                <a:lnTo>
                  <a:pt x="149795" y="254237"/>
                </a:lnTo>
                <a:lnTo>
                  <a:pt x="293116" y="254237"/>
                </a:lnTo>
                <a:lnTo>
                  <a:pt x="268930" y="232018"/>
                </a:lnTo>
                <a:lnTo>
                  <a:pt x="282103" y="212683"/>
                </a:lnTo>
                <a:lnTo>
                  <a:pt x="291869" y="191425"/>
                </a:lnTo>
                <a:lnTo>
                  <a:pt x="297939" y="168565"/>
                </a:lnTo>
                <a:lnTo>
                  <a:pt x="300027" y="144424"/>
                </a:lnTo>
                <a:lnTo>
                  <a:pt x="292350" y="98885"/>
                </a:lnTo>
                <a:lnTo>
                  <a:pt x="270986" y="59253"/>
                </a:lnTo>
                <a:lnTo>
                  <a:pt x="245364" y="34610"/>
                </a:lnTo>
                <a:close/>
              </a:path>
            </a:pathLst>
          </a:custGeom>
          <a:solidFill>
            <a:srgbClr val="E3241B"/>
          </a:solidFill>
        </p:spPr>
        <p:txBody>
          <a:bodyPr wrap="square" lIns="0" tIns="0" rIns="0" bIns="0" rtlCol="0"/>
          <a:lstStyle/>
          <a:p>
            <a:endParaRPr/>
          </a:p>
        </p:txBody>
      </p:sp>
      <p:sp>
        <p:nvSpPr>
          <p:cNvPr id="63" name="object 63"/>
          <p:cNvSpPr/>
          <p:nvPr/>
        </p:nvSpPr>
        <p:spPr>
          <a:xfrm>
            <a:off x="4545575" y="2883138"/>
            <a:ext cx="1850389" cy="1365250"/>
          </a:xfrm>
          <a:custGeom>
            <a:avLst/>
            <a:gdLst/>
            <a:ahLst/>
            <a:cxnLst/>
            <a:rect l="l" t="t" r="r" b="b"/>
            <a:pathLst>
              <a:path w="1850389" h="1365250">
                <a:moveTo>
                  <a:pt x="16247" y="0"/>
                </a:moveTo>
                <a:lnTo>
                  <a:pt x="8299" y="1219"/>
                </a:lnTo>
                <a:lnTo>
                  <a:pt x="0" y="12529"/>
                </a:lnTo>
                <a:lnTo>
                  <a:pt x="1220" y="20477"/>
                </a:lnTo>
                <a:lnTo>
                  <a:pt x="53486" y="58831"/>
                </a:lnTo>
                <a:lnTo>
                  <a:pt x="61433" y="57611"/>
                </a:lnTo>
                <a:lnTo>
                  <a:pt x="69733" y="46300"/>
                </a:lnTo>
                <a:lnTo>
                  <a:pt x="68512" y="38352"/>
                </a:lnTo>
                <a:lnTo>
                  <a:pt x="16247" y="0"/>
                </a:lnTo>
                <a:close/>
              </a:path>
              <a:path w="1850389" h="1365250">
                <a:moveTo>
                  <a:pt x="98159" y="60107"/>
                </a:moveTo>
                <a:lnTo>
                  <a:pt x="90210" y="61328"/>
                </a:lnTo>
                <a:lnTo>
                  <a:pt x="81912" y="72637"/>
                </a:lnTo>
                <a:lnTo>
                  <a:pt x="83131" y="80585"/>
                </a:lnTo>
                <a:lnTo>
                  <a:pt x="135397" y="118939"/>
                </a:lnTo>
                <a:lnTo>
                  <a:pt x="143346" y="117718"/>
                </a:lnTo>
                <a:lnTo>
                  <a:pt x="151645" y="106409"/>
                </a:lnTo>
                <a:lnTo>
                  <a:pt x="150425" y="98460"/>
                </a:lnTo>
                <a:lnTo>
                  <a:pt x="98159" y="60107"/>
                </a:lnTo>
                <a:close/>
              </a:path>
              <a:path w="1850389" h="1365250">
                <a:moveTo>
                  <a:pt x="180070" y="120215"/>
                </a:moveTo>
                <a:lnTo>
                  <a:pt x="172123" y="121436"/>
                </a:lnTo>
                <a:lnTo>
                  <a:pt x="163823" y="132745"/>
                </a:lnTo>
                <a:lnTo>
                  <a:pt x="165044" y="140694"/>
                </a:lnTo>
                <a:lnTo>
                  <a:pt x="217309" y="179047"/>
                </a:lnTo>
                <a:lnTo>
                  <a:pt x="225257" y="177826"/>
                </a:lnTo>
                <a:lnTo>
                  <a:pt x="233556" y="166517"/>
                </a:lnTo>
                <a:lnTo>
                  <a:pt x="232336" y="158569"/>
                </a:lnTo>
                <a:lnTo>
                  <a:pt x="180070" y="120215"/>
                </a:lnTo>
                <a:close/>
              </a:path>
              <a:path w="1850389" h="1365250">
                <a:moveTo>
                  <a:pt x="261983" y="180324"/>
                </a:moveTo>
                <a:lnTo>
                  <a:pt x="254035" y="181543"/>
                </a:lnTo>
                <a:lnTo>
                  <a:pt x="245736" y="192854"/>
                </a:lnTo>
                <a:lnTo>
                  <a:pt x="246956" y="200802"/>
                </a:lnTo>
                <a:lnTo>
                  <a:pt x="299222" y="239154"/>
                </a:lnTo>
                <a:lnTo>
                  <a:pt x="307169" y="237935"/>
                </a:lnTo>
                <a:lnTo>
                  <a:pt x="315469" y="226625"/>
                </a:lnTo>
                <a:lnTo>
                  <a:pt x="314248" y="218677"/>
                </a:lnTo>
                <a:lnTo>
                  <a:pt x="261983" y="180324"/>
                </a:lnTo>
                <a:close/>
              </a:path>
              <a:path w="1850389" h="1365250">
                <a:moveTo>
                  <a:pt x="343894" y="240432"/>
                </a:moveTo>
                <a:lnTo>
                  <a:pt x="335946" y="241653"/>
                </a:lnTo>
                <a:lnTo>
                  <a:pt x="327647" y="252962"/>
                </a:lnTo>
                <a:lnTo>
                  <a:pt x="328867" y="260910"/>
                </a:lnTo>
                <a:lnTo>
                  <a:pt x="381133" y="299264"/>
                </a:lnTo>
                <a:lnTo>
                  <a:pt x="389081" y="298043"/>
                </a:lnTo>
                <a:lnTo>
                  <a:pt x="397380" y="286734"/>
                </a:lnTo>
                <a:lnTo>
                  <a:pt x="396159" y="278785"/>
                </a:lnTo>
                <a:lnTo>
                  <a:pt x="343894" y="240432"/>
                </a:lnTo>
                <a:close/>
              </a:path>
              <a:path w="1850389" h="1365250">
                <a:moveTo>
                  <a:pt x="425806" y="300540"/>
                </a:moveTo>
                <a:lnTo>
                  <a:pt x="417859" y="301760"/>
                </a:lnTo>
                <a:lnTo>
                  <a:pt x="409559" y="313070"/>
                </a:lnTo>
                <a:lnTo>
                  <a:pt x="410780" y="321019"/>
                </a:lnTo>
                <a:lnTo>
                  <a:pt x="463045" y="359371"/>
                </a:lnTo>
                <a:lnTo>
                  <a:pt x="470993" y="358151"/>
                </a:lnTo>
                <a:lnTo>
                  <a:pt x="479292" y="346842"/>
                </a:lnTo>
                <a:lnTo>
                  <a:pt x="478072" y="338894"/>
                </a:lnTo>
                <a:lnTo>
                  <a:pt x="425806" y="300540"/>
                </a:lnTo>
                <a:close/>
              </a:path>
              <a:path w="1850389" h="1365250">
                <a:moveTo>
                  <a:pt x="507718" y="360649"/>
                </a:moveTo>
                <a:lnTo>
                  <a:pt x="499770" y="361868"/>
                </a:lnTo>
                <a:lnTo>
                  <a:pt x="491470" y="373179"/>
                </a:lnTo>
                <a:lnTo>
                  <a:pt x="492691" y="381126"/>
                </a:lnTo>
                <a:lnTo>
                  <a:pt x="544956" y="419479"/>
                </a:lnTo>
                <a:lnTo>
                  <a:pt x="552905" y="418260"/>
                </a:lnTo>
                <a:lnTo>
                  <a:pt x="561204" y="406949"/>
                </a:lnTo>
                <a:lnTo>
                  <a:pt x="559984" y="399002"/>
                </a:lnTo>
                <a:lnTo>
                  <a:pt x="507718" y="360649"/>
                </a:lnTo>
                <a:close/>
              </a:path>
              <a:path w="1850389" h="1365250">
                <a:moveTo>
                  <a:pt x="589630" y="420757"/>
                </a:moveTo>
                <a:lnTo>
                  <a:pt x="581682" y="421977"/>
                </a:lnTo>
                <a:lnTo>
                  <a:pt x="573383" y="433287"/>
                </a:lnTo>
                <a:lnTo>
                  <a:pt x="574603" y="441234"/>
                </a:lnTo>
                <a:lnTo>
                  <a:pt x="626869" y="479588"/>
                </a:lnTo>
                <a:lnTo>
                  <a:pt x="634817" y="478368"/>
                </a:lnTo>
                <a:lnTo>
                  <a:pt x="643116" y="467059"/>
                </a:lnTo>
                <a:lnTo>
                  <a:pt x="641896" y="459110"/>
                </a:lnTo>
                <a:lnTo>
                  <a:pt x="589630" y="420757"/>
                </a:lnTo>
                <a:close/>
              </a:path>
              <a:path w="1850389" h="1365250">
                <a:moveTo>
                  <a:pt x="671542" y="480865"/>
                </a:moveTo>
                <a:lnTo>
                  <a:pt x="663594" y="482085"/>
                </a:lnTo>
                <a:lnTo>
                  <a:pt x="655294" y="493394"/>
                </a:lnTo>
                <a:lnTo>
                  <a:pt x="656515" y="501343"/>
                </a:lnTo>
                <a:lnTo>
                  <a:pt x="708780" y="539696"/>
                </a:lnTo>
                <a:lnTo>
                  <a:pt x="716729" y="538476"/>
                </a:lnTo>
                <a:lnTo>
                  <a:pt x="725027" y="527166"/>
                </a:lnTo>
                <a:lnTo>
                  <a:pt x="723808" y="519219"/>
                </a:lnTo>
                <a:lnTo>
                  <a:pt x="671542" y="480865"/>
                </a:lnTo>
                <a:close/>
              </a:path>
              <a:path w="1850389" h="1365250">
                <a:moveTo>
                  <a:pt x="753454" y="540974"/>
                </a:moveTo>
                <a:lnTo>
                  <a:pt x="745506" y="542193"/>
                </a:lnTo>
                <a:lnTo>
                  <a:pt x="737207" y="553504"/>
                </a:lnTo>
                <a:lnTo>
                  <a:pt x="738427" y="561451"/>
                </a:lnTo>
                <a:lnTo>
                  <a:pt x="790693" y="599804"/>
                </a:lnTo>
                <a:lnTo>
                  <a:pt x="798640" y="598585"/>
                </a:lnTo>
                <a:lnTo>
                  <a:pt x="806940" y="587274"/>
                </a:lnTo>
                <a:lnTo>
                  <a:pt x="805719" y="579327"/>
                </a:lnTo>
                <a:lnTo>
                  <a:pt x="753454" y="540974"/>
                </a:lnTo>
                <a:close/>
              </a:path>
              <a:path w="1850389" h="1365250">
                <a:moveTo>
                  <a:pt x="835366" y="601082"/>
                </a:moveTo>
                <a:lnTo>
                  <a:pt x="827417" y="602302"/>
                </a:lnTo>
                <a:lnTo>
                  <a:pt x="819118" y="613611"/>
                </a:lnTo>
                <a:lnTo>
                  <a:pt x="820338" y="621559"/>
                </a:lnTo>
                <a:lnTo>
                  <a:pt x="872604" y="659913"/>
                </a:lnTo>
                <a:lnTo>
                  <a:pt x="880553" y="658693"/>
                </a:lnTo>
                <a:lnTo>
                  <a:pt x="888851" y="647383"/>
                </a:lnTo>
                <a:lnTo>
                  <a:pt x="887632" y="639434"/>
                </a:lnTo>
                <a:lnTo>
                  <a:pt x="835366" y="601082"/>
                </a:lnTo>
                <a:close/>
              </a:path>
              <a:path w="1850389" h="1365250">
                <a:moveTo>
                  <a:pt x="917277" y="661189"/>
                </a:moveTo>
                <a:lnTo>
                  <a:pt x="909330" y="662410"/>
                </a:lnTo>
                <a:lnTo>
                  <a:pt x="901030" y="673719"/>
                </a:lnTo>
                <a:lnTo>
                  <a:pt x="902251" y="681668"/>
                </a:lnTo>
                <a:lnTo>
                  <a:pt x="954516" y="720021"/>
                </a:lnTo>
                <a:lnTo>
                  <a:pt x="962464" y="718800"/>
                </a:lnTo>
                <a:lnTo>
                  <a:pt x="970763" y="707491"/>
                </a:lnTo>
                <a:lnTo>
                  <a:pt x="969543" y="699543"/>
                </a:lnTo>
                <a:lnTo>
                  <a:pt x="917277" y="661189"/>
                </a:lnTo>
                <a:close/>
              </a:path>
              <a:path w="1850389" h="1365250">
                <a:moveTo>
                  <a:pt x="999190" y="721299"/>
                </a:moveTo>
                <a:lnTo>
                  <a:pt x="991241" y="722518"/>
                </a:lnTo>
                <a:lnTo>
                  <a:pt x="982943" y="733828"/>
                </a:lnTo>
                <a:lnTo>
                  <a:pt x="984162" y="741776"/>
                </a:lnTo>
                <a:lnTo>
                  <a:pt x="1036427" y="780129"/>
                </a:lnTo>
                <a:lnTo>
                  <a:pt x="1044376" y="778910"/>
                </a:lnTo>
                <a:lnTo>
                  <a:pt x="1052676" y="767599"/>
                </a:lnTo>
                <a:lnTo>
                  <a:pt x="1051455" y="759651"/>
                </a:lnTo>
                <a:lnTo>
                  <a:pt x="999190" y="721299"/>
                </a:lnTo>
                <a:close/>
              </a:path>
              <a:path w="1850389" h="1365250">
                <a:moveTo>
                  <a:pt x="1081101" y="781406"/>
                </a:moveTo>
                <a:lnTo>
                  <a:pt x="1073153" y="782627"/>
                </a:lnTo>
                <a:lnTo>
                  <a:pt x="1064854" y="793936"/>
                </a:lnTo>
                <a:lnTo>
                  <a:pt x="1066074" y="801884"/>
                </a:lnTo>
                <a:lnTo>
                  <a:pt x="1118340" y="840238"/>
                </a:lnTo>
                <a:lnTo>
                  <a:pt x="1126288" y="839017"/>
                </a:lnTo>
                <a:lnTo>
                  <a:pt x="1134587" y="827708"/>
                </a:lnTo>
                <a:lnTo>
                  <a:pt x="1133367" y="819759"/>
                </a:lnTo>
                <a:lnTo>
                  <a:pt x="1081101" y="781406"/>
                </a:lnTo>
                <a:close/>
              </a:path>
              <a:path w="1850389" h="1365250">
                <a:moveTo>
                  <a:pt x="1163013" y="841514"/>
                </a:moveTo>
                <a:lnTo>
                  <a:pt x="1155066" y="842735"/>
                </a:lnTo>
                <a:lnTo>
                  <a:pt x="1146766" y="854044"/>
                </a:lnTo>
                <a:lnTo>
                  <a:pt x="1147987" y="861993"/>
                </a:lnTo>
                <a:lnTo>
                  <a:pt x="1200252" y="900346"/>
                </a:lnTo>
                <a:lnTo>
                  <a:pt x="1208200" y="899125"/>
                </a:lnTo>
                <a:lnTo>
                  <a:pt x="1216499" y="887816"/>
                </a:lnTo>
                <a:lnTo>
                  <a:pt x="1215279" y="879868"/>
                </a:lnTo>
                <a:lnTo>
                  <a:pt x="1163013" y="841514"/>
                </a:lnTo>
                <a:close/>
              </a:path>
              <a:path w="1850389" h="1365250">
                <a:moveTo>
                  <a:pt x="1244926" y="901623"/>
                </a:moveTo>
                <a:lnTo>
                  <a:pt x="1236977" y="902843"/>
                </a:lnTo>
                <a:lnTo>
                  <a:pt x="1228678" y="914153"/>
                </a:lnTo>
                <a:lnTo>
                  <a:pt x="1229898" y="922101"/>
                </a:lnTo>
                <a:lnTo>
                  <a:pt x="1282164" y="960454"/>
                </a:lnTo>
                <a:lnTo>
                  <a:pt x="1290112" y="959234"/>
                </a:lnTo>
                <a:lnTo>
                  <a:pt x="1298411" y="947924"/>
                </a:lnTo>
                <a:lnTo>
                  <a:pt x="1297191" y="939976"/>
                </a:lnTo>
                <a:lnTo>
                  <a:pt x="1244926" y="901623"/>
                </a:lnTo>
                <a:close/>
              </a:path>
              <a:path w="1850389" h="1365250">
                <a:moveTo>
                  <a:pt x="1326837" y="961731"/>
                </a:moveTo>
                <a:lnTo>
                  <a:pt x="1318889" y="962952"/>
                </a:lnTo>
                <a:lnTo>
                  <a:pt x="1310590" y="974261"/>
                </a:lnTo>
                <a:lnTo>
                  <a:pt x="1311810" y="982209"/>
                </a:lnTo>
                <a:lnTo>
                  <a:pt x="1364076" y="1020562"/>
                </a:lnTo>
                <a:lnTo>
                  <a:pt x="1372024" y="1019342"/>
                </a:lnTo>
                <a:lnTo>
                  <a:pt x="1380323" y="1008032"/>
                </a:lnTo>
                <a:lnTo>
                  <a:pt x="1379103" y="1000084"/>
                </a:lnTo>
                <a:lnTo>
                  <a:pt x="1326837" y="961731"/>
                </a:lnTo>
                <a:close/>
              </a:path>
              <a:path w="1850389" h="1365250">
                <a:moveTo>
                  <a:pt x="1408750" y="1021839"/>
                </a:moveTo>
                <a:lnTo>
                  <a:pt x="1400801" y="1023059"/>
                </a:lnTo>
                <a:lnTo>
                  <a:pt x="1392501" y="1034369"/>
                </a:lnTo>
                <a:lnTo>
                  <a:pt x="1393722" y="1042317"/>
                </a:lnTo>
                <a:lnTo>
                  <a:pt x="1445987" y="1080671"/>
                </a:lnTo>
                <a:lnTo>
                  <a:pt x="1453936" y="1079450"/>
                </a:lnTo>
                <a:lnTo>
                  <a:pt x="1462234" y="1068141"/>
                </a:lnTo>
                <a:lnTo>
                  <a:pt x="1461015" y="1060193"/>
                </a:lnTo>
                <a:lnTo>
                  <a:pt x="1408750" y="1021839"/>
                </a:lnTo>
                <a:close/>
              </a:path>
              <a:path w="1850389" h="1365250">
                <a:moveTo>
                  <a:pt x="1490661" y="1081947"/>
                </a:moveTo>
                <a:lnTo>
                  <a:pt x="1482713" y="1083168"/>
                </a:lnTo>
                <a:lnTo>
                  <a:pt x="1474414" y="1094477"/>
                </a:lnTo>
                <a:lnTo>
                  <a:pt x="1475634" y="1102425"/>
                </a:lnTo>
                <a:lnTo>
                  <a:pt x="1527900" y="1140779"/>
                </a:lnTo>
                <a:lnTo>
                  <a:pt x="1535847" y="1139559"/>
                </a:lnTo>
                <a:lnTo>
                  <a:pt x="1544147" y="1128249"/>
                </a:lnTo>
                <a:lnTo>
                  <a:pt x="1542926" y="1120301"/>
                </a:lnTo>
                <a:lnTo>
                  <a:pt x="1490661" y="1081947"/>
                </a:lnTo>
                <a:close/>
              </a:path>
              <a:path w="1850389" h="1365250">
                <a:moveTo>
                  <a:pt x="1572573" y="1142056"/>
                </a:moveTo>
                <a:lnTo>
                  <a:pt x="1564624" y="1143276"/>
                </a:lnTo>
                <a:lnTo>
                  <a:pt x="1556325" y="1154586"/>
                </a:lnTo>
                <a:lnTo>
                  <a:pt x="1557545" y="1162534"/>
                </a:lnTo>
                <a:lnTo>
                  <a:pt x="1609811" y="1200887"/>
                </a:lnTo>
                <a:lnTo>
                  <a:pt x="1617760" y="1199667"/>
                </a:lnTo>
                <a:lnTo>
                  <a:pt x="1626059" y="1188357"/>
                </a:lnTo>
                <a:lnTo>
                  <a:pt x="1624839" y="1180409"/>
                </a:lnTo>
                <a:lnTo>
                  <a:pt x="1572573" y="1142056"/>
                </a:lnTo>
                <a:close/>
              </a:path>
              <a:path w="1850389" h="1365250">
                <a:moveTo>
                  <a:pt x="1654484" y="1202164"/>
                </a:moveTo>
                <a:lnTo>
                  <a:pt x="1646537" y="1203384"/>
                </a:lnTo>
                <a:lnTo>
                  <a:pt x="1638237" y="1214694"/>
                </a:lnTo>
                <a:lnTo>
                  <a:pt x="1639458" y="1222642"/>
                </a:lnTo>
                <a:lnTo>
                  <a:pt x="1691723" y="1260995"/>
                </a:lnTo>
                <a:lnTo>
                  <a:pt x="1699671" y="1259775"/>
                </a:lnTo>
                <a:lnTo>
                  <a:pt x="1707970" y="1248465"/>
                </a:lnTo>
                <a:lnTo>
                  <a:pt x="1706750" y="1240517"/>
                </a:lnTo>
                <a:lnTo>
                  <a:pt x="1654484" y="1202164"/>
                </a:lnTo>
                <a:close/>
              </a:path>
              <a:path w="1850389" h="1365250">
                <a:moveTo>
                  <a:pt x="1736397" y="1262272"/>
                </a:moveTo>
                <a:lnTo>
                  <a:pt x="1728448" y="1263493"/>
                </a:lnTo>
                <a:lnTo>
                  <a:pt x="1720150" y="1274802"/>
                </a:lnTo>
                <a:lnTo>
                  <a:pt x="1721369" y="1282750"/>
                </a:lnTo>
                <a:lnTo>
                  <a:pt x="1773635" y="1321104"/>
                </a:lnTo>
                <a:lnTo>
                  <a:pt x="1781583" y="1319883"/>
                </a:lnTo>
                <a:lnTo>
                  <a:pt x="1789883" y="1308574"/>
                </a:lnTo>
                <a:lnTo>
                  <a:pt x="1788662" y="1300626"/>
                </a:lnTo>
                <a:lnTo>
                  <a:pt x="1736397" y="1262272"/>
                </a:lnTo>
                <a:close/>
              </a:path>
              <a:path w="1850389" h="1365250">
                <a:moveTo>
                  <a:pt x="1818308" y="1322381"/>
                </a:moveTo>
                <a:lnTo>
                  <a:pt x="1810360" y="1323601"/>
                </a:lnTo>
                <a:lnTo>
                  <a:pt x="1802061" y="1334910"/>
                </a:lnTo>
                <a:lnTo>
                  <a:pt x="1803281" y="1342859"/>
                </a:lnTo>
                <a:lnTo>
                  <a:pt x="1833784" y="1365242"/>
                </a:lnTo>
                <a:lnTo>
                  <a:pt x="1841732" y="1364022"/>
                </a:lnTo>
                <a:lnTo>
                  <a:pt x="1850031" y="1352712"/>
                </a:lnTo>
                <a:lnTo>
                  <a:pt x="1848811" y="1344764"/>
                </a:lnTo>
                <a:lnTo>
                  <a:pt x="1818308" y="1322381"/>
                </a:lnTo>
                <a:close/>
              </a:path>
            </a:pathLst>
          </a:custGeom>
          <a:solidFill>
            <a:srgbClr val="00BCEB"/>
          </a:solidFill>
        </p:spPr>
        <p:txBody>
          <a:bodyPr wrap="square" lIns="0" tIns="0" rIns="0" bIns="0" rtlCol="0"/>
          <a:lstStyle/>
          <a:p>
            <a:endParaRPr/>
          </a:p>
        </p:txBody>
      </p:sp>
      <p:sp>
        <p:nvSpPr>
          <p:cNvPr id="64" name="object 64"/>
          <p:cNvSpPr/>
          <p:nvPr/>
        </p:nvSpPr>
        <p:spPr>
          <a:xfrm>
            <a:off x="6094397" y="3900199"/>
            <a:ext cx="640080" cy="640080"/>
          </a:xfrm>
          <a:custGeom>
            <a:avLst/>
            <a:gdLst/>
            <a:ahLst/>
            <a:cxnLst/>
            <a:rect l="l" t="t" r="r" b="b"/>
            <a:pathLst>
              <a:path w="640079" h="640079">
                <a:moveTo>
                  <a:pt x="320039" y="0"/>
                </a:moveTo>
                <a:lnTo>
                  <a:pt x="272746" y="3470"/>
                </a:lnTo>
                <a:lnTo>
                  <a:pt x="227608" y="13550"/>
                </a:lnTo>
                <a:lnTo>
                  <a:pt x="185119" y="29745"/>
                </a:lnTo>
                <a:lnTo>
                  <a:pt x="145774" y="51560"/>
                </a:lnTo>
                <a:lnTo>
                  <a:pt x="110070" y="78500"/>
                </a:lnTo>
                <a:lnTo>
                  <a:pt x="78500" y="110070"/>
                </a:lnTo>
                <a:lnTo>
                  <a:pt x="51560" y="145774"/>
                </a:lnTo>
                <a:lnTo>
                  <a:pt x="29745" y="185119"/>
                </a:lnTo>
                <a:lnTo>
                  <a:pt x="13550" y="227608"/>
                </a:lnTo>
                <a:lnTo>
                  <a:pt x="3470" y="272746"/>
                </a:lnTo>
                <a:lnTo>
                  <a:pt x="0" y="320040"/>
                </a:lnTo>
                <a:lnTo>
                  <a:pt x="3470" y="367333"/>
                </a:lnTo>
                <a:lnTo>
                  <a:pt x="13550" y="412471"/>
                </a:lnTo>
                <a:lnTo>
                  <a:pt x="29745" y="454960"/>
                </a:lnTo>
                <a:lnTo>
                  <a:pt x="51560" y="494305"/>
                </a:lnTo>
                <a:lnTo>
                  <a:pt x="78500" y="530009"/>
                </a:lnTo>
                <a:lnTo>
                  <a:pt x="110070" y="561579"/>
                </a:lnTo>
                <a:lnTo>
                  <a:pt x="145774" y="588519"/>
                </a:lnTo>
                <a:lnTo>
                  <a:pt x="185119" y="610334"/>
                </a:lnTo>
                <a:lnTo>
                  <a:pt x="227608" y="626529"/>
                </a:lnTo>
                <a:lnTo>
                  <a:pt x="272746" y="636609"/>
                </a:lnTo>
                <a:lnTo>
                  <a:pt x="320039" y="640080"/>
                </a:lnTo>
                <a:lnTo>
                  <a:pt x="367333" y="636609"/>
                </a:lnTo>
                <a:lnTo>
                  <a:pt x="412471" y="626529"/>
                </a:lnTo>
                <a:lnTo>
                  <a:pt x="454960" y="610334"/>
                </a:lnTo>
                <a:lnTo>
                  <a:pt x="494305" y="588519"/>
                </a:lnTo>
                <a:lnTo>
                  <a:pt x="530009" y="561579"/>
                </a:lnTo>
                <a:lnTo>
                  <a:pt x="561579" y="530009"/>
                </a:lnTo>
                <a:lnTo>
                  <a:pt x="588519" y="494305"/>
                </a:lnTo>
                <a:lnTo>
                  <a:pt x="610334" y="454960"/>
                </a:lnTo>
                <a:lnTo>
                  <a:pt x="626529" y="412471"/>
                </a:lnTo>
                <a:lnTo>
                  <a:pt x="636609" y="367333"/>
                </a:lnTo>
                <a:lnTo>
                  <a:pt x="640080" y="320040"/>
                </a:lnTo>
                <a:lnTo>
                  <a:pt x="636609" y="272746"/>
                </a:lnTo>
                <a:lnTo>
                  <a:pt x="626529" y="227608"/>
                </a:lnTo>
                <a:lnTo>
                  <a:pt x="610334" y="185119"/>
                </a:lnTo>
                <a:lnTo>
                  <a:pt x="588519" y="145774"/>
                </a:lnTo>
                <a:lnTo>
                  <a:pt x="561579" y="110070"/>
                </a:lnTo>
                <a:lnTo>
                  <a:pt x="530009" y="78500"/>
                </a:lnTo>
                <a:lnTo>
                  <a:pt x="494305" y="51560"/>
                </a:lnTo>
                <a:lnTo>
                  <a:pt x="454960" y="29745"/>
                </a:lnTo>
                <a:lnTo>
                  <a:pt x="412471" y="13550"/>
                </a:lnTo>
                <a:lnTo>
                  <a:pt x="367333" y="3470"/>
                </a:lnTo>
                <a:lnTo>
                  <a:pt x="320039" y="0"/>
                </a:lnTo>
                <a:close/>
              </a:path>
            </a:pathLst>
          </a:custGeom>
          <a:solidFill>
            <a:srgbClr val="FFFFFF"/>
          </a:solidFill>
        </p:spPr>
        <p:txBody>
          <a:bodyPr wrap="square" lIns="0" tIns="0" rIns="0" bIns="0" rtlCol="0"/>
          <a:lstStyle/>
          <a:p>
            <a:endParaRPr/>
          </a:p>
        </p:txBody>
      </p:sp>
      <p:sp>
        <p:nvSpPr>
          <p:cNvPr id="65" name="object 65"/>
          <p:cNvSpPr/>
          <p:nvPr/>
        </p:nvSpPr>
        <p:spPr>
          <a:xfrm>
            <a:off x="6094397" y="3900199"/>
            <a:ext cx="640080" cy="640080"/>
          </a:xfrm>
          <a:custGeom>
            <a:avLst/>
            <a:gdLst/>
            <a:ahLst/>
            <a:cxnLst/>
            <a:rect l="l" t="t" r="r" b="b"/>
            <a:pathLst>
              <a:path w="640079" h="640079">
                <a:moveTo>
                  <a:pt x="0" y="320040"/>
                </a:moveTo>
                <a:lnTo>
                  <a:pt x="3470" y="272746"/>
                </a:lnTo>
                <a:lnTo>
                  <a:pt x="13550" y="227608"/>
                </a:lnTo>
                <a:lnTo>
                  <a:pt x="29745" y="185119"/>
                </a:lnTo>
                <a:lnTo>
                  <a:pt x="51560" y="145774"/>
                </a:lnTo>
                <a:lnTo>
                  <a:pt x="78500" y="110070"/>
                </a:lnTo>
                <a:lnTo>
                  <a:pt x="110070" y="78500"/>
                </a:lnTo>
                <a:lnTo>
                  <a:pt x="145774" y="51560"/>
                </a:lnTo>
                <a:lnTo>
                  <a:pt x="185119" y="29745"/>
                </a:lnTo>
                <a:lnTo>
                  <a:pt x="227608" y="13550"/>
                </a:lnTo>
                <a:lnTo>
                  <a:pt x="272746" y="3470"/>
                </a:lnTo>
                <a:lnTo>
                  <a:pt x="320040" y="0"/>
                </a:lnTo>
                <a:lnTo>
                  <a:pt x="367333" y="3470"/>
                </a:lnTo>
                <a:lnTo>
                  <a:pt x="412471" y="13550"/>
                </a:lnTo>
                <a:lnTo>
                  <a:pt x="454960" y="29745"/>
                </a:lnTo>
                <a:lnTo>
                  <a:pt x="494305" y="51560"/>
                </a:lnTo>
                <a:lnTo>
                  <a:pt x="530009" y="78500"/>
                </a:lnTo>
                <a:lnTo>
                  <a:pt x="561579" y="110070"/>
                </a:lnTo>
                <a:lnTo>
                  <a:pt x="588519" y="145774"/>
                </a:lnTo>
                <a:lnTo>
                  <a:pt x="610334" y="185119"/>
                </a:lnTo>
                <a:lnTo>
                  <a:pt x="626529" y="227608"/>
                </a:lnTo>
                <a:lnTo>
                  <a:pt x="636609" y="272746"/>
                </a:lnTo>
                <a:lnTo>
                  <a:pt x="640080" y="320040"/>
                </a:lnTo>
                <a:lnTo>
                  <a:pt x="636609" y="367333"/>
                </a:lnTo>
                <a:lnTo>
                  <a:pt x="626529" y="412471"/>
                </a:lnTo>
                <a:lnTo>
                  <a:pt x="610334" y="454960"/>
                </a:lnTo>
                <a:lnTo>
                  <a:pt x="588519" y="494305"/>
                </a:lnTo>
                <a:lnTo>
                  <a:pt x="561579" y="530009"/>
                </a:lnTo>
                <a:lnTo>
                  <a:pt x="530009" y="561579"/>
                </a:lnTo>
                <a:lnTo>
                  <a:pt x="494305" y="588519"/>
                </a:lnTo>
                <a:lnTo>
                  <a:pt x="454960" y="610334"/>
                </a:lnTo>
                <a:lnTo>
                  <a:pt x="412471" y="626529"/>
                </a:lnTo>
                <a:lnTo>
                  <a:pt x="367333" y="636609"/>
                </a:lnTo>
                <a:lnTo>
                  <a:pt x="320040" y="640080"/>
                </a:lnTo>
                <a:lnTo>
                  <a:pt x="272746" y="636609"/>
                </a:lnTo>
                <a:lnTo>
                  <a:pt x="227608" y="626529"/>
                </a:lnTo>
                <a:lnTo>
                  <a:pt x="185119" y="610334"/>
                </a:lnTo>
                <a:lnTo>
                  <a:pt x="145774" y="588519"/>
                </a:lnTo>
                <a:lnTo>
                  <a:pt x="110070" y="561579"/>
                </a:lnTo>
                <a:lnTo>
                  <a:pt x="78500" y="530009"/>
                </a:lnTo>
                <a:lnTo>
                  <a:pt x="51560" y="494305"/>
                </a:lnTo>
                <a:lnTo>
                  <a:pt x="29745" y="454960"/>
                </a:lnTo>
                <a:lnTo>
                  <a:pt x="13550" y="412471"/>
                </a:lnTo>
                <a:lnTo>
                  <a:pt x="3470" y="367333"/>
                </a:lnTo>
                <a:lnTo>
                  <a:pt x="0" y="320040"/>
                </a:lnTo>
                <a:close/>
              </a:path>
            </a:pathLst>
          </a:custGeom>
          <a:ln w="25400">
            <a:solidFill>
              <a:srgbClr val="00BCEB"/>
            </a:solidFill>
          </a:ln>
        </p:spPr>
        <p:txBody>
          <a:bodyPr wrap="square" lIns="0" tIns="0" rIns="0" bIns="0" rtlCol="0"/>
          <a:lstStyle/>
          <a:p>
            <a:endParaRPr/>
          </a:p>
        </p:txBody>
      </p:sp>
      <p:sp>
        <p:nvSpPr>
          <p:cNvPr id="66" name="object 66"/>
          <p:cNvSpPr/>
          <p:nvPr/>
        </p:nvSpPr>
        <p:spPr>
          <a:xfrm>
            <a:off x="6277277" y="4028033"/>
            <a:ext cx="274320" cy="384810"/>
          </a:xfrm>
          <a:custGeom>
            <a:avLst/>
            <a:gdLst/>
            <a:ahLst/>
            <a:cxnLst/>
            <a:rect l="l" t="t" r="r" b="b"/>
            <a:pathLst>
              <a:path w="274320" h="384810">
                <a:moveTo>
                  <a:pt x="270837" y="144204"/>
                </a:moveTo>
                <a:lnTo>
                  <a:pt x="3482" y="144204"/>
                </a:lnTo>
                <a:lnTo>
                  <a:pt x="0" y="147662"/>
                </a:lnTo>
                <a:lnTo>
                  <a:pt x="0" y="352477"/>
                </a:lnTo>
                <a:lnTo>
                  <a:pt x="2409" y="364932"/>
                </a:lnTo>
                <a:lnTo>
                  <a:pt x="8971" y="375079"/>
                </a:lnTo>
                <a:lnTo>
                  <a:pt x="18689" y="381908"/>
                </a:lnTo>
                <a:lnTo>
                  <a:pt x="30565" y="384409"/>
                </a:lnTo>
                <a:lnTo>
                  <a:pt x="243753" y="384409"/>
                </a:lnTo>
                <a:lnTo>
                  <a:pt x="255630" y="381908"/>
                </a:lnTo>
                <a:lnTo>
                  <a:pt x="265348" y="375079"/>
                </a:lnTo>
                <a:lnTo>
                  <a:pt x="271910" y="364932"/>
                </a:lnTo>
                <a:lnTo>
                  <a:pt x="274319" y="352477"/>
                </a:lnTo>
                <a:lnTo>
                  <a:pt x="274319" y="320341"/>
                </a:lnTo>
                <a:lnTo>
                  <a:pt x="119748" y="320341"/>
                </a:lnTo>
                <a:lnTo>
                  <a:pt x="117621" y="319324"/>
                </a:lnTo>
                <a:lnTo>
                  <a:pt x="116265" y="317697"/>
                </a:lnTo>
                <a:lnTo>
                  <a:pt x="114719" y="316070"/>
                </a:lnTo>
                <a:lnTo>
                  <a:pt x="114138" y="313833"/>
                </a:lnTo>
                <a:lnTo>
                  <a:pt x="114331" y="311392"/>
                </a:lnTo>
                <a:lnTo>
                  <a:pt x="119167" y="266036"/>
                </a:lnTo>
                <a:lnTo>
                  <a:pt x="113938" y="260970"/>
                </a:lnTo>
                <a:lnTo>
                  <a:pt x="109978" y="254798"/>
                </a:lnTo>
                <a:lnTo>
                  <a:pt x="107470" y="247788"/>
                </a:lnTo>
                <a:lnTo>
                  <a:pt x="106593" y="240205"/>
                </a:lnTo>
                <a:lnTo>
                  <a:pt x="109002" y="227750"/>
                </a:lnTo>
                <a:lnTo>
                  <a:pt x="115565" y="217603"/>
                </a:lnTo>
                <a:lnTo>
                  <a:pt x="125283" y="210773"/>
                </a:lnTo>
                <a:lnTo>
                  <a:pt x="137160" y="208272"/>
                </a:lnTo>
                <a:lnTo>
                  <a:pt x="274319" y="208272"/>
                </a:lnTo>
                <a:lnTo>
                  <a:pt x="274319" y="147662"/>
                </a:lnTo>
                <a:lnTo>
                  <a:pt x="270837" y="144204"/>
                </a:lnTo>
                <a:close/>
              </a:path>
              <a:path w="274320" h="384810">
                <a:moveTo>
                  <a:pt x="274319" y="208272"/>
                </a:moveTo>
                <a:lnTo>
                  <a:pt x="137160" y="208272"/>
                </a:lnTo>
                <a:lnTo>
                  <a:pt x="149035" y="210773"/>
                </a:lnTo>
                <a:lnTo>
                  <a:pt x="158753" y="217603"/>
                </a:lnTo>
                <a:lnTo>
                  <a:pt x="165316" y="227750"/>
                </a:lnTo>
                <a:lnTo>
                  <a:pt x="167725" y="240205"/>
                </a:lnTo>
                <a:lnTo>
                  <a:pt x="166848" y="247788"/>
                </a:lnTo>
                <a:lnTo>
                  <a:pt x="164339" y="254798"/>
                </a:lnTo>
                <a:lnTo>
                  <a:pt x="160380" y="260970"/>
                </a:lnTo>
                <a:lnTo>
                  <a:pt x="155150" y="266036"/>
                </a:lnTo>
                <a:lnTo>
                  <a:pt x="159986" y="311392"/>
                </a:lnTo>
                <a:lnTo>
                  <a:pt x="160181" y="313833"/>
                </a:lnTo>
                <a:lnTo>
                  <a:pt x="159600" y="316070"/>
                </a:lnTo>
                <a:lnTo>
                  <a:pt x="158052" y="317697"/>
                </a:lnTo>
                <a:lnTo>
                  <a:pt x="156698" y="319324"/>
                </a:lnTo>
                <a:lnTo>
                  <a:pt x="154570" y="320341"/>
                </a:lnTo>
                <a:lnTo>
                  <a:pt x="274319" y="320341"/>
                </a:lnTo>
                <a:lnTo>
                  <a:pt x="274319" y="208272"/>
                </a:lnTo>
                <a:close/>
              </a:path>
              <a:path w="274320" h="384810">
                <a:moveTo>
                  <a:pt x="137160" y="0"/>
                </a:moveTo>
                <a:lnTo>
                  <a:pt x="95693" y="8815"/>
                </a:lnTo>
                <a:lnTo>
                  <a:pt x="61808" y="32847"/>
                </a:lnTo>
                <a:lnTo>
                  <a:pt x="38950" y="68473"/>
                </a:lnTo>
                <a:lnTo>
                  <a:pt x="30565" y="112068"/>
                </a:lnTo>
                <a:lnTo>
                  <a:pt x="30565" y="144204"/>
                </a:lnTo>
                <a:lnTo>
                  <a:pt x="76221" y="144204"/>
                </a:lnTo>
                <a:lnTo>
                  <a:pt x="76221" y="112068"/>
                </a:lnTo>
                <a:lnTo>
                  <a:pt x="81009" y="87127"/>
                </a:lnTo>
                <a:lnTo>
                  <a:pt x="94067" y="66763"/>
                </a:lnTo>
                <a:lnTo>
                  <a:pt x="113437" y="53034"/>
                </a:lnTo>
                <a:lnTo>
                  <a:pt x="137160" y="48000"/>
                </a:lnTo>
                <a:lnTo>
                  <a:pt x="222232" y="48000"/>
                </a:lnTo>
                <a:lnTo>
                  <a:pt x="212510" y="32847"/>
                </a:lnTo>
                <a:lnTo>
                  <a:pt x="178625" y="8815"/>
                </a:lnTo>
                <a:lnTo>
                  <a:pt x="137160" y="0"/>
                </a:lnTo>
                <a:close/>
              </a:path>
              <a:path w="274320" h="384810">
                <a:moveTo>
                  <a:pt x="222232" y="48000"/>
                </a:moveTo>
                <a:lnTo>
                  <a:pt x="137160" y="48000"/>
                </a:lnTo>
                <a:lnTo>
                  <a:pt x="160882" y="53034"/>
                </a:lnTo>
                <a:lnTo>
                  <a:pt x="180252" y="66763"/>
                </a:lnTo>
                <a:lnTo>
                  <a:pt x="193310" y="87127"/>
                </a:lnTo>
                <a:lnTo>
                  <a:pt x="198098" y="112068"/>
                </a:lnTo>
                <a:lnTo>
                  <a:pt x="198098" y="144204"/>
                </a:lnTo>
                <a:lnTo>
                  <a:pt x="243753" y="144204"/>
                </a:lnTo>
                <a:lnTo>
                  <a:pt x="243753" y="112068"/>
                </a:lnTo>
                <a:lnTo>
                  <a:pt x="235368" y="68473"/>
                </a:lnTo>
                <a:lnTo>
                  <a:pt x="222232" y="48000"/>
                </a:lnTo>
                <a:close/>
              </a:path>
            </a:pathLst>
          </a:custGeom>
          <a:solidFill>
            <a:srgbClr val="E3241B"/>
          </a:solidFill>
        </p:spPr>
        <p:txBody>
          <a:bodyPr wrap="square" lIns="0" tIns="0" rIns="0" bIns="0" rtlCol="0"/>
          <a:lstStyle/>
          <a:p>
            <a:endParaRPr/>
          </a:p>
        </p:txBody>
      </p:sp>
      <p:sp>
        <p:nvSpPr>
          <p:cNvPr id="67" name="object 67"/>
          <p:cNvSpPr txBox="1"/>
          <p:nvPr/>
        </p:nvSpPr>
        <p:spPr>
          <a:xfrm>
            <a:off x="6772740" y="4311624"/>
            <a:ext cx="1149350" cy="264795"/>
          </a:xfrm>
          <a:prstGeom prst="rect">
            <a:avLst/>
          </a:prstGeom>
        </p:spPr>
        <p:txBody>
          <a:bodyPr vert="horz" wrap="square" lIns="0" tIns="14604" rIns="0" bIns="0" rtlCol="0">
            <a:spAutoFit/>
          </a:bodyPr>
          <a:lstStyle/>
          <a:p>
            <a:pPr marL="12700">
              <a:lnSpc>
                <a:spcPct val="100000"/>
              </a:lnSpc>
              <a:spcBef>
                <a:spcPts val="114"/>
              </a:spcBef>
            </a:pPr>
            <a:r>
              <a:rPr sz="1550" b="0" spc="35" dirty="0">
                <a:solidFill>
                  <a:srgbClr val="005073"/>
                </a:solidFill>
                <a:latin typeface="Cisco Sans"/>
                <a:cs typeface="Cisco Sans"/>
              </a:rPr>
              <a:t>AnyConnect</a:t>
            </a:r>
            <a:endParaRPr sz="1550">
              <a:latin typeface="Cisco Sans"/>
              <a:cs typeface="Cisco Sans"/>
            </a:endParaRPr>
          </a:p>
        </p:txBody>
      </p:sp>
      <p:sp>
        <p:nvSpPr>
          <p:cNvPr id="68" name="object 68"/>
          <p:cNvSpPr/>
          <p:nvPr/>
        </p:nvSpPr>
        <p:spPr>
          <a:xfrm>
            <a:off x="3864864" y="2478023"/>
            <a:ext cx="1362456" cy="749807"/>
          </a:xfrm>
          <a:prstGeom prst="rect">
            <a:avLst/>
          </a:prstGeom>
          <a:blipFill>
            <a:blip r:embed="rId13" cstate="print"/>
            <a:stretch>
              <a:fillRect/>
            </a:stretch>
          </a:blipFill>
        </p:spPr>
        <p:txBody>
          <a:bodyPr wrap="square" lIns="0" tIns="0" rIns="0" bIns="0" rtlCol="0"/>
          <a:lstStyle/>
          <a:p>
            <a:endParaRPr/>
          </a:p>
        </p:txBody>
      </p:sp>
      <p:sp>
        <p:nvSpPr>
          <p:cNvPr id="69" name="object 69"/>
          <p:cNvSpPr txBox="1">
            <a:spLocks noGrp="1"/>
          </p:cNvSpPr>
          <p:nvPr>
            <p:ph type="title"/>
          </p:nvPr>
        </p:nvSpPr>
        <p:spPr>
          <a:xfrm>
            <a:off x="409440" y="180101"/>
            <a:ext cx="8398911" cy="382156"/>
          </a:xfrm>
          <a:prstGeom prst="rect">
            <a:avLst/>
          </a:prstGeom>
        </p:spPr>
        <p:txBody>
          <a:bodyPr vert="horz" wrap="square" lIns="0" tIns="12700" rIns="0" bIns="0" rtlCol="0">
            <a:spAutoFit/>
          </a:bodyPr>
          <a:lstStyle/>
          <a:p>
            <a:pPr marL="12700">
              <a:lnSpc>
                <a:spcPct val="100000"/>
              </a:lnSpc>
              <a:spcBef>
                <a:spcPts val="100"/>
              </a:spcBef>
            </a:pPr>
            <a:r>
              <a:rPr lang="ru-RU" sz="2400" spc="20" dirty="0"/>
              <a:t>Использование решений Cisco для обеспечения безопасности</a:t>
            </a:r>
            <a:endParaRPr sz="2400" spc="2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SD-WAN</a:t>
            </a:r>
            <a:r>
              <a:rPr lang="en-GB" b="1">
                <a:latin typeface="Proxima Nova Semibold" charset="0"/>
                <a:ea typeface="Proxima Nova Semibold" charset="0"/>
                <a:cs typeface="Proxima Nova Semibold" charset="0"/>
              </a:rPr>
              <a:t>+</a:t>
            </a:r>
            <a:endParaRPr lang="en-US" b="1" dirty="0">
              <a:latin typeface="Proxima Nova Semibold" charset="0"/>
              <a:ea typeface="Proxima Nova Semibold" charset="0"/>
              <a:cs typeface="Proxima Nova Semibold" charset="0"/>
            </a:endParaRPr>
          </a:p>
        </p:txBody>
      </p:sp>
    </p:spTree>
    <p:extLst>
      <p:ext uri="{BB962C8B-B14F-4D97-AF65-F5344CB8AC3E}">
        <p14:creationId xmlns:p14="http://schemas.microsoft.com/office/powerpoint/2010/main" val="988704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Meraki Insight</a:t>
            </a:r>
          </a:p>
        </p:txBody>
      </p:sp>
      <p:pic>
        <p:nvPicPr>
          <p:cNvPr id="11" name="Google Shape;240;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983532" y="2689058"/>
            <a:ext cx="5176937" cy="1412882"/>
          </a:xfrm>
          <a:prstGeom prst="rect">
            <a:avLst/>
          </a:prstGeom>
          <a:noFill/>
          <a:ln>
            <a:noFill/>
          </a:ln>
        </p:spPr>
      </p:pic>
      <p:sp>
        <p:nvSpPr>
          <p:cNvPr id="5" name="TextBox 4"/>
          <p:cNvSpPr txBox="1"/>
          <p:nvPr/>
        </p:nvSpPr>
        <p:spPr>
          <a:xfrm>
            <a:off x="2965631" y="4167840"/>
            <a:ext cx="3212739" cy="346249"/>
          </a:xfrm>
          <a:prstGeom prst="rect">
            <a:avLst/>
          </a:prstGeom>
          <a:noFill/>
        </p:spPr>
        <p:txBody>
          <a:bodyPr wrap="none" rtlCol="0">
            <a:spAutoFit/>
          </a:bodyPr>
          <a:lstStyle/>
          <a:p>
            <a:pPr algn="ctr" defTabSz="685800"/>
            <a:r>
              <a:rPr lang="en-GB" sz="1650">
                <a:solidFill>
                  <a:srgbClr val="3E9FDB"/>
                </a:solidFill>
                <a:latin typeface="Arial" charset="0"/>
                <a:ea typeface="Arial" charset="0"/>
                <a:cs typeface="Arial" charset="0"/>
                <a:sym typeface="Proxima Nova"/>
              </a:rPr>
              <a:t>Also delivered by the Meraki MX</a:t>
            </a:r>
          </a:p>
        </p:txBody>
      </p:sp>
      <p:pic>
        <p:nvPicPr>
          <p:cNvPr id="6" name="Picture 5"/>
          <p:cNvPicPr>
            <a:picLocks noChangeAspect="1"/>
          </p:cNvPicPr>
          <p:nvPr/>
        </p:nvPicPr>
        <p:blipFill rotWithShape="1">
          <a:blip r:embed="rId3" cstate="screen">
            <a:alphaModFix amt="90000"/>
            <a:extLst>
              <a:ext uri="{28A0092B-C50C-407E-A947-70E740481C1C}">
                <a14:useLocalDpi xmlns:a14="http://schemas.microsoft.com/office/drawing/2010/main"/>
              </a:ext>
            </a:extLst>
          </a:blip>
          <a:srcRect/>
          <a:stretch/>
        </p:blipFill>
        <p:spPr>
          <a:xfrm>
            <a:off x="3787607" y="1038463"/>
            <a:ext cx="1568787" cy="1747511"/>
          </a:xfrm>
          <a:prstGeom prst="rect">
            <a:avLst/>
          </a:prstGeom>
          <a:effectLst>
            <a:outerShdw blurRad="152400" dist="635000" dir="5400000" sx="90000" sy="-19000" rotWithShape="0">
              <a:prstClr val="black">
                <a:alpha val="15000"/>
              </a:prstClr>
            </a:outerShdw>
          </a:effectLst>
        </p:spPr>
      </p:pic>
    </p:spTree>
    <p:extLst>
      <p:ext uri="{BB962C8B-B14F-4D97-AF65-F5344CB8AC3E}">
        <p14:creationId xmlns:p14="http://schemas.microsoft.com/office/powerpoint/2010/main" val="13072063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4301727" y="1299411"/>
            <a:ext cx="4399202" cy="2439859"/>
          </a:xfrm>
          <a:prstGeom prst="rect">
            <a:avLst/>
          </a:prstGeom>
          <a:noFill/>
          <a:ln>
            <a:noFill/>
          </a:ln>
          <a:effectLst>
            <a:outerShdw blurRad="85725" dist="38100" dir="2700000" algn="tl" rotWithShape="0">
              <a:srgbClr val="000000">
                <a:alpha val="40000"/>
              </a:srgbClr>
            </a:outerShdw>
          </a:effectLst>
        </p:spPr>
      </p:pic>
      <p:sp>
        <p:nvSpPr>
          <p:cNvPr id="2" name="Title 1"/>
          <p:cNvSpPr>
            <a:spLocks noGrp="1"/>
          </p:cNvSpPr>
          <p:nvPr>
            <p:ph type="title"/>
          </p:nvPr>
        </p:nvSpPr>
        <p:spPr/>
        <p:txBody>
          <a:bodyPr/>
          <a:lstStyle/>
          <a:p>
            <a:r>
              <a:rPr lang="en-US" dirty="0"/>
              <a:t>Web Application Experience</a:t>
            </a:r>
          </a:p>
        </p:txBody>
      </p:sp>
      <p:sp>
        <p:nvSpPr>
          <p:cNvPr id="11" name="Google Shape;160;p17"/>
          <p:cNvSpPr txBox="1">
            <a:spLocks noGrp="1"/>
          </p:cNvSpPr>
          <p:nvPr>
            <p:ph type="body" idx="4294967295"/>
          </p:nvPr>
        </p:nvSpPr>
        <p:spPr>
          <a:xfrm>
            <a:off x="361019" y="1155032"/>
            <a:ext cx="3807923" cy="2728617"/>
          </a:xfrm>
          <a:prstGeom prst="rect">
            <a:avLst/>
          </a:prstGeom>
        </p:spPr>
        <p:txBody>
          <a:bodyPr/>
          <a:lstStyle/>
          <a:p>
            <a:pPr marL="0" indent="0">
              <a:lnSpc>
                <a:spcPct val="100000"/>
              </a:lnSpc>
              <a:spcBef>
                <a:spcPts val="1200"/>
              </a:spcBef>
              <a:buNone/>
            </a:pPr>
            <a:r>
              <a:rPr lang="en-US" sz="1500" dirty="0">
                <a:solidFill>
                  <a:schemeClr val="accent4"/>
                </a:solidFill>
                <a:latin typeface="Arial" charset="0"/>
                <a:ea typeface="Arial" charset="0"/>
                <a:cs typeface="Arial" charset="0"/>
              </a:rPr>
              <a:t>Monitor performance for apps travelling via VPN or public Internet</a:t>
            </a:r>
            <a:endParaRPr lang="en-US" sz="1500" dirty="0">
              <a:solidFill>
                <a:schemeClr val="accent4"/>
              </a:solidFill>
              <a:latin typeface="Arial" charset="0"/>
              <a:ea typeface="Arial" charset="0"/>
              <a:cs typeface="Arial" charset="0"/>
              <a:sym typeface="Arial"/>
            </a:endParaRPr>
          </a:p>
          <a:p>
            <a:pPr marL="0" indent="0">
              <a:lnSpc>
                <a:spcPct val="100000"/>
              </a:lnSpc>
              <a:spcBef>
                <a:spcPts val="1200"/>
              </a:spcBef>
              <a:buNone/>
            </a:pPr>
            <a:r>
              <a:rPr lang="en" sz="1500" dirty="0">
                <a:solidFill>
                  <a:schemeClr val="accent4"/>
                </a:solidFill>
                <a:latin typeface="Arial" charset="0"/>
                <a:ea typeface="Arial" charset="0"/>
                <a:cs typeface="Arial" charset="0"/>
                <a:sym typeface="Arial"/>
              </a:rPr>
              <a:t>End-to-end visibility for SaaS application experience</a:t>
            </a:r>
            <a:endParaRPr lang="en-GB" sz="1500" dirty="0">
              <a:solidFill>
                <a:schemeClr val="accent4"/>
              </a:solidFill>
              <a:latin typeface="Arial" charset="0"/>
              <a:ea typeface="Arial" charset="0"/>
              <a:cs typeface="Arial" charset="0"/>
              <a:sym typeface="Arial"/>
            </a:endParaRPr>
          </a:p>
          <a:p>
            <a:pPr marL="0" indent="0">
              <a:lnSpc>
                <a:spcPct val="100000"/>
              </a:lnSpc>
              <a:spcBef>
                <a:spcPts val="1200"/>
              </a:spcBef>
              <a:buNone/>
            </a:pPr>
            <a:r>
              <a:rPr lang="en" sz="1500" dirty="0">
                <a:solidFill>
                  <a:schemeClr val="accent4"/>
                </a:solidFill>
                <a:latin typeface="Arial" charset="0"/>
                <a:ea typeface="Arial" charset="0"/>
                <a:cs typeface="Arial" charset="0"/>
                <a:sym typeface="Arial"/>
              </a:rPr>
              <a:t>Network performance analytics and troubleshooting, including the LAN, WAN, servers and domains</a:t>
            </a:r>
            <a:endParaRPr sz="1500" dirty="0">
              <a:solidFill>
                <a:schemeClr val="accent4"/>
              </a:solidFill>
              <a:latin typeface="Arial" charset="0"/>
              <a:ea typeface="Arial" charset="0"/>
              <a:cs typeface="Arial" charset="0"/>
              <a:sym typeface="Arial"/>
            </a:endParaRPr>
          </a:p>
          <a:p>
            <a:pPr marL="0" indent="0">
              <a:lnSpc>
                <a:spcPct val="100000"/>
              </a:lnSpc>
              <a:spcBef>
                <a:spcPts val="1200"/>
              </a:spcBef>
              <a:buNone/>
            </a:pPr>
            <a:r>
              <a:rPr lang="en" sz="1500" dirty="0">
                <a:solidFill>
                  <a:schemeClr val="accent4"/>
                </a:solidFill>
                <a:latin typeface="Arial" charset="0"/>
                <a:ea typeface="Arial" charset="0"/>
                <a:cs typeface="Arial" charset="0"/>
                <a:sym typeface="Arial"/>
              </a:rPr>
              <a:t>Accelerate IT and reduce time-to-resolution</a:t>
            </a:r>
            <a:endParaRPr sz="1500" dirty="0">
              <a:solidFill>
                <a:schemeClr val="accent4"/>
              </a:solidFill>
              <a:latin typeface="Arial" charset="0"/>
              <a:ea typeface="Arial" charset="0"/>
              <a:cs typeface="Arial" charset="0"/>
              <a:sym typeface="Arial"/>
            </a:endParaRPr>
          </a:p>
          <a:p>
            <a:pPr marL="0" indent="0">
              <a:lnSpc>
                <a:spcPct val="100000"/>
              </a:lnSpc>
              <a:spcBef>
                <a:spcPts val="1200"/>
              </a:spcBef>
              <a:buNone/>
            </a:pPr>
            <a:r>
              <a:rPr lang="en" sz="1500" dirty="0">
                <a:solidFill>
                  <a:schemeClr val="accent4"/>
                </a:solidFill>
                <a:latin typeface="Arial" charset="0"/>
                <a:ea typeface="Arial" charset="0"/>
                <a:cs typeface="Arial" charset="0"/>
                <a:sym typeface="Arial"/>
              </a:rPr>
              <a:t>End-to-end network intelligence at work</a:t>
            </a:r>
            <a:endParaRPr sz="1500" dirty="0">
              <a:solidFill>
                <a:schemeClr val="accent4"/>
              </a:solidFill>
              <a:latin typeface="Arial" charset="0"/>
              <a:ea typeface="Arial" charset="0"/>
              <a:cs typeface="Arial" charset="0"/>
              <a:sym typeface="Arial"/>
            </a:endParaRPr>
          </a:p>
        </p:txBody>
      </p:sp>
      <p:sp>
        <p:nvSpPr>
          <p:cNvPr id="10" name="TextBox 9"/>
          <p:cNvSpPr txBox="1"/>
          <p:nvPr/>
        </p:nvSpPr>
        <p:spPr>
          <a:xfrm>
            <a:off x="2170504" y="4190334"/>
            <a:ext cx="4833375" cy="323165"/>
          </a:xfrm>
          <a:prstGeom prst="rect">
            <a:avLst/>
          </a:prstGeom>
          <a:noFill/>
        </p:spPr>
        <p:txBody>
          <a:bodyPr wrap="none" rtlCol="0">
            <a:spAutoFit/>
          </a:bodyPr>
          <a:lstStyle/>
          <a:p>
            <a:pPr algn="ctr" defTabSz="685800"/>
            <a:r>
              <a:rPr lang="en-GB" sz="1500" dirty="0">
                <a:solidFill>
                  <a:srgbClr val="3E9FDB"/>
                </a:solidFill>
                <a:latin typeface="Arial" charset="0"/>
                <a:ea typeface="Arial" charset="0"/>
                <a:cs typeface="Arial" charset="0"/>
                <a:sym typeface="Proxima Nova"/>
              </a:rPr>
              <a:t>Ease</a:t>
            </a:r>
            <a:r>
              <a:rPr lang="en" sz="1500" dirty="0">
                <a:solidFill>
                  <a:srgbClr val="3E9FDB"/>
                </a:solidFill>
                <a:latin typeface="Arial" charset="0"/>
                <a:ea typeface="Arial" charset="0"/>
                <a:cs typeface="Arial" charset="0"/>
                <a:sym typeface="Proxima Nova"/>
              </a:rPr>
              <a:t> migration to SaaS</a:t>
            </a:r>
            <a:r>
              <a:rPr lang="en-GB" sz="1500" dirty="0">
                <a:solidFill>
                  <a:srgbClr val="3E9FDB"/>
                </a:solidFill>
                <a:latin typeface="Arial" charset="0"/>
                <a:ea typeface="Arial" charset="0"/>
                <a:cs typeface="Arial" charset="0"/>
                <a:sym typeface="Proxima Nova"/>
              </a:rPr>
              <a:t> with simplified</a:t>
            </a:r>
            <a:r>
              <a:rPr lang="en" sz="1500" dirty="0">
                <a:solidFill>
                  <a:srgbClr val="3E9FDB"/>
                </a:solidFill>
                <a:latin typeface="Arial" charset="0"/>
                <a:ea typeface="Arial" charset="0"/>
                <a:cs typeface="Arial" charset="0"/>
                <a:sym typeface="Proxima Nova"/>
              </a:rPr>
              <a:t> troubleshooting</a:t>
            </a:r>
          </a:p>
        </p:txBody>
      </p:sp>
    </p:spTree>
    <p:extLst>
      <p:ext uri="{BB962C8B-B14F-4D97-AF65-F5344CB8AC3E}">
        <p14:creationId xmlns:p14="http://schemas.microsoft.com/office/powerpoint/2010/main" val="159313549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489" y="421131"/>
            <a:ext cx="5243195" cy="452120"/>
          </a:xfrm>
          <a:prstGeom prst="rect">
            <a:avLst/>
          </a:prstGeom>
        </p:spPr>
        <p:txBody>
          <a:bodyPr vert="horz" wrap="square" lIns="0" tIns="12700" rIns="0" bIns="0" rtlCol="0">
            <a:spAutoFit/>
          </a:bodyPr>
          <a:lstStyle/>
          <a:p>
            <a:pPr marL="12700">
              <a:lnSpc>
                <a:spcPct val="100000"/>
              </a:lnSpc>
              <a:spcBef>
                <a:spcPts val="100"/>
              </a:spcBef>
            </a:pPr>
            <a:r>
              <a:rPr spc="15" dirty="0"/>
              <a:t>Web-based </a:t>
            </a:r>
            <a:r>
              <a:rPr spc="30" dirty="0"/>
              <a:t>application</a:t>
            </a:r>
            <a:r>
              <a:rPr spc="-55" dirty="0"/>
              <a:t> </a:t>
            </a:r>
            <a:r>
              <a:rPr spc="20" dirty="0"/>
              <a:t>analytics</a:t>
            </a:r>
          </a:p>
        </p:txBody>
      </p:sp>
      <p:sp>
        <p:nvSpPr>
          <p:cNvPr id="3" name="object 3"/>
          <p:cNvSpPr txBox="1">
            <a:spLocks noGrp="1"/>
          </p:cNvSpPr>
          <p:nvPr>
            <p:ph type="body" idx="1"/>
          </p:nvPr>
        </p:nvSpPr>
        <p:spPr>
          <a:prstGeom prst="rect">
            <a:avLst/>
          </a:prstGeom>
        </p:spPr>
        <p:txBody>
          <a:bodyPr vert="horz" wrap="square" lIns="0" tIns="128270" rIns="0" bIns="0" rtlCol="0">
            <a:spAutoFit/>
          </a:bodyPr>
          <a:lstStyle/>
          <a:p>
            <a:pPr marL="4608195">
              <a:lnSpc>
                <a:spcPct val="100000"/>
              </a:lnSpc>
              <a:spcBef>
                <a:spcPts val="1010"/>
              </a:spcBef>
            </a:pPr>
            <a:r>
              <a:rPr spc="5" dirty="0"/>
              <a:t>Feature</a:t>
            </a:r>
            <a:r>
              <a:rPr spc="-10" dirty="0"/>
              <a:t> </a:t>
            </a:r>
            <a:r>
              <a:rPr spc="20" dirty="0"/>
              <a:t>highlights</a:t>
            </a:r>
          </a:p>
          <a:p>
            <a:pPr marL="4053840">
              <a:lnSpc>
                <a:spcPct val="100000"/>
              </a:lnSpc>
              <a:spcBef>
                <a:spcPts val="915"/>
              </a:spcBef>
            </a:pPr>
            <a:r>
              <a:rPr spc="5" dirty="0">
                <a:solidFill>
                  <a:srgbClr val="00283A"/>
                </a:solidFill>
              </a:rPr>
              <a:t>End-to-end </a:t>
            </a:r>
            <a:r>
              <a:rPr spc="25" dirty="0">
                <a:solidFill>
                  <a:srgbClr val="00283A"/>
                </a:solidFill>
              </a:rPr>
              <a:t>visibility </a:t>
            </a:r>
            <a:r>
              <a:rPr spc="5" dirty="0">
                <a:solidFill>
                  <a:srgbClr val="00283A"/>
                </a:solidFill>
              </a:rPr>
              <a:t>to SaaS</a:t>
            </a:r>
            <a:r>
              <a:rPr spc="-55" dirty="0">
                <a:solidFill>
                  <a:srgbClr val="00283A"/>
                </a:solidFill>
              </a:rPr>
              <a:t> </a:t>
            </a:r>
            <a:r>
              <a:rPr spc="20" dirty="0">
                <a:solidFill>
                  <a:srgbClr val="00283A"/>
                </a:solidFill>
              </a:rPr>
              <a:t>applications</a:t>
            </a:r>
          </a:p>
          <a:p>
            <a:pPr marL="4053840" marR="57785">
              <a:lnSpc>
                <a:spcPct val="152600"/>
              </a:lnSpc>
              <a:spcBef>
                <a:spcPts val="204"/>
              </a:spcBef>
            </a:pPr>
            <a:r>
              <a:rPr spc="20" dirty="0">
                <a:solidFill>
                  <a:srgbClr val="00283A"/>
                </a:solidFill>
              </a:rPr>
              <a:t>Application </a:t>
            </a:r>
            <a:r>
              <a:rPr spc="10" dirty="0">
                <a:solidFill>
                  <a:srgbClr val="00283A"/>
                </a:solidFill>
              </a:rPr>
              <a:t>performance management  </a:t>
            </a:r>
            <a:r>
              <a:rPr spc="20" dirty="0">
                <a:solidFill>
                  <a:srgbClr val="00283A"/>
                </a:solidFill>
              </a:rPr>
              <a:t>Application </a:t>
            </a:r>
            <a:r>
              <a:rPr spc="10" dirty="0">
                <a:solidFill>
                  <a:srgbClr val="00283A"/>
                </a:solidFill>
              </a:rPr>
              <a:t>performance </a:t>
            </a:r>
            <a:r>
              <a:rPr spc="15" dirty="0">
                <a:solidFill>
                  <a:srgbClr val="00283A"/>
                </a:solidFill>
              </a:rPr>
              <a:t>troubleshooting  Monitor </a:t>
            </a:r>
            <a:r>
              <a:rPr spc="10" dirty="0">
                <a:solidFill>
                  <a:srgbClr val="00283A"/>
                </a:solidFill>
              </a:rPr>
              <a:t>network and </a:t>
            </a:r>
            <a:r>
              <a:rPr spc="20" dirty="0">
                <a:solidFill>
                  <a:srgbClr val="00283A"/>
                </a:solidFill>
              </a:rPr>
              <a:t>application </a:t>
            </a:r>
            <a:r>
              <a:rPr spc="10" dirty="0">
                <a:solidFill>
                  <a:srgbClr val="00283A"/>
                </a:solidFill>
              </a:rPr>
              <a:t>layers  data</a:t>
            </a:r>
          </a:p>
          <a:p>
            <a:pPr marL="4053840">
              <a:lnSpc>
                <a:spcPct val="100000"/>
              </a:lnSpc>
              <a:spcBef>
                <a:spcPts val="1250"/>
              </a:spcBef>
            </a:pPr>
            <a:r>
              <a:rPr spc="10" dirty="0">
                <a:solidFill>
                  <a:srgbClr val="00283A"/>
                </a:solidFill>
              </a:rPr>
              <a:t>WAN Health</a:t>
            </a:r>
            <a:r>
              <a:rPr spc="-15" dirty="0">
                <a:solidFill>
                  <a:srgbClr val="00283A"/>
                </a:solidFill>
              </a:rPr>
              <a:t> </a:t>
            </a:r>
            <a:r>
              <a:rPr spc="15" dirty="0">
                <a:solidFill>
                  <a:srgbClr val="00283A"/>
                </a:solidFill>
              </a:rPr>
              <a:t>monitoring</a:t>
            </a:r>
          </a:p>
        </p:txBody>
      </p:sp>
      <p:sp>
        <p:nvSpPr>
          <p:cNvPr id="4" name="object 4"/>
          <p:cNvSpPr/>
          <p:nvPr/>
        </p:nvSpPr>
        <p:spPr>
          <a:xfrm>
            <a:off x="4068243" y="1113706"/>
            <a:ext cx="0" cy="2767965"/>
          </a:xfrm>
          <a:custGeom>
            <a:avLst/>
            <a:gdLst/>
            <a:ahLst/>
            <a:cxnLst/>
            <a:rect l="l" t="t" r="r" b="b"/>
            <a:pathLst>
              <a:path h="2767965">
                <a:moveTo>
                  <a:pt x="0" y="0"/>
                </a:moveTo>
                <a:lnTo>
                  <a:pt x="1" y="2767375"/>
                </a:lnTo>
              </a:path>
            </a:pathLst>
          </a:custGeom>
          <a:ln w="9525">
            <a:solidFill>
              <a:srgbClr val="003C56"/>
            </a:solidFill>
          </a:ln>
        </p:spPr>
        <p:txBody>
          <a:bodyPr wrap="square" lIns="0" tIns="0" rIns="0" bIns="0" rtlCol="0"/>
          <a:lstStyle/>
          <a:p>
            <a:endParaRPr/>
          </a:p>
        </p:txBody>
      </p:sp>
      <p:sp>
        <p:nvSpPr>
          <p:cNvPr id="5" name="object 5"/>
          <p:cNvSpPr txBox="1"/>
          <p:nvPr/>
        </p:nvSpPr>
        <p:spPr>
          <a:xfrm>
            <a:off x="461353" y="4217923"/>
            <a:ext cx="8457565" cy="553085"/>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00283A"/>
                </a:solidFill>
                <a:latin typeface="Cisco Sans"/>
                <a:cs typeface="Cisco Sans"/>
              </a:rPr>
              <a:t>Offers </a:t>
            </a:r>
            <a:r>
              <a:rPr sz="1200" b="0" spc="10" dirty="0">
                <a:solidFill>
                  <a:srgbClr val="00283A"/>
                </a:solidFill>
                <a:latin typeface="Cisco Sans"/>
                <a:cs typeface="Cisco Sans"/>
              </a:rPr>
              <a:t>data </a:t>
            </a:r>
            <a:r>
              <a:rPr sz="1200" b="0" spc="5" dirty="0">
                <a:solidFill>
                  <a:srgbClr val="00283A"/>
                </a:solidFill>
                <a:latin typeface="Cisco Sans"/>
                <a:cs typeface="Cisco Sans"/>
              </a:rPr>
              <a:t>for external factors, </a:t>
            </a:r>
            <a:r>
              <a:rPr sz="1200" b="0" spc="10" dirty="0">
                <a:solidFill>
                  <a:srgbClr val="00283A"/>
                </a:solidFill>
                <a:latin typeface="Cisco Sans"/>
                <a:cs typeface="Cisco Sans"/>
              </a:rPr>
              <a:t>including </a:t>
            </a:r>
            <a:r>
              <a:rPr sz="1200" b="0" spc="5" dirty="0">
                <a:solidFill>
                  <a:srgbClr val="00283A"/>
                </a:solidFill>
                <a:latin typeface="Cisco Sans"/>
                <a:cs typeface="Cisco Sans"/>
              </a:rPr>
              <a:t>the entire WAN, </a:t>
            </a:r>
            <a:r>
              <a:rPr sz="1200" b="0" dirty="0">
                <a:solidFill>
                  <a:srgbClr val="00283A"/>
                </a:solidFill>
                <a:latin typeface="Cisco Sans"/>
                <a:cs typeface="Cisco Sans"/>
              </a:rPr>
              <a:t>ISPs </a:t>
            </a:r>
            <a:r>
              <a:rPr sz="1200" b="0" spc="5" dirty="0">
                <a:solidFill>
                  <a:srgbClr val="00283A"/>
                </a:solidFill>
                <a:latin typeface="Cisco Sans"/>
                <a:cs typeface="Cisco Sans"/>
              </a:rPr>
              <a:t>and </a:t>
            </a:r>
            <a:r>
              <a:rPr sz="1200" b="0" spc="10" dirty="0">
                <a:solidFill>
                  <a:srgbClr val="00283A"/>
                </a:solidFill>
                <a:latin typeface="Cisco Sans"/>
                <a:cs typeface="Cisco Sans"/>
              </a:rPr>
              <a:t>cloud applications </a:t>
            </a:r>
            <a:r>
              <a:rPr sz="1200" b="0" spc="15" dirty="0">
                <a:solidFill>
                  <a:srgbClr val="00283A"/>
                </a:solidFill>
                <a:latin typeface="Cisco Sans"/>
                <a:cs typeface="Cisco Sans"/>
              </a:rPr>
              <a:t>like </a:t>
            </a:r>
            <a:r>
              <a:rPr sz="1200" b="0" spc="10" dirty="0">
                <a:solidFill>
                  <a:srgbClr val="00283A"/>
                </a:solidFill>
                <a:latin typeface="Cisco Sans"/>
                <a:cs typeface="Cisco Sans"/>
              </a:rPr>
              <a:t>Office </a:t>
            </a:r>
            <a:r>
              <a:rPr sz="1200" b="0" dirty="0">
                <a:solidFill>
                  <a:srgbClr val="00283A"/>
                </a:solidFill>
                <a:latin typeface="Cisco Sans"/>
                <a:cs typeface="Cisco Sans"/>
              </a:rPr>
              <a:t>365, </a:t>
            </a:r>
            <a:r>
              <a:rPr sz="1200" b="0" spc="5" dirty="0">
                <a:solidFill>
                  <a:srgbClr val="00283A"/>
                </a:solidFill>
                <a:latin typeface="Cisco Sans"/>
                <a:cs typeface="Cisco Sans"/>
              </a:rPr>
              <a:t>Salesforce.com,</a:t>
            </a:r>
            <a:r>
              <a:rPr sz="1200" b="0" spc="120" dirty="0">
                <a:solidFill>
                  <a:srgbClr val="00283A"/>
                </a:solidFill>
                <a:latin typeface="Cisco Sans"/>
                <a:cs typeface="Cisco Sans"/>
              </a:rPr>
              <a:t> </a:t>
            </a:r>
            <a:r>
              <a:rPr sz="1200" b="0" spc="5" dirty="0">
                <a:solidFill>
                  <a:srgbClr val="00283A"/>
                </a:solidFill>
                <a:latin typeface="Cisco Sans"/>
                <a:cs typeface="Cisco Sans"/>
              </a:rPr>
              <a:t>etc.</a:t>
            </a:r>
            <a:endParaRPr sz="1200">
              <a:latin typeface="Cisco Sans"/>
              <a:cs typeface="Cisco Sans"/>
            </a:endParaRPr>
          </a:p>
          <a:p>
            <a:pPr marL="12700">
              <a:lnSpc>
                <a:spcPct val="100000"/>
              </a:lnSpc>
              <a:spcBef>
                <a:spcPts val="1270"/>
              </a:spcBef>
            </a:pPr>
            <a:r>
              <a:rPr sz="1200" b="0" spc="10" dirty="0">
                <a:solidFill>
                  <a:srgbClr val="00283A"/>
                </a:solidFill>
                <a:latin typeface="Cisco Sans"/>
                <a:cs typeface="Cisco Sans"/>
              </a:rPr>
              <a:t>At first, </a:t>
            </a:r>
            <a:r>
              <a:rPr sz="1200" b="0" spc="5" dirty="0">
                <a:solidFill>
                  <a:srgbClr val="00283A"/>
                </a:solidFill>
                <a:latin typeface="Cisco Sans"/>
                <a:cs typeface="Cisco Sans"/>
              </a:rPr>
              <a:t>the </a:t>
            </a:r>
            <a:r>
              <a:rPr sz="1200" b="0" spc="15" dirty="0">
                <a:solidFill>
                  <a:srgbClr val="00283A"/>
                </a:solidFill>
                <a:latin typeface="Cisco Sans"/>
                <a:cs typeface="Cisco Sans"/>
              </a:rPr>
              <a:t>MX is </a:t>
            </a:r>
            <a:r>
              <a:rPr sz="1200" b="0" spc="5" dirty="0">
                <a:solidFill>
                  <a:srgbClr val="00283A"/>
                </a:solidFill>
                <a:latin typeface="Cisco Sans"/>
                <a:cs typeface="Cisco Sans"/>
              </a:rPr>
              <a:t>used as </a:t>
            </a:r>
            <a:r>
              <a:rPr sz="1200" b="0" spc="10" dirty="0">
                <a:solidFill>
                  <a:srgbClr val="00283A"/>
                </a:solidFill>
                <a:latin typeface="Cisco Sans"/>
                <a:cs typeface="Cisco Sans"/>
              </a:rPr>
              <a:t>a probe </a:t>
            </a:r>
            <a:r>
              <a:rPr sz="1200" b="0" spc="5" dirty="0">
                <a:solidFill>
                  <a:srgbClr val="00283A"/>
                </a:solidFill>
                <a:latin typeface="Cisco Sans"/>
                <a:cs typeface="Cisco Sans"/>
              </a:rPr>
              <a:t>for </a:t>
            </a:r>
            <a:r>
              <a:rPr sz="1200" b="0" spc="10" dirty="0">
                <a:solidFill>
                  <a:srgbClr val="00283A"/>
                </a:solidFill>
                <a:latin typeface="Cisco Sans"/>
                <a:cs typeface="Cisco Sans"/>
              </a:rPr>
              <a:t>gathering</a:t>
            </a:r>
            <a:r>
              <a:rPr sz="1200" b="0" spc="-50" dirty="0">
                <a:solidFill>
                  <a:srgbClr val="00283A"/>
                </a:solidFill>
                <a:latin typeface="Cisco Sans"/>
                <a:cs typeface="Cisco Sans"/>
              </a:rPr>
              <a:t> </a:t>
            </a:r>
            <a:r>
              <a:rPr sz="1200" b="0" spc="30" dirty="0">
                <a:solidFill>
                  <a:srgbClr val="00283A"/>
                </a:solidFill>
                <a:latin typeface="Cisco Sans"/>
                <a:cs typeface="Cisco Sans"/>
              </a:rPr>
              <a:t>data…</a:t>
            </a:r>
            <a:endParaRPr sz="1200">
              <a:latin typeface="Cisco Sans"/>
              <a:cs typeface="Cisco Sans"/>
            </a:endParaRPr>
          </a:p>
        </p:txBody>
      </p:sp>
      <p:sp>
        <p:nvSpPr>
          <p:cNvPr id="6" name="object 6"/>
          <p:cNvSpPr/>
          <p:nvPr/>
        </p:nvSpPr>
        <p:spPr>
          <a:xfrm>
            <a:off x="415541" y="807625"/>
            <a:ext cx="3357327" cy="335732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379976" y="1118616"/>
            <a:ext cx="505968" cy="4632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1592" y="1335497"/>
            <a:ext cx="1770824" cy="842910"/>
          </a:xfrm>
          <a:prstGeom prst="roundRect">
            <a:avLst>
              <a:gd name="adj" fmla="val 17737"/>
            </a:avLst>
          </a:prstGeom>
          <a:solidFill>
            <a:srgbClr val="C00000">
              <a:alpha val="5000"/>
            </a:srgbClr>
          </a:solid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pPr>
            <a:r>
              <a:rPr lang="en-GB" sz="1200" i="1" dirty="0">
                <a:solidFill>
                  <a:srgbClr val="A5A5A5">
                    <a:lumMod val="50000"/>
                  </a:srgbClr>
                </a:solidFill>
                <a:latin typeface="Arial" charset="0"/>
                <a:ea typeface="Arial" charset="0"/>
                <a:cs typeface="Arial" charset="0"/>
                <a:sym typeface="Proxima Nova"/>
              </a:rPr>
              <a:t>Where’s the issue and so who should be contacted?</a:t>
            </a:r>
          </a:p>
        </p:txBody>
      </p:sp>
      <p:sp>
        <p:nvSpPr>
          <p:cNvPr id="2" name="Title 1"/>
          <p:cNvSpPr>
            <a:spLocks noGrp="1"/>
          </p:cNvSpPr>
          <p:nvPr>
            <p:ph type="title"/>
          </p:nvPr>
        </p:nvSpPr>
        <p:spPr/>
        <p:txBody>
          <a:bodyPr/>
          <a:lstStyle/>
          <a:p>
            <a:r>
              <a:rPr lang="en-US" dirty="0"/>
              <a:t>Pinpoint App Performance Issues in Minutes</a:t>
            </a:r>
          </a:p>
        </p:txBody>
      </p:sp>
      <p:pic>
        <p:nvPicPr>
          <p:cNvPr id="15" name="Google Shape;180;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985592" y="2888156"/>
            <a:ext cx="2637557" cy="1376905"/>
          </a:xfrm>
          <a:prstGeom prst="rect">
            <a:avLst/>
          </a:prstGeom>
          <a:noFill/>
          <a:ln w="9525" cap="flat" cmpd="sng">
            <a:solidFill>
              <a:schemeClr val="bg2">
                <a:lumMod val="75000"/>
              </a:schemeClr>
            </a:solidFill>
            <a:prstDash val="solid"/>
            <a:round/>
            <a:headEnd type="none" w="sm" len="sm"/>
            <a:tailEnd type="none" w="sm" len="sm"/>
          </a:ln>
          <a:effectLst>
            <a:outerShdw blurRad="50800" dist="76200" dir="2700000" algn="tl" rotWithShape="0">
              <a:prstClr val="black">
                <a:alpha val="40000"/>
              </a:prstClr>
            </a:outerShdw>
          </a:effectLst>
        </p:spPr>
      </p:pic>
      <p:sp>
        <p:nvSpPr>
          <p:cNvPr id="4" name="Chevron 3"/>
          <p:cNvSpPr/>
          <p:nvPr/>
        </p:nvSpPr>
        <p:spPr>
          <a:xfrm>
            <a:off x="2476361" y="1619896"/>
            <a:ext cx="175561" cy="274112"/>
          </a:xfrm>
          <a:prstGeom prst="chevron">
            <a:avLst>
              <a:gd name="adj" fmla="val 534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A5A5A5"/>
              </a:solidFill>
              <a:latin typeface="Arial" charset="0"/>
              <a:ea typeface="Arial" charset="0"/>
              <a:cs typeface="Arial" charset="0"/>
            </a:endParaRPr>
          </a:p>
        </p:txBody>
      </p:sp>
      <p:sp>
        <p:nvSpPr>
          <p:cNvPr id="20" name="Chevron 19"/>
          <p:cNvSpPr/>
          <p:nvPr/>
        </p:nvSpPr>
        <p:spPr>
          <a:xfrm>
            <a:off x="6037816" y="1619896"/>
            <a:ext cx="175561" cy="274112"/>
          </a:xfrm>
          <a:prstGeom prst="chevron">
            <a:avLst>
              <a:gd name="adj" fmla="val 534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A5A5A5"/>
              </a:solidFill>
              <a:latin typeface="Arial" charset="0"/>
              <a:ea typeface="Arial" charset="0"/>
              <a:cs typeface="Arial" charset="0"/>
            </a:endParaRPr>
          </a:p>
        </p:txBody>
      </p:sp>
      <p:sp>
        <p:nvSpPr>
          <p:cNvPr id="5" name="Rectangle 4"/>
          <p:cNvSpPr/>
          <p:nvPr/>
        </p:nvSpPr>
        <p:spPr>
          <a:xfrm>
            <a:off x="2958033" y="2849889"/>
            <a:ext cx="2692674" cy="2452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21" name="Chevron 20"/>
          <p:cNvSpPr/>
          <p:nvPr/>
        </p:nvSpPr>
        <p:spPr>
          <a:xfrm>
            <a:off x="2476361" y="3439553"/>
            <a:ext cx="175561" cy="274112"/>
          </a:xfrm>
          <a:prstGeom prst="chevron">
            <a:avLst>
              <a:gd name="adj" fmla="val 534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A5A5A5"/>
              </a:solidFill>
              <a:latin typeface="Arial" charset="0"/>
              <a:ea typeface="Arial" charset="0"/>
              <a:cs typeface="Arial" charset="0"/>
            </a:endParaRPr>
          </a:p>
        </p:txBody>
      </p:sp>
      <p:sp>
        <p:nvSpPr>
          <p:cNvPr id="22" name="Chevron 21"/>
          <p:cNvSpPr/>
          <p:nvPr/>
        </p:nvSpPr>
        <p:spPr>
          <a:xfrm>
            <a:off x="6037816" y="3439553"/>
            <a:ext cx="175561" cy="274112"/>
          </a:xfrm>
          <a:prstGeom prst="chevron">
            <a:avLst>
              <a:gd name="adj" fmla="val 534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A5A5A5"/>
              </a:solidFill>
              <a:latin typeface="Arial" charset="0"/>
              <a:ea typeface="Arial" charset="0"/>
              <a:cs typeface="Arial" charset="0"/>
            </a:endParaRPr>
          </a:p>
        </p:txBody>
      </p:sp>
      <p:sp>
        <p:nvSpPr>
          <p:cNvPr id="23" name="Rounded Rectangle 22"/>
          <p:cNvSpPr/>
          <p:nvPr/>
        </p:nvSpPr>
        <p:spPr>
          <a:xfrm>
            <a:off x="401592" y="3155154"/>
            <a:ext cx="1770824" cy="842910"/>
          </a:xfrm>
          <a:prstGeom prst="roundRect">
            <a:avLst>
              <a:gd name="adj" fmla="val 17737"/>
            </a:avLst>
          </a:prstGeom>
          <a:solidFill>
            <a:srgbClr val="C00000">
              <a:alpha val="5000"/>
            </a:srgbClr>
          </a:solid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
                <a:srgbClr val="000000"/>
              </a:buClr>
            </a:pPr>
            <a:r>
              <a:rPr lang="en-GB" sz="1200" i="1" dirty="0">
                <a:solidFill>
                  <a:srgbClr val="A5A5A5">
                    <a:lumMod val="50000"/>
                  </a:srgbClr>
                </a:solidFill>
                <a:latin typeface="Arial" charset="0"/>
                <a:ea typeface="Arial" charset="0"/>
                <a:cs typeface="Arial" charset="0"/>
                <a:sym typeface="Proxima Nova"/>
              </a:rPr>
              <a:t>What’s the exact reason and where’s the evidence?</a:t>
            </a:r>
          </a:p>
        </p:txBody>
      </p:sp>
      <p:sp>
        <p:nvSpPr>
          <p:cNvPr id="24" name="Rounded Rectangle 23"/>
          <p:cNvSpPr/>
          <p:nvPr/>
        </p:nvSpPr>
        <p:spPr>
          <a:xfrm>
            <a:off x="6572929" y="1222492"/>
            <a:ext cx="2118079" cy="1068920"/>
          </a:xfrm>
          <a:prstGeom prst="roundRect">
            <a:avLst>
              <a:gd name="adj" fmla="val 17737"/>
            </a:avLst>
          </a:prstGeom>
          <a:solidFill>
            <a:srgbClr val="7A81FF">
              <a:alpha val="15000"/>
            </a:srgbClr>
          </a:solidFill>
          <a:ln w="28575">
            <a:solidFill>
              <a:srgbClr val="7A81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
                <a:srgbClr val="000000"/>
              </a:buClr>
            </a:pPr>
            <a:r>
              <a:rPr lang="en-GB" sz="1200" i="1" dirty="0">
                <a:solidFill>
                  <a:srgbClr val="A5A5A5">
                    <a:lumMod val="50000"/>
                  </a:srgbClr>
                </a:solidFill>
                <a:latin typeface="Arial" charset="0"/>
                <a:ea typeface="Arial" charset="0"/>
                <a:cs typeface="Arial" charset="0"/>
                <a:sym typeface="Proxima Nova"/>
              </a:rPr>
              <a:t>Using </a:t>
            </a:r>
            <a:r>
              <a:rPr lang="en" sz="1200" i="1" dirty="0">
                <a:solidFill>
                  <a:srgbClr val="A5A5A5">
                    <a:lumMod val="50000"/>
                  </a:srgbClr>
                </a:solidFill>
                <a:latin typeface="Arial" charset="0"/>
                <a:ea typeface="Arial" charset="0"/>
                <a:cs typeface="Arial" charset="0"/>
                <a:sym typeface="Proxima Nova"/>
              </a:rPr>
              <a:t>MI </a:t>
            </a:r>
            <a:r>
              <a:rPr lang="en-GB" sz="1200" i="1" dirty="0">
                <a:solidFill>
                  <a:srgbClr val="A5A5A5">
                    <a:lumMod val="50000"/>
                  </a:srgbClr>
                </a:solidFill>
                <a:latin typeface="Arial" charset="0"/>
                <a:ea typeface="Arial" charset="0"/>
                <a:cs typeface="Arial" charset="0"/>
                <a:sym typeface="Proxima Nova"/>
              </a:rPr>
              <a:t>an IT admin can </a:t>
            </a:r>
            <a:r>
              <a:rPr lang="en" sz="1200" i="1" dirty="0">
                <a:solidFill>
                  <a:srgbClr val="A5A5A5">
                    <a:lumMod val="50000"/>
                  </a:srgbClr>
                </a:solidFill>
                <a:latin typeface="Arial" charset="0"/>
                <a:ea typeface="Arial" charset="0"/>
                <a:cs typeface="Arial" charset="0"/>
                <a:sym typeface="Proxima Nova"/>
              </a:rPr>
              <a:t>immediately </a:t>
            </a:r>
            <a:r>
              <a:rPr lang="en-GB" sz="1200" i="1" dirty="0">
                <a:solidFill>
                  <a:srgbClr val="A5A5A5">
                    <a:lumMod val="50000"/>
                  </a:srgbClr>
                </a:solidFill>
                <a:latin typeface="Arial" charset="0"/>
                <a:ea typeface="Arial" charset="0"/>
                <a:cs typeface="Arial" charset="0"/>
                <a:sym typeface="Proxima Nova"/>
              </a:rPr>
              <a:t>tell</a:t>
            </a:r>
            <a:r>
              <a:rPr lang="en" sz="1200" i="1" dirty="0">
                <a:solidFill>
                  <a:srgbClr val="A5A5A5">
                    <a:lumMod val="50000"/>
                  </a:srgbClr>
                </a:solidFill>
                <a:latin typeface="Arial" charset="0"/>
                <a:ea typeface="Arial" charset="0"/>
                <a:cs typeface="Arial" charset="0"/>
                <a:sym typeface="Proxima Nova"/>
              </a:rPr>
              <a:t> which point in the network is failing and causing degradation</a:t>
            </a:r>
          </a:p>
        </p:txBody>
      </p:sp>
      <p:sp>
        <p:nvSpPr>
          <p:cNvPr id="26" name="Rounded Rectangle 25"/>
          <p:cNvSpPr/>
          <p:nvPr/>
        </p:nvSpPr>
        <p:spPr>
          <a:xfrm>
            <a:off x="6600487" y="2968792"/>
            <a:ext cx="2118079" cy="1296269"/>
          </a:xfrm>
          <a:prstGeom prst="roundRect">
            <a:avLst>
              <a:gd name="adj" fmla="val 17737"/>
            </a:avLst>
          </a:prstGeom>
          <a:solidFill>
            <a:srgbClr val="7A81FF">
              <a:alpha val="15000"/>
            </a:srgbClr>
          </a:solidFill>
          <a:ln w="28575">
            <a:solidFill>
              <a:srgbClr val="7A81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
                <a:srgbClr val="000000"/>
              </a:buClr>
            </a:pPr>
            <a:r>
              <a:rPr lang="en" sz="1200" i="1" dirty="0">
                <a:solidFill>
                  <a:srgbClr val="A5A5A5">
                    <a:lumMod val="50000"/>
                  </a:srgbClr>
                </a:solidFill>
                <a:latin typeface="Arial" charset="0"/>
                <a:ea typeface="Arial" charset="0"/>
                <a:cs typeface="Arial" charset="0"/>
                <a:sym typeface="Proxima Nova"/>
              </a:rPr>
              <a:t>Within 2 clicks, an IT admin can understand the exact reason and drill down to generate specific evidence for the poor performance</a:t>
            </a:r>
          </a:p>
        </p:txBody>
      </p:sp>
      <p:sp>
        <p:nvSpPr>
          <p:cNvPr id="16" name="Rectangle 15"/>
          <p:cNvSpPr/>
          <p:nvPr/>
        </p:nvSpPr>
        <p:spPr>
          <a:xfrm>
            <a:off x="2256066" y="4366959"/>
            <a:ext cx="4096608" cy="273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a:solidFill>
                  <a:srgbClr val="7A81FF"/>
                </a:solidFill>
                <a:latin typeface="Arial" charset="0"/>
                <a:ea typeface="Arial" charset="0"/>
                <a:cs typeface="Arial" charset="0"/>
              </a:rPr>
              <a:t>Insight even suggests the root cause of performance issues</a:t>
            </a:r>
            <a:endParaRPr lang="en-US" sz="1200" dirty="0">
              <a:solidFill>
                <a:srgbClr val="7A81FF"/>
              </a:solidFill>
              <a:latin typeface="Arial" charset="0"/>
              <a:ea typeface="Arial" charset="0"/>
              <a:cs typeface="Arial" charset="0"/>
            </a:endParaRPr>
          </a:p>
        </p:txBody>
      </p:sp>
      <p:pic>
        <p:nvPicPr>
          <p:cNvPr id="7" name="Content Placeholder 6"/>
          <p:cNvPicPr>
            <a:picLocks noGrp="1" noChangeAspect="1"/>
          </p:cNvPicPr>
          <p:nvPr>
            <p:ph sz="quarter" idx="10"/>
          </p:nvPr>
        </p:nvPicPr>
        <p:blipFill rotWithShape="1">
          <a:blip r:embed="rId3" cstate="screen">
            <a:alphaModFix/>
            <a:extLst>
              <a:ext uri="{28A0092B-C50C-407E-A947-70E740481C1C}">
                <a14:useLocalDpi xmlns:a14="http://schemas.microsoft.com/office/drawing/2010/main"/>
              </a:ext>
            </a:extLst>
          </a:blip>
          <a:srcRect/>
          <a:stretch/>
        </p:blipFill>
        <p:spPr>
          <a:xfrm>
            <a:off x="3195843" y="1195560"/>
            <a:ext cx="2189721" cy="1122784"/>
          </a:xfrm>
          <a:prstGeom prst="rect">
            <a:avLst/>
          </a:prstGeom>
          <a:noFill/>
          <a:ln>
            <a:solidFill>
              <a:schemeClr val="bg2">
                <a:lumMod val="75000"/>
              </a:schemeClr>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0022208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WAN Health</a:t>
            </a:r>
            <a:endParaRPr lang="en-US" dirty="0"/>
          </a:p>
        </p:txBody>
      </p:sp>
      <p:sp>
        <p:nvSpPr>
          <p:cNvPr id="9" name="Text Placeholder 1"/>
          <p:cNvSpPr>
            <a:spLocks noGrp="1"/>
          </p:cNvSpPr>
          <p:nvPr>
            <p:ph type="body" sz="quarter" idx="10"/>
          </p:nvPr>
        </p:nvSpPr>
        <p:spPr>
          <a:xfrm>
            <a:off x="361020" y="1457914"/>
            <a:ext cx="3663543" cy="2521518"/>
          </a:xfrm>
        </p:spPr>
        <p:txBody>
          <a:bodyPr/>
          <a:lstStyle/>
          <a:p>
            <a:pPr algn="l">
              <a:lnSpc>
                <a:spcPct val="100000"/>
              </a:lnSpc>
              <a:spcBef>
                <a:spcPts val="1200"/>
              </a:spcBef>
            </a:pPr>
            <a:r>
              <a:rPr lang="en-US" sz="1500" dirty="0">
                <a:solidFill>
                  <a:schemeClr val="accent4"/>
                </a:solidFill>
                <a:latin typeface="Arial" charset="0"/>
                <a:ea typeface="Arial" charset="0"/>
                <a:cs typeface="Arial" charset="0"/>
              </a:rPr>
              <a:t>Quickly identify downed uplinks, including cellular across all sites</a:t>
            </a:r>
          </a:p>
          <a:p>
            <a:pPr algn="l">
              <a:lnSpc>
                <a:spcPct val="100000"/>
              </a:lnSpc>
              <a:spcBef>
                <a:spcPts val="1200"/>
              </a:spcBef>
            </a:pPr>
            <a:r>
              <a:rPr lang="en-US" sz="1500" dirty="0">
                <a:solidFill>
                  <a:schemeClr val="accent4"/>
                </a:solidFill>
                <a:latin typeface="Arial" charset="0"/>
                <a:ea typeface="Arial" charset="0"/>
                <a:cs typeface="Arial" charset="0"/>
              </a:rPr>
              <a:t>Easily monitor signal strength for cellular uplinks across all locations</a:t>
            </a:r>
          </a:p>
          <a:p>
            <a:pPr algn="l">
              <a:lnSpc>
                <a:spcPct val="100000"/>
              </a:lnSpc>
              <a:spcBef>
                <a:spcPts val="1200"/>
              </a:spcBef>
            </a:pPr>
            <a:r>
              <a:rPr lang="en-US" sz="1500" dirty="0">
                <a:solidFill>
                  <a:schemeClr val="accent4"/>
                </a:solidFill>
                <a:latin typeface="Arial" charset="0"/>
                <a:ea typeface="Arial" charset="0"/>
                <a:cs typeface="Arial" charset="0"/>
              </a:rPr>
              <a:t>Quickly isolate sites with underperforming uplinks to make the case for switching ISP or adding cellular as failover</a:t>
            </a:r>
          </a:p>
          <a:p>
            <a:pPr algn="l">
              <a:lnSpc>
                <a:spcPct val="100000"/>
              </a:lnSpc>
              <a:spcBef>
                <a:spcPts val="1200"/>
              </a:spcBef>
            </a:pPr>
            <a:r>
              <a:rPr lang="en-US" sz="1500" dirty="0">
                <a:solidFill>
                  <a:schemeClr val="accent4"/>
                </a:solidFill>
                <a:latin typeface="Arial" charset="0"/>
                <a:ea typeface="Arial" charset="0"/>
                <a:cs typeface="Arial" charset="0"/>
              </a:rPr>
              <a:t>Discover which sites are most reliant on cellular as failover</a:t>
            </a:r>
          </a:p>
        </p:txBody>
      </p:sp>
      <p:sp>
        <p:nvSpPr>
          <p:cNvPr id="10" name="TextBox 9"/>
          <p:cNvSpPr txBox="1"/>
          <p:nvPr/>
        </p:nvSpPr>
        <p:spPr>
          <a:xfrm>
            <a:off x="4297815" y="4165652"/>
            <a:ext cx="4245073" cy="253916"/>
          </a:xfrm>
          <a:prstGeom prst="rect">
            <a:avLst/>
          </a:prstGeom>
          <a:noFill/>
        </p:spPr>
        <p:txBody>
          <a:bodyPr wrap="none" rtlCol="0">
            <a:spAutoFit/>
          </a:bodyPr>
          <a:lstStyle/>
          <a:p>
            <a:pPr algn="ctr" defTabSz="685800"/>
            <a:r>
              <a:rPr lang="en-US" sz="1050" i="1" dirty="0">
                <a:solidFill>
                  <a:srgbClr val="3E9FDB"/>
                </a:solidFill>
                <a:latin typeface="Arial" charset="0"/>
                <a:ea typeface="Arial" charset="0"/>
                <a:cs typeface="Arial" charset="0"/>
              </a:rPr>
              <a:t>Monitor the health of all MX uplinks </a:t>
            </a:r>
            <a:r>
              <a:rPr lang="en-US" sz="1050" i="1">
                <a:solidFill>
                  <a:srgbClr val="3E9FDB"/>
                </a:solidFill>
                <a:latin typeface="Arial" charset="0"/>
                <a:ea typeface="Arial" charset="0"/>
                <a:cs typeface="Arial" charset="0"/>
              </a:rPr>
              <a:t>including cellular across </a:t>
            </a:r>
            <a:r>
              <a:rPr lang="en-US" sz="1050" i="1" dirty="0">
                <a:solidFill>
                  <a:srgbClr val="3E9FDB"/>
                </a:solidFill>
                <a:latin typeface="Arial" charset="0"/>
                <a:ea typeface="Arial" charset="0"/>
                <a:cs typeface="Arial" charset="0"/>
              </a:rPr>
              <a:t>all sites</a:t>
            </a:r>
          </a:p>
        </p:txBody>
      </p:sp>
      <p:pic>
        <p:nvPicPr>
          <p:cNvPr id="12" name="Picture 11"/>
          <p:cNvPicPr>
            <a:picLocks noChangeAspect="1"/>
          </p:cNvPicPr>
          <p:nvPr/>
        </p:nvPicPr>
        <p:blipFill rotWithShape="1">
          <a:blip r:embed="rId2" cstate="screen">
            <a:alphaModFix/>
            <a:extLst>
              <a:ext uri="{28A0092B-C50C-407E-A947-70E740481C1C}">
                <a14:useLocalDpi xmlns:a14="http://schemas.microsoft.com/office/drawing/2010/main"/>
              </a:ext>
            </a:extLst>
          </a:blip>
          <a:srcRect t="-1"/>
          <a:stretch/>
        </p:blipFill>
        <p:spPr>
          <a:xfrm>
            <a:off x="4304297" y="1353340"/>
            <a:ext cx="4232108" cy="1837792"/>
          </a:xfrm>
          <a:prstGeom prst="rect">
            <a:avLst/>
          </a:prstGeom>
          <a:noFill/>
          <a:ln>
            <a:noFill/>
          </a:ln>
          <a:effectLst>
            <a:outerShdw blurRad="85725" dist="38100" dir="2700000" algn="tl" rotWithShape="0">
              <a:srgbClr val="000000">
                <a:alpha val="40000"/>
              </a:srgbClr>
            </a:outerShdw>
          </a:effectLst>
        </p:spPr>
      </p:pic>
      <p:pic>
        <p:nvPicPr>
          <p:cNvPr id="5" name="Picture 4"/>
          <p:cNvPicPr>
            <a:picLocks noChangeAspect="1"/>
          </p:cNvPicPr>
          <p:nvPr/>
        </p:nvPicPr>
        <p:blipFill>
          <a:blip r:embed="rId3">
            <a:alphaModFix/>
          </a:blip>
          <a:stretch>
            <a:fillRect/>
          </a:stretch>
        </p:blipFill>
        <p:spPr>
          <a:xfrm>
            <a:off x="4304297" y="3376453"/>
            <a:ext cx="4232108" cy="659588"/>
          </a:xfrm>
          <a:prstGeom prst="rect">
            <a:avLst/>
          </a:prstGeom>
          <a:noFill/>
          <a:ln>
            <a:noFill/>
          </a:ln>
          <a:effectLst>
            <a:outerShdw blurRad="85725" dist="38100" dir="2700000" algn="tl" rotWithShape="0">
              <a:srgbClr val="000000">
                <a:alpha val="40000"/>
              </a:srgbClr>
            </a:outerShdw>
          </a:effectLst>
        </p:spPr>
      </p:pic>
      <p:sp>
        <p:nvSpPr>
          <p:cNvPr id="4" name="TextBox 3"/>
          <p:cNvSpPr txBox="1"/>
          <p:nvPr/>
        </p:nvSpPr>
        <p:spPr>
          <a:xfrm>
            <a:off x="361020" y="706594"/>
            <a:ext cx="4937570" cy="346249"/>
          </a:xfrm>
          <a:prstGeom prst="rect">
            <a:avLst/>
          </a:prstGeom>
          <a:noFill/>
        </p:spPr>
        <p:txBody>
          <a:bodyPr wrap="none" rtlCol="0">
            <a:spAutoFit/>
          </a:bodyPr>
          <a:lstStyle/>
          <a:p>
            <a:pPr defTabSz="685800"/>
            <a:r>
              <a:rPr lang="en-US" sz="1650" i="1" dirty="0">
                <a:solidFill>
                  <a:srgbClr val="8A8A8D"/>
                </a:solidFill>
                <a:latin typeface="Arial" charset="0"/>
                <a:ea typeface="Arial" charset="0"/>
                <a:cs typeface="Arial" charset="0"/>
              </a:rPr>
              <a:t>At-a-glance health of all MX uplinks across all sites</a:t>
            </a:r>
          </a:p>
        </p:txBody>
      </p:sp>
    </p:spTree>
    <p:extLst>
      <p:ext uri="{BB962C8B-B14F-4D97-AF65-F5344CB8AC3E}">
        <p14:creationId xmlns:p14="http://schemas.microsoft.com/office/powerpoint/2010/main" val="4867425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9749" y="3029203"/>
            <a:ext cx="8114030" cy="1272540"/>
          </a:xfrm>
          <a:prstGeom prst="rect">
            <a:avLst/>
          </a:prstGeom>
        </p:spPr>
        <p:txBody>
          <a:bodyPr vert="horz" wrap="square" lIns="0" tIns="158750" rIns="0" bIns="0" rtlCol="0">
            <a:spAutoFit/>
          </a:bodyPr>
          <a:lstStyle/>
          <a:p>
            <a:pPr marL="12700">
              <a:lnSpc>
                <a:spcPct val="100000"/>
              </a:lnSpc>
              <a:spcBef>
                <a:spcPts val="1250"/>
              </a:spcBef>
            </a:pPr>
            <a:r>
              <a:rPr sz="1800" b="0" spc="-5" dirty="0">
                <a:solidFill>
                  <a:srgbClr val="282828"/>
                </a:solidFill>
                <a:latin typeface="Cisco Sans"/>
                <a:cs typeface="Cisco Sans"/>
              </a:rPr>
              <a:t>#1 </a:t>
            </a:r>
            <a:r>
              <a:rPr sz="1800" b="0" spc="10" dirty="0">
                <a:solidFill>
                  <a:srgbClr val="282828"/>
                </a:solidFill>
                <a:latin typeface="Cisco Sans"/>
                <a:cs typeface="Cisco Sans"/>
              </a:rPr>
              <a:t>request for </a:t>
            </a:r>
            <a:r>
              <a:rPr sz="1800" b="0" spc="15" dirty="0">
                <a:solidFill>
                  <a:srgbClr val="282828"/>
                </a:solidFill>
                <a:latin typeface="Cisco Sans"/>
                <a:cs typeface="Cisco Sans"/>
              </a:rPr>
              <a:t>MI: </a:t>
            </a:r>
            <a:r>
              <a:rPr sz="1800" b="0" i="1" spc="15" dirty="0">
                <a:solidFill>
                  <a:srgbClr val="282828"/>
                </a:solidFill>
                <a:latin typeface="Cisco Sans"/>
                <a:cs typeface="Cisco Sans"/>
              </a:rPr>
              <a:t>why is my </a:t>
            </a:r>
            <a:r>
              <a:rPr sz="1800" b="0" i="1" spc="10" dirty="0">
                <a:solidFill>
                  <a:srgbClr val="282828"/>
                </a:solidFill>
                <a:latin typeface="Cisco Sans"/>
                <a:cs typeface="Cisco Sans"/>
              </a:rPr>
              <a:t>VoIP </a:t>
            </a:r>
            <a:r>
              <a:rPr sz="1800" b="0" i="1" spc="15" dirty="0">
                <a:solidFill>
                  <a:srgbClr val="282828"/>
                </a:solidFill>
                <a:latin typeface="Cisco Sans"/>
                <a:cs typeface="Cisco Sans"/>
              </a:rPr>
              <a:t>quality</a:t>
            </a:r>
            <a:r>
              <a:rPr sz="1800" b="0" i="1" spc="-130" dirty="0">
                <a:solidFill>
                  <a:srgbClr val="282828"/>
                </a:solidFill>
                <a:latin typeface="Cisco Sans"/>
                <a:cs typeface="Cisco Sans"/>
              </a:rPr>
              <a:t> </a:t>
            </a:r>
            <a:r>
              <a:rPr sz="1800" b="0" i="1" spc="20" dirty="0">
                <a:solidFill>
                  <a:srgbClr val="282828"/>
                </a:solidFill>
                <a:latin typeface="Cisco Sans"/>
                <a:cs typeface="Cisco Sans"/>
              </a:rPr>
              <a:t>poor?</a:t>
            </a:r>
            <a:endParaRPr sz="1800">
              <a:latin typeface="Cisco Sans"/>
              <a:cs typeface="Cisco Sans"/>
            </a:endParaRPr>
          </a:p>
          <a:p>
            <a:pPr marL="12700">
              <a:lnSpc>
                <a:spcPct val="100000"/>
              </a:lnSpc>
              <a:spcBef>
                <a:spcPts val="1155"/>
              </a:spcBef>
            </a:pPr>
            <a:r>
              <a:rPr sz="1800" b="0" spc="10" dirty="0">
                <a:solidFill>
                  <a:srgbClr val="282828"/>
                </a:solidFill>
                <a:latin typeface="Cisco Sans"/>
                <a:cs typeface="Cisco Sans"/>
              </a:rPr>
              <a:t>On-premise </a:t>
            </a:r>
            <a:r>
              <a:rPr sz="1800" b="0" spc="15" dirty="0">
                <a:solidFill>
                  <a:srgbClr val="282828"/>
                </a:solidFill>
                <a:latin typeface="Cisco Sans"/>
                <a:cs typeface="Cisco Sans"/>
              </a:rPr>
              <a:t>and cloud </a:t>
            </a:r>
            <a:r>
              <a:rPr sz="1800" b="0" spc="10" dirty="0">
                <a:solidFill>
                  <a:srgbClr val="282828"/>
                </a:solidFill>
                <a:latin typeface="Cisco Sans"/>
                <a:cs typeface="Cisco Sans"/>
              </a:rPr>
              <a:t>PBX: </a:t>
            </a:r>
            <a:r>
              <a:rPr sz="1800" b="0" spc="15" dirty="0">
                <a:solidFill>
                  <a:srgbClr val="282828"/>
                </a:solidFill>
                <a:latin typeface="Cisco Sans"/>
                <a:cs typeface="Cisco Sans"/>
              </a:rPr>
              <a:t>Cisco </a:t>
            </a:r>
            <a:r>
              <a:rPr sz="1800" b="0" spc="10" dirty="0">
                <a:solidFill>
                  <a:srgbClr val="282828"/>
                </a:solidFill>
                <a:latin typeface="Cisco Sans"/>
                <a:cs typeface="Cisco Sans"/>
              </a:rPr>
              <a:t>(Broadsoft), </a:t>
            </a:r>
            <a:r>
              <a:rPr sz="1800" b="0" spc="15" dirty="0">
                <a:solidFill>
                  <a:srgbClr val="282828"/>
                </a:solidFill>
                <a:latin typeface="Cisco Sans"/>
                <a:cs typeface="Cisco Sans"/>
              </a:rPr>
              <a:t>Skype/Teams,</a:t>
            </a:r>
            <a:r>
              <a:rPr sz="1800" b="0" spc="-105" dirty="0">
                <a:solidFill>
                  <a:srgbClr val="282828"/>
                </a:solidFill>
                <a:latin typeface="Cisco Sans"/>
                <a:cs typeface="Cisco Sans"/>
              </a:rPr>
              <a:t> </a:t>
            </a:r>
            <a:r>
              <a:rPr sz="1800" b="0" spc="15" dirty="0">
                <a:solidFill>
                  <a:srgbClr val="282828"/>
                </a:solidFill>
                <a:latin typeface="Cisco Sans"/>
                <a:cs typeface="Cisco Sans"/>
              </a:rPr>
              <a:t>Ringcentral</a:t>
            </a:r>
            <a:endParaRPr sz="1800">
              <a:latin typeface="Cisco Sans"/>
              <a:cs typeface="Cisco Sans"/>
            </a:endParaRPr>
          </a:p>
          <a:p>
            <a:pPr marL="12700">
              <a:lnSpc>
                <a:spcPct val="100000"/>
              </a:lnSpc>
              <a:spcBef>
                <a:spcPts val="1030"/>
              </a:spcBef>
            </a:pPr>
            <a:r>
              <a:rPr sz="1800" b="0" spc="-5" dirty="0">
                <a:solidFill>
                  <a:srgbClr val="282828"/>
                </a:solidFill>
                <a:latin typeface="Cisco Sans"/>
                <a:cs typeface="Cisco Sans"/>
              </a:rPr>
              <a:t>~40% </a:t>
            </a:r>
            <a:r>
              <a:rPr sz="1800" b="0" spc="15" dirty="0">
                <a:solidFill>
                  <a:srgbClr val="282828"/>
                </a:solidFill>
                <a:latin typeface="Cisco Sans"/>
                <a:cs typeface="Cisco Sans"/>
              </a:rPr>
              <a:t>of </a:t>
            </a:r>
            <a:r>
              <a:rPr sz="1800" b="0" spc="10" dirty="0">
                <a:solidFill>
                  <a:srgbClr val="282828"/>
                </a:solidFill>
                <a:latin typeface="Cisco Sans"/>
                <a:cs typeface="Cisco Sans"/>
              </a:rPr>
              <a:t>customers </a:t>
            </a:r>
            <a:r>
              <a:rPr sz="1800" b="0" spc="15" dirty="0">
                <a:solidFill>
                  <a:srgbClr val="282828"/>
                </a:solidFill>
                <a:latin typeface="Cisco Sans"/>
                <a:cs typeface="Cisco Sans"/>
              </a:rPr>
              <a:t>who tried MI, but </a:t>
            </a:r>
            <a:r>
              <a:rPr sz="1800" b="0" spc="30" dirty="0">
                <a:solidFill>
                  <a:srgbClr val="282828"/>
                </a:solidFill>
                <a:latin typeface="Cisco Sans"/>
                <a:cs typeface="Cisco Sans"/>
              </a:rPr>
              <a:t>did </a:t>
            </a:r>
            <a:r>
              <a:rPr sz="1800" b="0" spc="10" dirty="0">
                <a:solidFill>
                  <a:srgbClr val="282828"/>
                </a:solidFill>
                <a:latin typeface="Cisco Sans"/>
                <a:cs typeface="Cisco Sans"/>
              </a:rPr>
              <a:t>not purchase, asked for VoIP</a:t>
            </a:r>
            <a:r>
              <a:rPr sz="1800" b="0" spc="-160" dirty="0">
                <a:solidFill>
                  <a:srgbClr val="282828"/>
                </a:solidFill>
                <a:latin typeface="Cisco Sans"/>
                <a:cs typeface="Cisco Sans"/>
              </a:rPr>
              <a:t> </a:t>
            </a:r>
            <a:r>
              <a:rPr sz="1800" b="0" spc="15" dirty="0">
                <a:solidFill>
                  <a:srgbClr val="282828"/>
                </a:solidFill>
                <a:latin typeface="Cisco Sans"/>
                <a:cs typeface="Cisco Sans"/>
              </a:rPr>
              <a:t>support</a:t>
            </a:r>
            <a:endParaRPr sz="1800">
              <a:latin typeface="Cisco Sans"/>
              <a:cs typeface="Cisco Sans"/>
            </a:endParaRPr>
          </a:p>
        </p:txBody>
      </p:sp>
      <p:sp>
        <p:nvSpPr>
          <p:cNvPr id="3" name="object 3"/>
          <p:cNvSpPr txBox="1">
            <a:spLocks noGrp="1"/>
          </p:cNvSpPr>
          <p:nvPr>
            <p:ph type="title"/>
          </p:nvPr>
        </p:nvSpPr>
        <p:spPr>
          <a:xfrm>
            <a:off x="516489" y="421131"/>
            <a:ext cx="1870075" cy="452120"/>
          </a:xfrm>
          <a:prstGeom prst="rect">
            <a:avLst/>
          </a:prstGeom>
        </p:spPr>
        <p:txBody>
          <a:bodyPr vert="horz" wrap="square" lIns="0" tIns="12700" rIns="0" bIns="0" rtlCol="0">
            <a:spAutoFit/>
          </a:bodyPr>
          <a:lstStyle/>
          <a:p>
            <a:pPr marL="12700">
              <a:lnSpc>
                <a:spcPct val="100000"/>
              </a:lnSpc>
              <a:spcBef>
                <a:spcPts val="100"/>
              </a:spcBef>
            </a:pPr>
            <a:r>
              <a:rPr spc="15" dirty="0"/>
              <a:t>VoIP</a:t>
            </a:r>
            <a:r>
              <a:rPr spc="-95" dirty="0"/>
              <a:t> </a:t>
            </a:r>
            <a:r>
              <a:rPr spc="20" dirty="0"/>
              <a:t>Health</a:t>
            </a:r>
          </a:p>
        </p:txBody>
      </p:sp>
      <p:sp>
        <p:nvSpPr>
          <p:cNvPr id="4" name="object 4"/>
          <p:cNvSpPr/>
          <p:nvPr/>
        </p:nvSpPr>
        <p:spPr>
          <a:xfrm>
            <a:off x="1481327" y="963167"/>
            <a:ext cx="6126480" cy="20695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569719" y="996696"/>
            <a:ext cx="6004559" cy="19476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65850" y="994651"/>
            <a:ext cx="6012815" cy="1953895"/>
          </a:xfrm>
          <a:custGeom>
            <a:avLst/>
            <a:gdLst/>
            <a:ahLst/>
            <a:cxnLst/>
            <a:rect l="l" t="t" r="r" b="b"/>
            <a:pathLst>
              <a:path w="6012815" h="1953895">
                <a:moveTo>
                  <a:pt x="0" y="0"/>
                </a:moveTo>
                <a:lnTo>
                  <a:pt x="6012300" y="0"/>
                </a:lnTo>
                <a:lnTo>
                  <a:pt x="6012300" y="1953375"/>
                </a:lnTo>
                <a:lnTo>
                  <a:pt x="0" y="1953375"/>
                </a:lnTo>
                <a:lnTo>
                  <a:pt x="0" y="0"/>
                </a:lnTo>
                <a:close/>
              </a:path>
            </a:pathLst>
          </a:custGeom>
          <a:ln w="9525">
            <a:solidFill>
              <a:srgbClr val="676767"/>
            </a:solidFill>
          </a:ln>
        </p:spPr>
        <p:txBody>
          <a:bodyPr wrap="square" lIns="0" tIns="0" rIns="0" bIns="0" rtlCol="0"/>
          <a:lstStyle/>
          <a:p>
            <a:endParaRPr/>
          </a:p>
        </p:txBody>
      </p:sp>
      <p:sp>
        <p:nvSpPr>
          <p:cNvPr id="7" name="object 7"/>
          <p:cNvSpPr/>
          <p:nvPr/>
        </p:nvSpPr>
        <p:spPr>
          <a:xfrm>
            <a:off x="3904872" y="4660962"/>
            <a:ext cx="3203575" cy="282575"/>
          </a:xfrm>
          <a:custGeom>
            <a:avLst/>
            <a:gdLst/>
            <a:ahLst/>
            <a:cxnLst/>
            <a:rect l="l" t="t" r="r" b="b"/>
            <a:pathLst>
              <a:path w="3203575" h="282575">
                <a:moveTo>
                  <a:pt x="3062142" y="0"/>
                </a:moveTo>
                <a:lnTo>
                  <a:pt x="141225" y="0"/>
                </a:lnTo>
                <a:lnTo>
                  <a:pt x="96587" y="7199"/>
                </a:lnTo>
                <a:lnTo>
                  <a:pt x="57819" y="27248"/>
                </a:lnTo>
                <a:lnTo>
                  <a:pt x="27248" y="57819"/>
                </a:lnTo>
                <a:lnTo>
                  <a:pt x="7199" y="96587"/>
                </a:lnTo>
                <a:lnTo>
                  <a:pt x="0" y="141226"/>
                </a:lnTo>
                <a:lnTo>
                  <a:pt x="7201" y="185864"/>
                </a:lnTo>
                <a:lnTo>
                  <a:pt x="27251" y="224632"/>
                </a:lnTo>
                <a:lnTo>
                  <a:pt x="57826" y="255204"/>
                </a:lnTo>
                <a:lnTo>
                  <a:pt x="96609" y="275252"/>
                </a:lnTo>
                <a:lnTo>
                  <a:pt x="141225" y="282449"/>
                </a:lnTo>
                <a:lnTo>
                  <a:pt x="3062160" y="282449"/>
                </a:lnTo>
                <a:lnTo>
                  <a:pt x="3106783" y="275249"/>
                </a:lnTo>
                <a:lnTo>
                  <a:pt x="3145548" y="255200"/>
                </a:lnTo>
                <a:lnTo>
                  <a:pt x="3176118" y="224629"/>
                </a:lnTo>
                <a:lnTo>
                  <a:pt x="3196165" y="185861"/>
                </a:lnTo>
                <a:lnTo>
                  <a:pt x="3203368" y="141222"/>
                </a:lnTo>
                <a:lnTo>
                  <a:pt x="3196168" y="96587"/>
                </a:lnTo>
                <a:lnTo>
                  <a:pt x="3176120" y="57819"/>
                </a:lnTo>
                <a:lnTo>
                  <a:pt x="3145548" y="27248"/>
                </a:lnTo>
                <a:lnTo>
                  <a:pt x="3106780" y="7199"/>
                </a:lnTo>
                <a:lnTo>
                  <a:pt x="3062142" y="0"/>
                </a:lnTo>
                <a:close/>
              </a:path>
            </a:pathLst>
          </a:custGeom>
          <a:solidFill>
            <a:srgbClr val="00BCEB"/>
          </a:solidFill>
        </p:spPr>
        <p:txBody>
          <a:bodyPr wrap="square" lIns="0" tIns="0" rIns="0" bIns="0" rtlCol="0"/>
          <a:lstStyle/>
          <a:p>
            <a:endParaRPr/>
          </a:p>
        </p:txBody>
      </p:sp>
      <p:sp>
        <p:nvSpPr>
          <p:cNvPr id="8" name="object 8"/>
          <p:cNvSpPr txBox="1"/>
          <p:nvPr/>
        </p:nvSpPr>
        <p:spPr>
          <a:xfrm>
            <a:off x="4750110" y="4702555"/>
            <a:ext cx="1513840" cy="208279"/>
          </a:xfrm>
          <a:prstGeom prst="rect">
            <a:avLst/>
          </a:prstGeom>
        </p:spPr>
        <p:txBody>
          <a:bodyPr vert="horz" wrap="square" lIns="0" tIns="12700" rIns="0" bIns="0" rtlCol="0">
            <a:spAutoFit/>
          </a:bodyPr>
          <a:lstStyle/>
          <a:p>
            <a:pPr marL="12700">
              <a:lnSpc>
                <a:spcPct val="100000"/>
              </a:lnSpc>
              <a:spcBef>
                <a:spcPts val="100"/>
              </a:spcBef>
            </a:pPr>
            <a:r>
              <a:rPr sz="1200" b="0" dirty="0">
                <a:solidFill>
                  <a:srgbClr val="FFFFFF"/>
                </a:solidFill>
                <a:latin typeface="Cisco Sans"/>
                <a:cs typeface="Cisco Sans"/>
              </a:rPr>
              <a:t>No </a:t>
            </a:r>
            <a:r>
              <a:rPr sz="1200" b="0" spc="10" dirty="0">
                <a:solidFill>
                  <a:srgbClr val="FFFFFF"/>
                </a:solidFill>
                <a:latin typeface="Cisco Sans"/>
                <a:cs typeface="Cisco Sans"/>
              </a:rPr>
              <a:t>firmware</a:t>
            </a:r>
            <a:r>
              <a:rPr sz="1200" b="0" spc="-45" dirty="0">
                <a:solidFill>
                  <a:srgbClr val="FFFFFF"/>
                </a:solidFill>
                <a:latin typeface="Cisco Sans"/>
                <a:cs typeface="Cisco Sans"/>
              </a:rPr>
              <a:t> </a:t>
            </a:r>
            <a:r>
              <a:rPr sz="1200" b="0" spc="15" dirty="0">
                <a:solidFill>
                  <a:srgbClr val="FFFFFF"/>
                </a:solidFill>
                <a:latin typeface="Cisco Sans"/>
                <a:cs typeface="Cisco Sans"/>
              </a:rPr>
              <a:t>limitation</a:t>
            </a:r>
            <a:endParaRPr sz="1200">
              <a:latin typeface="Cisco Sans"/>
              <a:cs typeface="Cisc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Licensing</a:t>
            </a:r>
          </a:p>
        </p:txBody>
      </p:sp>
      <p:graphicFrame>
        <p:nvGraphicFramePr>
          <p:cNvPr id="16" name="Table 15"/>
          <p:cNvGraphicFramePr>
            <a:graphicFrameLocks noGrp="1"/>
          </p:cNvGraphicFramePr>
          <p:nvPr/>
        </p:nvGraphicFramePr>
        <p:xfrm>
          <a:off x="1686737" y="1218199"/>
          <a:ext cx="5586352" cy="2946198"/>
        </p:xfrm>
        <a:graphic>
          <a:graphicData uri="http://schemas.openxmlformats.org/drawingml/2006/table">
            <a:tbl>
              <a:tblPr firstRow="1" bandRow="1">
                <a:tableStyleId>{2D5ABB26-0587-4C30-8999-92F81FD0307C}</a:tableStyleId>
              </a:tblPr>
              <a:tblGrid>
                <a:gridCol w="2793176">
                  <a:extLst>
                    <a:ext uri="{9D8B030D-6E8A-4147-A177-3AD203B41FA5}">
                      <a16:colId xmlns:a16="http://schemas.microsoft.com/office/drawing/2014/main" val="20000"/>
                    </a:ext>
                  </a:extLst>
                </a:gridCol>
                <a:gridCol w="2793176">
                  <a:extLst>
                    <a:ext uri="{9D8B030D-6E8A-4147-A177-3AD203B41FA5}">
                      <a16:colId xmlns:a16="http://schemas.microsoft.com/office/drawing/2014/main" val="20001"/>
                    </a:ext>
                  </a:extLst>
                </a:gridCol>
              </a:tblGrid>
              <a:tr h="622633">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US" sz="1200" b="1" i="0" kern="1200" spc="600" dirty="0">
                          <a:solidFill>
                            <a:schemeClr val="bg1"/>
                          </a:solidFill>
                          <a:latin typeface="Arial" charset="0"/>
                          <a:ea typeface="Arial" charset="0"/>
                          <a:cs typeface="Arial" charset="0"/>
                        </a:rPr>
                        <a:t>MX MODELS</a:t>
                      </a:r>
                    </a:p>
                  </a:txBody>
                  <a:tcPr marL="34290" marR="34290" marT="17145" marB="17145" anchor="ctr">
                    <a:lnT w="19050" cap="flat" cmpd="sng" algn="ctr">
                      <a:solidFill>
                        <a:schemeClr val="tx1">
                          <a:lumMod val="75000"/>
                        </a:schemeClr>
                      </a:solidFill>
                      <a:prstDash val="solid"/>
                      <a:round/>
                      <a:headEnd type="none" w="med" len="med"/>
                      <a:tailEnd type="none" w="med" len="med"/>
                    </a:lnT>
                    <a:lnB w="19050" cap="flat" cmpd="sng" algn="ctr">
                      <a:solidFill>
                        <a:schemeClr val="tx1">
                          <a:lumMod val="75000"/>
                        </a:schemeClr>
                      </a:solidFill>
                      <a:prstDash val="solid"/>
                      <a:round/>
                      <a:headEnd type="none" w="med" len="med"/>
                      <a:tailEnd type="none" w="med" len="med"/>
                    </a:lnB>
                    <a:solidFill>
                      <a:srgbClr val="6E98F5"/>
                    </a:solidFill>
                  </a:tcPr>
                </a:tc>
                <a:tc>
                  <a:txBody>
                    <a:bodyPr/>
                    <a:lstStyle/>
                    <a:p>
                      <a:pPr algn="ctr"/>
                      <a:r>
                        <a:rPr lang="en-US" sz="1200" b="1" i="0" spc="600" dirty="0">
                          <a:solidFill>
                            <a:schemeClr val="bg1"/>
                          </a:solidFill>
                          <a:latin typeface="Arial" charset="0"/>
                          <a:ea typeface="Arial" charset="0"/>
                          <a:cs typeface="Arial" charset="0"/>
                        </a:rPr>
                        <a:t>LICENSE SIZE</a:t>
                      </a:r>
                    </a:p>
                    <a:p>
                      <a:pPr marL="0" marR="0" indent="0" algn="ctr" defTabSz="1828800" rtl="0" eaLnBrk="1" fontAlgn="auto" latinLnBrk="0" hangingPunct="1">
                        <a:lnSpc>
                          <a:spcPct val="100000"/>
                        </a:lnSpc>
                        <a:spcBef>
                          <a:spcPts val="0"/>
                        </a:spcBef>
                        <a:spcAft>
                          <a:spcPts val="0"/>
                        </a:spcAft>
                        <a:buClrTx/>
                        <a:buSzTx/>
                        <a:buFontTx/>
                        <a:buNone/>
                        <a:tabLst/>
                        <a:defRPr/>
                      </a:pPr>
                      <a:r>
                        <a:rPr lang="en-US" sz="900" b="0" i="0" dirty="0">
                          <a:solidFill>
                            <a:schemeClr val="bg1">
                              <a:lumMod val="85000"/>
                            </a:schemeClr>
                          </a:solidFill>
                          <a:latin typeface="Arial" charset="0"/>
                          <a:ea typeface="Arial" charset="0"/>
                          <a:cs typeface="Arial" charset="0"/>
                        </a:rPr>
                        <a:t>FW Throughput</a:t>
                      </a:r>
                      <a:endParaRPr lang="en-US" sz="1500" b="0" i="0" dirty="0">
                        <a:solidFill>
                          <a:schemeClr val="bg1">
                            <a:lumMod val="85000"/>
                          </a:schemeClr>
                        </a:solidFill>
                        <a:latin typeface="Arial" charset="0"/>
                        <a:ea typeface="Arial" charset="0"/>
                        <a:cs typeface="Arial" charset="0"/>
                      </a:endParaRPr>
                    </a:p>
                  </a:txBody>
                  <a:tcPr marL="34290" marR="34290" marT="17145" marB="17145" anchor="ctr">
                    <a:lnT w="19050" cap="flat" cmpd="sng" algn="ctr">
                      <a:solidFill>
                        <a:schemeClr val="tx1">
                          <a:lumMod val="75000"/>
                        </a:schemeClr>
                      </a:solidFill>
                      <a:prstDash val="solid"/>
                      <a:round/>
                      <a:headEnd type="none" w="med" len="med"/>
                      <a:tailEnd type="none" w="med" len="med"/>
                    </a:lnT>
                    <a:lnB w="19050" cap="flat" cmpd="sng" algn="ctr">
                      <a:solidFill>
                        <a:schemeClr val="tx1">
                          <a:lumMod val="75000"/>
                        </a:schemeClr>
                      </a:solidFill>
                      <a:prstDash val="solid"/>
                      <a:round/>
                      <a:headEnd type="none" w="med" len="med"/>
                      <a:tailEnd type="none" w="med" len="med"/>
                    </a:lnB>
                    <a:solidFill>
                      <a:srgbClr val="6E98F5"/>
                    </a:solidFill>
                  </a:tcPr>
                </a:tc>
                <a:extLst>
                  <a:ext uri="{0D108BD9-81ED-4DB2-BD59-A6C34878D82A}">
                    <a16:rowId xmlns:a16="http://schemas.microsoft.com/office/drawing/2014/main" val="10000"/>
                  </a:ext>
                </a:extLst>
              </a:tr>
              <a:tr h="464713">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75000"/>
                            </a:schemeClr>
                          </a:solidFill>
                          <a:latin typeface="Arial" charset="0"/>
                          <a:ea typeface="Arial" charset="0"/>
                          <a:cs typeface="Arial" charset="0"/>
                        </a:rPr>
                        <a:t>Z3</a:t>
                      </a:r>
                      <a:r>
                        <a:rPr lang="en-US" sz="1200" b="0" i="1" kern="1200" dirty="0">
                          <a:solidFill>
                            <a:schemeClr val="tx1">
                              <a:lumMod val="75000"/>
                            </a:schemeClr>
                          </a:solidFill>
                          <a:latin typeface="Arial" charset="0"/>
                          <a:ea typeface="Arial" charset="0"/>
                          <a:cs typeface="Arial" charset="0"/>
                        </a:rPr>
                        <a:t>x</a:t>
                      </a:r>
                    </a:p>
                  </a:txBody>
                  <a:tcPr marL="34290" marR="34290" marT="17145" marB="17145" anchor="ctr">
                    <a:lnT w="19050" cap="flat" cmpd="sng" algn="ctr">
                      <a:solidFill>
                        <a:schemeClr val="tx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200" b="1" i="0" spc="300" dirty="0">
                          <a:solidFill>
                            <a:srgbClr val="6E98F5"/>
                          </a:solidFill>
                          <a:latin typeface="Arial" charset="0"/>
                          <a:ea typeface="Arial" charset="0"/>
                          <a:cs typeface="Arial" charset="0"/>
                        </a:rPr>
                        <a:t>EXTRA SMALL</a:t>
                      </a:r>
                    </a:p>
                    <a:p>
                      <a:pPr marL="0" marR="0" indent="0" algn="ctr" defTabSz="18288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Arial" charset="0"/>
                          <a:ea typeface="Arial" charset="0"/>
                          <a:cs typeface="Arial" charset="0"/>
                        </a:rPr>
                        <a:t>Up to 100 Mbps</a:t>
                      </a:r>
                      <a:endParaRPr lang="en-US" sz="1700" b="0" i="0" dirty="0">
                        <a:solidFill>
                          <a:schemeClr val="tx1"/>
                        </a:solidFill>
                        <a:latin typeface="Arial" charset="0"/>
                        <a:ea typeface="Arial" charset="0"/>
                        <a:cs typeface="Arial" charset="0"/>
                      </a:endParaRPr>
                    </a:p>
                  </a:txBody>
                  <a:tcPr marL="34290" marR="34290" marT="17145" marB="17145" anchor="ctr">
                    <a:lnT w="19050" cap="flat" cmpd="sng" algn="ctr">
                      <a:solidFill>
                        <a:schemeClr val="tx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4713">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75000"/>
                            </a:schemeClr>
                          </a:solidFill>
                          <a:latin typeface="Arial" charset="0"/>
                          <a:ea typeface="Arial" charset="0"/>
                          <a:cs typeface="Arial" charset="0"/>
                        </a:rPr>
                        <a:t>MX6</a:t>
                      </a:r>
                      <a:r>
                        <a:rPr lang="en-US" sz="1200" b="0" i="1" kern="1200" dirty="0">
                          <a:solidFill>
                            <a:schemeClr val="tx1">
                              <a:lumMod val="75000"/>
                            </a:schemeClr>
                          </a:solidFill>
                          <a:latin typeface="Arial" charset="0"/>
                          <a:ea typeface="Arial" charset="0"/>
                          <a:cs typeface="Arial" charset="0"/>
                        </a:rPr>
                        <a:t>x</a:t>
                      </a:r>
                      <a:endParaRPr lang="en-US" sz="1200" b="0" i="0" kern="1200" dirty="0">
                        <a:solidFill>
                          <a:schemeClr val="tx1">
                            <a:lumMod val="75000"/>
                          </a:schemeClr>
                        </a:solidFill>
                        <a:latin typeface="Arial" charset="0"/>
                        <a:ea typeface="Arial" charset="0"/>
                        <a:cs typeface="Arial" charset="0"/>
                      </a:endParaRPr>
                    </a:p>
                  </a:txBody>
                  <a:tcPr marL="34290" marR="34290" marT="17145" marB="17145"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200" b="1" i="0" kern="1200" spc="300" dirty="0">
                          <a:solidFill>
                            <a:srgbClr val="6E98F5"/>
                          </a:solidFill>
                          <a:latin typeface="Arial" charset="0"/>
                          <a:ea typeface="Arial" charset="0"/>
                          <a:cs typeface="Arial" charset="0"/>
                        </a:rPr>
                        <a:t>SMALL</a:t>
                      </a:r>
                    </a:p>
                    <a:p>
                      <a:pPr marL="0" marR="0" indent="0" algn="ctr" defTabSz="18288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Arial" charset="0"/>
                          <a:ea typeface="Arial" charset="0"/>
                          <a:cs typeface="Arial" charset="0"/>
                        </a:rPr>
                        <a:t>Up to 450 Mbps</a:t>
                      </a:r>
                    </a:p>
                  </a:txBody>
                  <a:tcPr marL="34290" marR="34290" marT="17145" marB="17145"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4713">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75000"/>
                            </a:schemeClr>
                          </a:solidFill>
                          <a:latin typeface="Arial" charset="0"/>
                          <a:ea typeface="Arial" charset="0"/>
                          <a:cs typeface="Arial" charset="0"/>
                        </a:rPr>
                        <a:t>MX84 </a:t>
                      </a:r>
                      <a:r>
                        <a:rPr lang="en-US" sz="1200" b="0" i="0" kern="1200" baseline="0" dirty="0">
                          <a:solidFill>
                            <a:schemeClr val="tx1">
                              <a:lumMod val="75000"/>
                            </a:schemeClr>
                          </a:solidFill>
                          <a:latin typeface="Arial" charset="0"/>
                          <a:ea typeface="Arial" charset="0"/>
                          <a:cs typeface="Arial" charset="0"/>
                        </a:rPr>
                        <a:t> |  MX100</a:t>
                      </a:r>
                      <a:endParaRPr lang="en-US" sz="1200" b="0" i="0" kern="1200" dirty="0">
                        <a:solidFill>
                          <a:schemeClr val="tx1">
                            <a:lumMod val="75000"/>
                          </a:schemeClr>
                        </a:solidFill>
                        <a:latin typeface="Arial" charset="0"/>
                        <a:ea typeface="Arial" charset="0"/>
                        <a:cs typeface="Arial" charset="0"/>
                      </a:endParaRPr>
                    </a:p>
                  </a:txBody>
                  <a:tcPr marL="34290" marR="34290" marT="17145" marB="17145"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200" b="1" i="0" spc="300" dirty="0">
                          <a:solidFill>
                            <a:srgbClr val="6E98F5"/>
                          </a:solidFill>
                          <a:latin typeface="Arial" charset="0"/>
                          <a:ea typeface="Arial" charset="0"/>
                          <a:cs typeface="Arial" charset="0"/>
                        </a:rPr>
                        <a:t>MEDIUM</a:t>
                      </a:r>
                    </a:p>
                    <a:p>
                      <a:pPr marL="0" marR="0" indent="0" algn="ctr" defTabSz="18288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Arial" charset="0"/>
                          <a:ea typeface="Arial" charset="0"/>
                          <a:cs typeface="Arial" charset="0"/>
                        </a:rPr>
                        <a:t>Up to 750 Mbps</a:t>
                      </a:r>
                      <a:endParaRPr lang="en-US" sz="1700" b="0" i="0" dirty="0">
                        <a:solidFill>
                          <a:schemeClr val="tx1"/>
                        </a:solidFill>
                        <a:latin typeface="Arial" charset="0"/>
                        <a:ea typeface="Arial" charset="0"/>
                        <a:cs typeface="Arial" charset="0"/>
                      </a:endParaRPr>
                    </a:p>
                  </a:txBody>
                  <a:tcPr marL="34290" marR="34290" marT="17145" marB="17145"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4713">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75000"/>
                            </a:schemeClr>
                          </a:solidFill>
                          <a:latin typeface="Arial" charset="0"/>
                          <a:ea typeface="Arial" charset="0"/>
                          <a:cs typeface="Arial" charset="0"/>
                        </a:rPr>
                        <a:t>MX250</a:t>
                      </a:r>
                    </a:p>
                  </a:txBody>
                  <a:tcPr marL="34290" marR="34290" marT="17145" marB="17145"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200" b="1" i="0" spc="300" dirty="0">
                          <a:solidFill>
                            <a:srgbClr val="6E98F5"/>
                          </a:solidFill>
                          <a:latin typeface="Arial" charset="0"/>
                          <a:ea typeface="Arial" charset="0"/>
                          <a:cs typeface="Arial" charset="0"/>
                        </a:rPr>
                        <a:t>LARGE</a:t>
                      </a:r>
                    </a:p>
                    <a:p>
                      <a:pPr marL="0" marR="0" indent="0" algn="ctr" defTabSz="18288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Arial" charset="0"/>
                          <a:ea typeface="Arial" charset="0"/>
                          <a:cs typeface="Arial" charset="0"/>
                        </a:rPr>
                        <a:t>Up to </a:t>
                      </a:r>
                      <a:r>
                        <a:rPr lang="en-US" sz="1100" b="0" i="0" baseline="0" dirty="0">
                          <a:solidFill>
                            <a:schemeClr val="tx1"/>
                          </a:solidFill>
                          <a:latin typeface="Arial" charset="0"/>
                          <a:ea typeface="Arial" charset="0"/>
                          <a:cs typeface="Arial" charset="0"/>
                        </a:rPr>
                        <a:t>5</a:t>
                      </a:r>
                      <a:r>
                        <a:rPr lang="en-US" sz="1100" b="0" i="0" dirty="0">
                          <a:solidFill>
                            <a:schemeClr val="tx1"/>
                          </a:solidFill>
                          <a:latin typeface="Arial" charset="0"/>
                          <a:ea typeface="Arial" charset="0"/>
                          <a:cs typeface="Arial" charset="0"/>
                        </a:rPr>
                        <a:t> Gbps</a:t>
                      </a:r>
                      <a:endParaRPr lang="en-US" sz="1700" b="0" i="0" dirty="0">
                        <a:solidFill>
                          <a:schemeClr val="tx1"/>
                        </a:solidFill>
                        <a:latin typeface="Arial" charset="0"/>
                        <a:ea typeface="Arial" charset="0"/>
                        <a:cs typeface="Arial" charset="0"/>
                      </a:endParaRPr>
                    </a:p>
                  </a:txBody>
                  <a:tcPr marL="34290" marR="34290" marT="17145" marB="17145"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4713">
                <a:tc>
                  <a:txBody>
                    <a:bodyPr/>
                    <a:lstStyle/>
                    <a:p>
                      <a:pPr marL="0" marR="0" indent="0" algn="ctr" defTabSz="18288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75000"/>
                            </a:schemeClr>
                          </a:solidFill>
                          <a:latin typeface="Arial" charset="0"/>
                          <a:ea typeface="Arial" charset="0"/>
                          <a:cs typeface="Arial" charset="0"/>
                        </a:rPr>
                        <a:t>MX450</a:t>
                      </a:r>
                    </a:p>
                  </a:txBody>
                  <a:tcPr marL="34290" marR="34290" marT="17145" marB="17145" anchor="ctr">
                    <a:lnT w="3175" cap="flat" cmpd="sng" algn="ctr">
                      <a:solidFill>
                        <a:schemeClr val="tx1"/>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algn="ctr"/>
                      <a:r>
                        <a:rPr lang="en-US" sz="1200" b="1" i="0" spc="300" dirty="0">
                          <a:solidFill>
                            <a:srgbClr val="6E98F5"/>
                          </a:solidFill>
                          <a:latin typeface="Arial" charset="0"/>
                          <a:ea typeface="Arial" charset="0"/>
                          <a:cs typeface="Arial" charset="0"/>
                        </a:rPr>
                        <a:t>EXTRA LARGE</a:t>
                      </a:r>
                    </a:p>
                    <a:p>
                      <a:pPr marL="0" marR="0" indent="0" algn="ctr" defTabSz="18288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Arial" charset="0"/>
                          <a:ea typeface="Arial" charset="0"/>
                          <a:cs typeface="Arial" charset="0"/>
                        </a:rPr>
                        <a:t>Up to 10 Gbps</a:t>
                      </a:r>
                      <a:endParaRPr lang="en-US" sz="1700" b="0" i="0" dirty="0">
                        <a:solidFill>
                          <a:schemeClr val="tx1"/>
                        </a:solidFill>
                        <a:latin typeface="Arial" charset="0"/>
                        <a:ea typeface="Arial" charset="0"/>
                        <a:cs typeface="Arial" charset="0"/>
                      </a:endParaRPr>
                    </a:p>
                  </a:txBody>
                  <a:tcPr marL="34290" marR="34290" marT="17145" marB="17145" anchor="ctr">
                    <a:lnT w="3175" cap="flat" cmpd="sng" algn="ctr">
                      <a:solidFill>
                        <a:schemeClr val="tx1"/>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77601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349" y="244347"/>
            <a:ext cx="6724650" cy="452120"/>
          </a:xfrm>
          <a:prstGeom prst="rect">
            <a:avLst/>
          </a:prstGeom>
        </p:spPr>
        <p:txBody>
          <a:bodyPr vert="horz" wrap="square" lIns="0" tIns="12700" rIns="0" bIns="0" rtlCol="0">
            <a:spAutoFit/>
          </a:bodyPr>
          <a:lstStyle/>
          <a:p>
            <a:pPr marL="12700">
              <a:lnSpc>
                <a:spcPct val="100000"/>
              </a:lnSpc>
              <a:spcBef>
                <a:spcPts val="100"/>
              </a:spcBef>
            </a:pPr>
            <a:r>
              <a:rPr spc="35" dirty="0"/>
              <a:t>MI </a:t>
            </a:r>
            <a:r>
              <a:rPr spc="15" dirty="0"/>
              <a:t>does not need any </a:t>
            </a:r>
            <a:r>
              <a:rPr spc="30" dirty="0"/>
              <a:t>additional</a:t>
            </a:r>
            <a:r>
              <a:rPr spc="-114" dirty="0"/>
              <a:t> </a:t>
            </a:r>
            <a:r>
              <a:rPr spc="15" dirty="0"/>
              <a:t>hardware</a:t>
            </a:r>
          </a:p>
        </p:txBody>
      </p:sp>
      <p:sp>
        <p:nvSpPr>
          <p:cNvPr id="3" name="object 3"/>
          <p:cNvSpPr/>
          <p:nvPr/>
        </p:nvSpPr>
        <p:spPr>
          <a:xfrm>
            <a:off x="320040" y="1432560"/>
            <a:ext cx="8656320" cy="240487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972093" y="3458971"/>
            <a:ext cx="3510279" cy="299720"/>
          </a:xfrm>
          <a:prstGeom prst="rect">
            <a:avLst/>
          </a:prstGeom>
        </p:spPr>
        <p:txBody>
          <a:bodyPr vert="horz" wrap="square" lIns="0" tIns="12700" rIns="0" bIns="0" rtlCol="0">
            <a:spAutoFit/>
          </a:bodyPr>
          <a:lstStyle/>
          <a:p>
            <a:pPr marL="12700">
              <a:lnSpc>
                <a:spcPct val="100000"/>
              </a:lnSpc>
              <a:spcBef>
                <a:spcPts val="100"/>
              </a:spcBef>
            </a:pPr>
            <a:r>
              <a:rPr sz="1800" b="0" spc="15" dirty="0">
                <a:solidFill>
                  <a:srgbClr val="474747"/>
                </a:solidFill>
                <a:latin typeface="Cisco Sans"/>
                <a:cs typeface="Cisco Sans"/>
              </a:rPr>
              <a:t>Meraki MX: </a:t>
            </a:r>
            <a:r>
              <a:rPr sz="1800" b="0" spc="20" dirty="0">
                <a:solidFill>
                  <a:srgbClr val="474747"/>
                </a:solidFill>
                <a:latin typeface="Cisco Sans"/>
                <a:cs typeface="Cisco Sans"/>
              </a:rPr>
              <a:t>built </a:t>
            </a:r>
            <a:r>
              <a:rPr sz="1800" b="0" spc="25" dirty="0">
                <a:solidFill>
                  <a:srgbClr val="474747"/>
                </a:solidFill>
                <a:latin typeface="Cisco Sans"/>
                <a:cs typeface="Cisco Sans"/>
              </a:rPr>
              <a:t>in </a:t>
            </a:r>
            <a:r>
              <a:rPr sz="1800" b="0" spc="10" dirty="0">
                <a:solidFill>
                  <a:srgbClr val="474747"/>
                </a:solidFill>
                <a:latin typeface="Cisco Sans"/>
                <a:cs typeface="Cisco Sans"/>
              </a:rPr>
              <a:t>collector for</a:t>
            </a:r>
            <a:r>
              <a:rPr sz="1800" b="0" spc="-125" dirty="0">
                <a:solidFill>
                  <a:srgbClr val="474747"/>
                </a:solidFill>
                <a:latin typeface="Cisco Sans"/>
                <a:cs typeface="Cisco Sans"/>
              </a:rPr>
              <a:t> </a:t>
            </a:r>
            <a:r>
              <a:rPr sz="1800" b="0" spc="15" dirty="0">
                <a:solidFill>
                  <a:srgbClr val="474747"/>
                </a:solidFill>
                <a:latin typeface="Cisco Sans"/>
                <a:cs typeface="Cisco Sans"/>
              </a:rPr>
              <a:t>MI</a:t>
            </a:r>
            <a:endParaRPr sz="1800">
              <a:latin typeface="Cisco Sans"/>
              <a:cs typeface="Cisc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74" y="372871"/>
            <a:ext cx="3874770" cy="436880"/>
          </a:xfrm>
          <a:prstGeom prst="rect">
            <a:avLst/>
          </a:prstGeom>
        </p:spPr>
        <p:txBody>
          <a:bodyPr vert="horz" wrap="square" lIns="0" tIns="12700" rIns="0" bIns="0" rtlCol="0">
            <a:spAutoFit/>
          </a:bodyPr>
          <a:lstStyle/>
          <a:p>
            <a:pPr marL="12700">
              <a:lnSpc>
                <a:spcPct val="100000"/>
              </a:lnSpc>
              <a:spcBef>
                <a:spcPts val="100"/>
              </a:spcBef>
            </a:pPr>
            <a:r>
              <a:rPr sz="2700" spc="15" dirty="0"/>
              <a:t>Простота управления</a:t>
            </a:r>
            <a:r>
              <a:rPr sz="2700" spc="-55" dirty="0"/>
              <a:t> </a:t>
            </a:r>
            <a:r>
              <a:rPr sz="2700" spc="35" dirty="0"/>
              <a:t>IT</a:t>
            </a:r>
            <a:endParaRPr sz="2700"/>
          </a:p>
        </p:txBody>
      </p:sp>
      <p:sp>
        <p:nvSpPr>
          <p:cNvPr id="8" name="object 8"/>
          <p:cNvSpPr/>
          <p:nvPr/>
        </p:nvSpPr>
        <p:spPr>
          <a:xfrm>
            <a:off x="557783" y="1078991"/>
            <a:ext cx="3032760" cy="3072384"/>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4218457" y="1211579"/>
            <a:ext cx="4196715" cy="1838960"/>
          </a:xfrm>
          <a:prstGeom prst="rect">
            <a:avLst/>
          </a:prstGeom>
        </p:spPr>
        <p:txBody>
          <a:bodyPr vert="horz" wrap="square" lIns="0" tIns="48895" rIns="0" bIns="0" rtlCol="0">
            <a:spAutoFit/>
          </a:bodyPr>
          <a:lstStyle/>
          <a:p>
            <a:pPr marL="12700" marR="218440">
              <a:lnSpc>
                <a:spcPts val="1390"/>
              </a:lnSpc>
              <a:spcBef>
                <a:spcPts val="385"/>
              </a:spcBef>
            </a:pPr>
            <a:r>
              <a:rPr sz="1400" b="1" spc="-30" dirty="0">
                <a:solidFill>
                  <a:srgbClr val="525252"/>
                </a:solidFill>
                <a:latin typeface="Arial"/>
                <a:cs typeface="Arial"/>
              </a:rPr>
              <a:t>Полноценное решение </a:t>
            </a:r>
            <a:r>
              <a:rPr sz="1400" b="1" spc="-20" dirty="0">
                <a:solidFill>
                  <a:srgbClr val="525252"/>
                </a:solidFill>
                <a:latin typeface="Arial"/>
                <a:cs typeface="Arial"/>
              </a:rPr>
              <a:t>для </a:t>
            </a:r>
            <a:r>
              <a:rPr sz="1400" b="1" spc="-30" dirty="0">
                <a:solidFill>
                  <a:srgbClr val="525252"/>
                </a:solidFill>
                <a:latin typeface="Arial"/>
                <a:cs typeface="Arial"/>
              </a:rPr>
              <a:t>инфраструктуры</a:t>
            </a:r>
            <a:r>
              <a:rPr sz="1400" b="1" spc="-195" dirty="0">
                <a:solidFill>
                  <a:srgbClr val="525252"/>
                </a:solidFill>
                <a:latin typeface="Arial"/>
                <a:cs typeface="Arial"/>
              </a:rPr>
              <a:t> </a:t>
            </a:r>
            <a:r>
              <a:rPr sz="1400" b="1" dirty="0">
                <a:solidFill>
                  <a:srgbClr val="525252"/>
                </a:solidFill>
                <a:latin typeface="Arial"/>
                <a:cs typeface="Arial"/>
              </a:rPr>
              <a:t>с  </a:t>
            </a:r>
            <a:r>
              <a:rPr sz="1400" b="1" spc="-30" dirty="0">
                <a:solidFill>
                  <a:srgbClr val="525252"/>
                </a:solidFill>
                <a:latin typeface="Arial"/>
                <a:cs typeface="Arial"/>
              </a:rPr>
              <a:t>облачным</a:t>
            </a:r>
            <a:r>
              <a:rPr sz="1400" b="1" spc="-55" dirty="0">
                <a:solidFill>
                  <a:srgbClr val="525252"/>
                </a:solidFill>
                <a:latin typeface="Arial"/>
                <a:cs typeface="Arial"/>
              </a:rPr>
              <a:t> </a:t>
            </a:r>
            <a:r>
              <a:rPr sz="1400" b="1" spc="-35" dirty="0">
                <a:solidFill>
                  <a:srgbClr val="525252"/>
                </a:solidFill>
                <a:latin typeface="Arial"/>
                <a:cs typeface="Arial"/>
              </a:rPr>
              <a:t>управлением</a:t>
            </a:r>
            <a:endParaRPr sz="1400">
              <a:latin typeface="Arial"/>
              <a:cs typeface="Arial"/>
            </a:endParaRPr>
          </a:p>
          <a:p>
            <a:pPr marL="12700" marR="5080">
              <a:lnSpc>
                <a:spcPct val="85700"/>
              </a:lnSpc>
              <a:spcBef>
                <a:spcPts val="680"/>
              </a:spcBef>
            </a:pPr>
            <a:r>
              <a:rPr sz="1400" spc="-30" dirty="0">
                <a:solidFill>
                  <a:srgbClr val="525252"/>
                </a:solidFill>
                <a:latin typeface="Arial"/>
                <a:cs typeface="Arial"/>
              </a:rPr>
              <a:t>Проводная </a:t>
            </a:r>
            <a:r>
              <a:rPr sz="1400" dirty="0">
                <a:solidFill>
                  <a:srgbClr val="525252"/>
                </a:solidFill>
                <a:latin typeface="Arial"/>
                <a:cs typeface="Arial"/>
              </a:rPr>
              <a:t>и </a:t>
            </a:r>
            <a:r>
              <a:rPr sz="1400" spc="-30" dirty="0">
                <a:solidFill>
                  <a:srgbClr val="525252"/>
                </a:solidFill>
                <a:latin typeface="Arial"/>
                <a:cs typeface="Arial"/>
              </a:rPr>
              <a:t>беспроводная </a:t>
            </a:r>
            <a:r>
              <a:rPr sz="1400" spc="-25" dirty="0">
                <a:solidFill>
                  <a:srgbClr val="525252"/>
                </a:solidFill>
                <a:latin typeface="Arial"/>
                <a:cs typeface="Arial"/>
              </a:rPr>
              <a:t>сеть, </a:t>
            </a:r>
            <a:r>
              <a:rPr sz="1400" spc="-30" dirty="0">
                <a:solidFill>
                  <a:srgbClr val="525252"/>
                </a:solidFill>
                <a:latin typeface="Arial"/>
                <a:cs typeface="Arial"/>
              </a:rPr>
              <a:t>безопасность,</a:t>
            </a:r>
            <a:r>
              <a:rPr sz="1400" spc="-120" dirty="0">
                <a:solidFill>
                  <a:srgbClr val="525252"/>
                </a:solidFill>
                <a:latin typeface="Arial"/>
                <a:cs typeface="Arial"/>
              </a:rPr>
              <a:t> </a:t>
            </a:r>
            <a:r>
              <a:rPr sz="1400" spc="-25" dirty="0">
                <a:solidFill>
                  <a:srgbClr val="525252"/>
                </a:solidFill>
                <a:latin typeface="Arial"/>
                <a:cs typeface="Arial"/>
              </a:rPr>
              <a:t>SD-  </a:t>
            </a:r>
            <a:r>
              <a:rPr sz="1400" spc="-35" dirty="0">
                <a:solidFill>
                  <a:srgbClr val="525252"/>
                </a:solidFill>
                <a:latin typeface="Arial"/>
                <a:cs typeface="Arial"/>
              </a:rPr>
              <a:t>WAN, </a:t>
            </a:r>
            <a:r>
              <a:rPr sz="1400" spc="-30" dirty="0">
                <a:solidFill>
                  <a:srgbClr val="525252"/>
                </a:solidFill>
                <a:latin typeface="Arial"/>
                <a:cs typeface="Arial"/>
              </a:rPr>
              <a:t>аналитика, управление конечными  устройствами,</a:t>
            </a:r>
            <a:r>
              <a:rPr sz="1400" spc="-35" dirty="0">
                <a:solidFill>
                  <a:srgbClr val="525252"/>
                </a:solidFill>
                <a:latin typeface="Arial"/>
                <a:cs typeface="Arial"/>
              </a:rPr>
              <a:t> </a:t>
            </a:r>
            <a:r>
              <a:rPr sz="1400" spc="-30" dirty="0">
                <a:solidFill>
                  <a:srgbClr val="525252"/>
                </a:solidFill>
                <a:latin typeface="Arial"/>
                <a:cs typeface="Arial"/>
              </a:rPr>
              <a:t>камеры</a:t>
            </a:r>
            <a:endParaRPr sz="1400">
              <a:latin typeface="Arial"/>
              <a:cs typeface="Arial"/>
            </a:endParaRPr>
          </a:p>
          <a:p>
            <a:pPr marL="12700">
              <a:lnSpc>
                <a:spcPct val="100000"/>
              </a:lnSpc>
              <a:spcBef>
                <a:spcPts val="335"/>
              </a:spcBef>
            </a:pPr>
            <a:r>
              <a:rPr sz="1400" spc="-30" dirty="0">
                <a:solidFill>
                  <a:srgbClr val="525252"/>
                </a:solidFill>
                <a:latin typeface="Arial"/>
                <a:cs typeface="Arial"/>
              </a:rPr>
              <a:t>Оборудование, </a:t>
            </a:r>
            <a:r>
              <a:rPr sz="1400" spc="-20" dirty="0">
                <a:solidFill>
                  <a:srgbClr val="525252"/>
                </a:solidFill>
                <a:latin typeface="Arial"/>
                <a:cs typeface="Arial"/>
              </a:rPr>
              <a:t>ПО </a:t>
            </a:r>
            <a:r>
              <a:rPr sz="1400" dirty="0">
                <a:solidFill>
                  <a:srgbClr val="525252"/>
                </a:solidFill>
                <a:latin typeface="Arial"/>
                <a:cs typeface="Arial"/>
              </a:rPr>
              <a:t>и </a:t>
            </a:r>
            <a:r>
              <a:rPr sz="1400" spc="-30" dirty="0">
                <a:solidFill>
                  <a:srgbClr val="525252"/>
                </a:solidFill>
                <a:latin typeface="Arial"/>
                <a:cs typeface="Arial"/>
              </a:rPr>
              <a:t>облачный</a:t>
            </a:r>
            <a:r>
              <a:rPr sz="1400" spc="-140" dirty="0">
                <a:solidFill>
                  <a:srgbClr val="525252"/>
                </a:solidFill>
                <a:latin typeface="Arial"/>
                <a:cs typeface="Arial"/>
              </a:rPr>
              <a:t> </a:t>
            </a:r>
            <a:r>
              <a:rPr sz="1400" spc="-30" dirty="0">
                <a:solidFill>
                  <a:srgbClr val="525252"/>
                </a:solidFill>
                <a:latin typeface="Arial"/>
                <a:cs typeface="Arial"/>
              </a:rPr>
              <a:t>сервис</a:t>
            </a:r>
            <a:endParaRPr sz="1400">
              <a:latin typeface="Arial"/>
              <a:cs typeface="Arial"/>
            </a:endParaRPr>
          </a:p>
          <a:p>
            <a:pPr>
              <a:lnSpc>
                <a:spcPct val="100000"/>
              </a:lnSpc>
              <a:spcBef>
                <a:spcPts val="45"/>
              </a:spcBef>
            </a:pPr>
            <a:endParaRPr sz="2150">
              <a:latin typeface="Times New Roman"/>
              <a:cs typeface="Times New Roman"/>
            </a:endParaRPr>
          </a:p>
          <a:p>
            <a:pPr marL="12700">
              <a:lnSpc>
                <a:spcPct val="100000"/>
              </a:lnSpc>
            </a:pPr>
            <a:r>
              <a:rPr sz="1400" b="1" spc="-30" dirty="0">
                <a:solidFill>
                  <a:srgbClr val="525252"/>
                </a:solidFill>
                <a:latin typeface="Arial"/>
                <a:cs typeface="Arial"/>
              </a:rPr>
              <a:t>Лидер облачных </a:t>
            </a:r>
            <a:r>
              <a:rPr sz="1400" b="1" spc="-10" dirty="0">
                <a:solidFill>
                  <a:srgbClr val="525252"/>
                </a:solidFill>
                <a:latin typeface="Arial"/>
                <a:cs typeface="Arial"/>
              </a:rPr>
              <a:t>IT</a:t>
            </a:r>
            <a:r>
              <a:rPr sz="1400" b="1" spc="-85" dirty="0">
                <a:solidFill>
                  <a:srgbClr val="525252"/>
                </a:solidFill>
                <a:latin typeface="Arial"/>
                <a:cs typeface="Arial"/>
              </a:rPr>
              <a:t> </a:t>
            </a:r>
            <a:r>
              <a:rPr sz="1400" b="1" spc="-35" dirty="0">
                <a:solidFill>
                  <a:srgbClr val="525252"/>
                </a:solidFill>
                <a:latin typeface="Arial"/>
                <a:cs typeface="Arial"/>
              </a:rPr>
              <a:t>решений</a:t>
            </a:r>
            <a:endParaRPr sz="140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Deployment Scenarios</a:t>
            </a:r>
          </a:p>
        </p:txBody>
      </p:sp>
    </p:spTree>
    <p:extLst>
      <p:ext uri="{BB962C8B-B14F-4D97-AF65-F5344CB8AC3E}">
        <p14:creationId xmlns:p14="http://schemas.microsoft.com/office/powerpoint/2010/main" val="4225275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1561970185"/>
              </p:ext>
            </p:extLst>
          </p:nvPr>
        </p:nvGraphicFramePr>
        <p:xfrm>
          <a:off x="446709" y="506722"/>
          <a:ext cx="8279194" cy="1811634"/>
        </p:xfrm>
        <a:graphic>
          <a:graphicData uri="http://schemas.openxmlformats.org/drawingml/2006/table">
            <a:tbl>
              <a:tblPr firstRow="1" bandRow="1">
                <a:tableStyleId>{5C22544A-7EE6-4342-B048-85BDC9FD1C3A}</a:tableStyleId>
              </a:tblPr>
              <a:tblGrid>
                <a:gridCol w="3984590">
                  <a:extLst>
                    <a:ext uri="{9D8B030D-6E8A-4147-A177-3AD203B41FA5}">
                      <a16:colId xmlns:a16="http://schemas.microsoft.com/office/drawing/2014/main" val="20000"/>
                    </a:ext>
                  </a:extLst>
                </a:gridCol>
                <a:gridCol w="4294604">
                  <a:extLst>
                    <a:ext uri="{9D8B030D-6E8A-4147-A177-3AD203B41FA5}">
                      <a16:colId xmlns:a16="http://schemas.microsoft.com/office/drawing/2014/main" val="20001"/>
                    </a:ext>
                  </a:extLst>
                </a:gridCol>
              </a:tblGrid>
              <a:tr h="329544">
                <a:tc gridSpan="2">
                  <a:txBody>
                    <a:bodyPr/>
                    <a:lstStyle/>
                    <a:p>
                      <a:pPr marL="0" marR="0" indent="0" algn="l" defTabSz="1828800" rtl="0" eaLnBrk="1" fontAlgn="auto" latinLnBrk="0" hangingPunct="1">
                        <a:lnSpc>
                          <a:spcPct val="100000"/>
                        </a:lnSpc>
                        <a:spcBef>
                          <a:spcPts val="0"/>
                        </a:spcBef>
                        <a:spcAft>
                          <a:spcPts val="0"/>
                        </a:spcAft>
                        <a:buClrTx/>
                        <a:buSzTx/>
                        <a:buFontTx/>
                        <a:buNone/>
                        <a:tabLst/>
                        <a:defRPr/>
                      </a:pPr>
                      <a:r>
                        <a:rPr lang="en-US" sz="1100" b="1" spc="300" dirty="0">
                          <a:solidFill>
                            <a:schemeClr val="accent6"/>
                          </a:solidFill>
                          <a:latin typeface="Proxima Nova Semibold" charset="0"/>
                          <a:ea typeface="Proxima Nova Semibold" charset="0"/>
                          <a:cs typeface="Proxima Nova Semibold" charset="0"/>
                        </a:rPr>
                        <a:t>OPTION 1: </a:t>
                      </a:r>
                      <a:r>
                        <a:rPr lang="en-US" sz="1400" b="0" i="0" spc="0" dirty="0">
                          <a:solidFill>
                            <a:schemeClr val="tx1">
                              <a:lumMod val="50000"/>
                            </a:schemeClr>
                          </a:solidFill>
                          <a:latin typeface="Proxima Nova Light" charset="0"/>
                          <a:ea typeface="Proxima Nova Light" charset="0"/>
                          <a:cs typeface="Proxima Nova Light" charset="0"/>
                        </a:rPr>
                        <a:t>MX-MX (hub-and-spoke)</a:t>
                      </a:r>
                      <a:endParaRPr lang="en-US" sz="1100" b="0" i="0" spc="0" dirty="0">
                        <a:solidFill>
                          <a:schemeClr val="tx1">
                            <a:lumMod val="50000"/>
                          </a:schemeClr>
                        </a:solidFill>
                        <a:latin typeface="Proxima Nova Light" charset="0"/>
                        <a:ea typeface="Proxima Nova Light" charset="0"/>
                        <a:cs typeface="Proxima Nova Light" charset="0"/>
                      </a:endParaRPr>
                    </a:p>
                  </a:txBody>
                  <a:tcPr marL="34290" marR="34290" marT="17145" marB="17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99410">
                <a:tc>
                  <a:txBody>
                    <a:bodyPr/>
                    <a:lstStyle/>
                    <a:p>
                      <a:endParaRPr lang="en-US" sz="500" dirty="0"/>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0" indent="-571500">
                        <a:spcAft>
                          <a:spcPts val="2400"/>
                        </a:spcAft>
                        <a:buFontTx/>
                        <a:buChar char="-"/>
                      </a:pPr>
                      <a:r>
                        <a:rPr lang="en-US" sz="1100" b="0" i="0" baseline="0" dirty="0">
                          <a:solidFill>
                            <a:schemeClr val="bg1">
                              <a:lumMod val="50000"/>
                            </a:schemeClr>
                          </a:solidFill>
                          <a:latin typeface="Arial" charset="0"/>
                          <a:ea typeface="Arial" charset="0"/>
                          <a:cs typeface="Arial" charset="0"/>
                        </a:rPr>
                        <a:t>MXs at branch sites establish auto VPN tunnels with an MX at the HQ / DC</a:t>
                      </a:r>
                    </a:p>
                    <a:p>
                      <a:pPr marL="571500" indent="-571500">
                        <a:spcAft>
                          <a:spcPts val="2400"/>
                        </a:spcAft>
                        <a:buFontTx/>
                        <a:buChar char="-"/>
                      </a:pPr>
                      <a:r>
                        <a:rPr lang="en-US" sz="1100" b="0" i="0" baseline="0" dirty="0">
                          <a:solidFill>
                            <a:schemeClr val="bg1">
                              <a:lumMod val="50000"/>
                            </a:schemeClr>
                          </a:solidFill>
                          <a:latin typeface="Arial" charset="0"/>
                          <a:ea typeface="Arial" charset="0"/>
                          <a:cs typeface="Arial" charset="0"/>
                        </a:rPr>
                        <a:t>Real-time performance of VPN tunnels is measured</a:t>
                      </a:r>
                    </a:p>
                    <a:p>
                      <a:pPr marL="571500" indent="-571500">
                        <a:spcAft>
                          <a:spcPts val="2400"/>
                        </a:spcAft>
                        <a:buFontTx/>
                        <a:buChar char="-"/>
                      </a:pPr>
                      <a:r>
                        <a:rPr lang="en-US" sz="1100" b="0" i="0" dirty="0">
                          <a:solidFill>
                            <a:schemeClr val="bg1">
                              <a:lumMod val="50000"/>
                            </a:schemeClr>
                          </a:solidFill>
                          <a:latin typeface="Arial" charset="0"/>
                          <a:ea typeface="Arial" charset="0"/>
                          <a:cs typeface="Arial" charset="0"/>
                        </a:rPr>
                        <a:t>Traffic is routed to</a:t>
                      </a:r>
                      <a:r>
                        <a:rPr lang="en-US" sz="1100" b="0" i="0" baseline="0" dirty="0">
                          <a:solidFill>
                            <a:schemeClr val="bg1">
                              <a:lumMod val="50000"/>
                            </a:schemeClr>
                          </a:solidFill>
                          <a:latin typeface="Arial" charset="0"/>
                          <a:ea typeface="Arial" charset="0"/>
                          <a:cs typeface="Arial" charset="0"/>
                        </a:rPr>
                        <a:t> the HQ / DC based on the real-time performance of the auto VPN tunnels</a:t>
                      </a:r>
                      <a:endParaRPr lang="en-US" sz="1100" b="0" i="0" dirty="0">
                        <a:solidFill>
                          <a:schemeClr val="bg1">
                            <a:lumMod val="50000"/>
                          </a:schemeClr>
                        </a:solidFill>
                        <a:latin typeface="Arial" charset="0"/>
                        <a:ea typeface="Arial" charset="0"/>
                        <a:cs typeface="Arial" charset="0"/>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361020" y="123380"/>
            <a:ext cx="7886700" cy="367230"/>
          </a:xfrm>
        </p:spPr>
        <p:txBody>
          <a:bodyPr/>
          <a:lstStyle/>
          <a:p>
            <a:r>
              <a:rPr lang="en-US" dirty="0"/>
              <a:t>VPN Traffic</a:t>
            </a:r>
          </a:p>
        </p:txBody>
      </p:sp>
      <p:graphicFrame>
        <p:nvGraphicFramePr>
          <p:cNvPr id="52" name="Content Placeholder 3"/>
          <p:cNvGraphicFramePr>
            <a:graphicFrameLocks noGrp="1"/>
          </p:cNvGraphicFramePr>
          <p:nvPr>
            <p:ph sz="quarter" idx="10"/>
            <p:extLst>
              <p:ext uri="{D42A27DB-BD31-4B8C-83A1-F6EECF244321}">
                <p14:modId xmlns:p14="http://schemas.microsoft.com/office/powerpoint/2010/main" val="171773379"/>
              </p:ext>
            </p:extLst>
          </p:nvPr>
        </p:nvGraphicFramePr>
        <p:xfrm>
          <a:off x="446709" y="2349220"/>
          <a:ext cx="8193505" cy="2323535"/>
        </p:xfrm>
        <a:graphic>
          <a:graphicData uri="http://schemas.openxmlformats.org/drawingml/2006/table">
            <a:tbl>
              <a:tblPr firstRow="1" bandRow="1">
                <a:tableStyleId>{5C22544A-7EE6-4342-B048-85BDC9FD1C3A}</a:tableStyleId>
              </a:tblPr>
              <a:tblGrid>
                <a:gridCol w="3961397">
                  <a:extLst>
                    <a:ext uri="{9D8B030D-6E8A-4147-A177-3AD203B41FA5}">
                      <a16:colId xmlns:a16="http://schemas.microsoft.com/office/drawing/2014/main" val="20000"/>
                    </a:ext>
                  </a:extLst>
                </a:gridCol>
                <a:gridCol w="4232108">
                  <a:extLst>
                    <a:ext uri="{9D8B030D-6E8A-4147-A177-3AD203B41FA5}">
                      <a16:colId xmlns:a16="http://schemas.microsoft.com/office/drawing/2014/main" val="20001"/>
                    </a:ext>
                  </a:extLst>
                </a:gridCol>
              </a:tblGrid>
              <a:tr h="338525">
                <a:tc gridSpan="2">
                  <a:txBody>
                    <a:bodyPr/>
                    <a:lstStyle/>
                    <a:p>
                      <a:pPr marL="0" marR="0" indent="0" algn="l" defTabSz="1828800" rtl="0" eaLnBrk="1" fontAlgn="auto" latinLnBrk="0" hangingPunct="1">
                        <a:lnSpc>
                          <a:spcPct val="100000"/>
                        </a:lnSpc>
                        <a:spcBef>
                          <a:spcPts val="0"/>
                        </a:spcBef>
                        <a:spcAft>
                          <a:spcPts val="0"/>
                        </a:spcAft>
                        <a:buClrTx/>
                        <a:buSzTx/>
                        <a:buFontTx/>
                        <a:buNone/>
                        <a:tabLst/>
                        <a:defRPr/>
                      </a:pPr>
                      <a:r>
                        <a:rPr lang="en-US" sz="1100" b="1" spc="300" dirty="0">
                          <a:solidFill>
                            <a:schemeClr val="accent6"/>
                          </a:solidFill>
                          <a:latin typeface="Proxima Nova Semibold" charset="0"/>
                          <a:ea typeface="Proxima Nova Semibold" charset="0"/>
                          <a:cs typeface="Proxima Nova Semibold" charset="0"/>
                        </a:rPr>
                        <a:t>OPTION 2: </a:t>
                      </a:r>
                      <a:r>
                        <a:rPr lang="en-US" sz="1400" b="0" i="0" spc="0" dirty="0">
                          <a:solidFill>
                            <a:schemeClr val="tx1">
                              <a:lumMod val="50000"/>
                            </a:schemeClr>
                          </a:solidFill>
                          <a:latin typeface="Proxima Nova Light" charset="0"/>
                          <a:ea typeface="Proxima Nova Light" charset="0"/>
                          <a:cs typeface="Proxima Nova Light" charset="0"/>
                        </a:rPr>
                        <a:t>MX-to-3</a:t>
                      </a:r>
                      <a:r>
                        <a:rPr lang="en-US" sz="1400" b="0" i="0" spc="0" baseline="30000" dirty="0">
                          <a:solidFill>
                            <a:schemeClr val="tx1">
                              <a:lumMod val="50000"/>
                            </a:schemeClr>
                          </a:solidFill>
                          <a:latin typeface="Proxima Nova Light" charset="0"/>
                          <a:ea typeface="Proxima Nova Light" charset="0"/>
                          <a:cs typeface="Proxima Nova Light" charset="0"/>
                        </a:rPr>
                        <a:t>rd</a:t>
                      </a:r>
                      <a:r>
                        <a:rPr lang="en-US" sz="1400" b="0" i="0" spc="0" dirty="0">
                          <a:solidFill>
                            <a:schemeClr val="tx1">
                              <a:lumMod val="50000"/>
                            </a:schemeClr>
                          </a:solidFill>
                          <a:latin typeface="Proxima Nova Light" charset="0"/>
                          <a:ea typeface="Proxima Nova Light" charset="0"/>
                          <a:cs typeface="Proxima Nova Light" charset="0"/>
                        </a:rPr>
                        <a:t> Party Peers (hub-and-spoke*)</a:t>
                      </a:r>
                      <a:endParaRPr lang="en-US" sz="1100" b="0" i="0" spc="0" dirty="0">
                        <a:solidFill>
                          <a:schemeClr val="tx1">
                            <a:lumMod val="50000"/>
                          </a:schemeClr>
                        </a:solidFill>
                        <a:latin typeface="Proxima Nova Light" charset="0"/>
                        <a:ea typeface="Proxima Nova Light" charset="0"/>
                        <a:cs typeface="Proxima Nova Light" charset="0"/>
                      </a:endParaRPr>
                    </a:p>
                  </a:txBody>
                  <a:tcPr marL="34290" marR="34290" marT="17145" marB="171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3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99410">
                <a:tc>
                  <a:txBody>
                    <a:bodyPr/>
                    <a:lstStyle/>
                    <a:p>
                      <a:endParaRPr lang="en-US" sz="500" dirty="0"/>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0" indent="-571500">
                        <a:spcAft>
                          <a:spcPts val="2400"/>
                        </a:spcAft>
                        <a:buFontTx/>
                        <a:buChar char="-"/>
                      </a:pPr>
                      <a:r>
                        <a:rPr lang="en-US" sz="1100" b="0" i="0" baseline="0" dirty="0">
                          <a:solidFill>
                            <a:schemeClr val="bg1">
                              <a:lumMod val="50000"/>
                            </a:schemeClr>
                          </a:solidFill>
                          <a:latin typeface="Arial" charset="0"/>
                          <a:ea typeface="Arial" charset="0"/>
                          <a:cs typeface="Arial" charset="0"/>
                        </a:rPr>
                        <a:t>MXs at branch sites establish VPN tunnels with a 3</a:t>
                      </a:r>
                      <a:r>
                        <a:rPr lang="en-US" sz="1100" b="0" i="0" baseline="30000" dirty="0">
                          <a:solidFill>
                            <a:schemeClr val="bg1">
                              <a:lumMod val="50000"/>
                            </a:schemeClr>
                          </a:solidFill>
                          <a:latin typeface="Arial" charset="0"/>
                          <a:ea typeface="Arial" charset="0"/>
                          <a:cs typeface="Arial" charset="0"/>
                        </a:rPr>
                        <a:t>rd</a:t>
                      </a:r>
                      <a:r>
                        <a:rPr lang="en-US" sz="1100" b="0" i="0" baseline="0" dirty="0">
                          <a:solidFill>
                            <a:schemeClr val="bg1">
                              <a:lumMod val="50000"/>
                            </a:schemeClr>
                          </a:solidFill>
                          <a:latin typeface="Arial" charset="0"/>
                          <a:ea typeface="Arial" charset="0"/>
                          <a:cs typeface="Arial" charset="0"/>
                        </a:rPr>
                        <a:t> party peer at the HQ / DC</a:t>
                      </a:r>
                    </a:p>
                    <a:p>
                      <a:pPr marL="571500" indent="-571500">
                        <a:spcAft>
                          <a:spcPts val="2400"/>
                        </a:spcAft>
                        <a:buFontTx/>
                        <a:buChar char="-"/>
                      </a:pPr>
                      <a:r>
                        <a:rPr lang="en-US" sz="1100" b="0" i="0" baseline="0" dirty="0">
                          <a:solidFill>
                            <a:schemeClr val="bg1">
                              <a:lumMod val="50000"/>
                            </a:schemeClr>
                          </a:solidFill>
                          <a:latin typeface="Arial" charset="0"/>
                          <a:ea typeface="Arial" charset="0"/>
                          <a:cs typeface="Arial" charset="0"/>
                        </a:rPr>
                        <a:t>Real-time performance of VPN tunnels is measured leveraging the </a:t>
                      </a:r>
                      <a:r>
                        <a:rPr lang="en-US" sz="1100" b="0" i="0" baseline="0" dirty="0">
                          <a:solidFill>
                            <a:schemeClr val="accent6"/>
                          </a:solidFill>
                          <a:latin typeface="Courier New" charset="0"/>
                          <a:ea typeface="Courier New" charset="0"/>
                          <a:cs typeface="Courier New" charset="0"/>
                        </a:rPr>
                        <a:t>packet loss and latency API end points</a:t>
                      </a:r>
                    </a:p>
                    <a:p>
                      <a:pPr marL="571500" indent="-571500">
                        <a:spcAft>
                          <a:spcPts val="2400"/>
                        </a:spcAft>
                        <a:buFontTx/>
                        <a:buChar char="-"/>
                      </a:pPr>
                      <a:r>
                        <a:rPr lang="en-US" sz="1100" b="0" i="0" dirty="0">
                          <a:solidFill>
                            <a:schemeClr val="bg1">
                              <a:lumMod val="50000"/>
                            </a:schemeClr>
                          </a:solidFill>
                          <a:latin typeface="Arial" charset="0"/>
                          <a:ea typeface="Arial" charset="0"/>
                          <a:cs typeface="Arial" charset="0"/>
                        </a:rPr>
                        <a:t>Traffic is routed to</a:t>
                      </a:r>
                      <a:r>
                        <a:rPr lang="en-US" sz="1100" b="0" i="0" baseline="0" dirty="0">
                          <a:solidFill>
                            <a:schemeClr val="bg1">
                              <a:lumMod val="50000"/>
                            </a:schemeClr>
                          </a:solidFill>
                          <a:latin typeface="Arial" charset="0"/>
                          <a:ea typeface="Arial" charset="0"/>
                          <a:cs typeface="Arial" charset="0"/>
                        </a:rPr>
                        <a:t> the HQ / DC via a designated primary VPN tunnel </a:t>
                      </a:r>
                      <a:r>
                        <a:rPr lang="en-GB" sz="1100" b="0" i="0" baseline="0" dirty="0">
                          <a:solidFill>
                            <a:schemeClr val="bg1">
                              <a:lumMod val="50000"/>
                            </a:schemeClr>
                          </a:solidFill>
                          <a:latin typeface="Arial" charset="0"/>
                          <a:ea typeface="Arial" charset="0"/>
                          <a:cs typeface="Arial" charset="0"/>
                        </a:rPr>
                        <a:t>and</a:t>
                      </a:r>
                      <a:r>
                        <a:rPr lang="en-US" sz="1100" b="0" i="0" baseline="0" dirty="0">
                          <a:solidFill>
                            <a:schemeClr val="bg1">
                              <a:lumMod val="50000"/>
                            </a:schemeClr>
                          </a:solidFill>
                          <a:latin typeface="Arial" charset="0"/>
                          <a:ea typeface="Arial" charset="0"/>
                          <a:cs typeface="Arial" charset="0"/>
                        </a:rPr>
                        <a:t> failover occurs if loss/latency exceeds thresholds</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35" name="Straight Connector 34"/>
          <p:cNvCxnSpPr/>
          <p:nvPr/>
        </p:nvCxnSpPr>
        <p:spPr>
          <a:xfrm>
            <a:off x="1296640" y="1906328"/>
            <a:ext cx="1866456" cy="0"/>
          </a:xfrm>
          <a:prstGeom prst="line">
            <a:avLst/>
          </a:prstGeom>
          <a:ln w="38100">
            <a:solidFill>
              <a:srgbClr val="65D64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6640" y="1750259"/>
            <a:ext cx="1866456" cy="0"/>
          </a:xfrm>
          <a:prstGeom prst="line">
            <a:avLst/>
          </a:prstGeom>
          <a:ln w="38100">
            <a:solidFill>
              <a:srgbClr val="65D64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296640" y="3743703"/>
            <a:ext cx="1866456" cy="0"/>
          </a:xfrm>
          <a:prstGeom prst="line">
            <a:avLst/>
          </a:prstGeom>
          <a:ln w="38100">
            <a:solidFill>
              <a:srgbClr val="FFAA4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296640" y="3587634"/>
            <a:ext cx="1866456" cy="0"/>
          </a:xfrm>
          <a:prstGeom prst="line">
            <a:avLst/>
          </a:prstGeom>
          <a:ln w="38100">
            <a:solidFill>
              <a:srgbClr val="FFAA4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38256" y="4690642"/>
            <a:ext cx="2666114" cy="230832"/>
          </a:xfrm>
          <a:prstGeom prst="rect">
            <a:avLst/>
          </a:prstGeom>
          <a:noFill/>
        </p:spPr>
        <p:txBody>
          <a:bodyPr wrap="none" rtlCol="0">
            <a:spAutoFit/>
          </a:bodyPr>
          <a:lstStyle/>
          <a:p>
            <a:pPr defTabSz="685800"/>
            <a:r>
              <a:rPr lang="en-US" sz="900" dirty="0">
                <a:solidFill>
                  <a:srgbClr val="A5A5A5"/>
                </a:solidFill>
                <a:latin typeface="Arial" charset="0"/>
                <a:ea typeface="Arial" charset="0"/>
                <a:cs typeface="Arial" charset="0"/>
              </a:rPr>
              <a:t>* [This option also allows for data center failover]</a:t>
            </a:r>
          </a:p>
        </p:txBody>
      </p:sp>
      <p:cxnSp>
        <p:nvCxnSpPr>
          <p:cNvPr id="10" name="Straight Connector 9"/>
          <p:cNvCxnSpPr/>
          <p:nvPr/>
        </p:nvCxnSpPr>
        <p:spPr>
          <a:xfrm>
            <a:off x="389558" y="2323453"/>
            <a:ext cx="836488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505843" y="1412696"/>
            <a:ext cx="3448050" cy="871538"/>
          </a:xfrm>
          <a:prstGeom prst="rect">
            <a:avLst/>
          </a:prstGeom>
        </p:spPr>
      </p:pic>
      <p:pic>
        <p:nvPicPr>
          <p:cNvPr id="9" name="Picture 8"/>
          <p:cNvPicPr>
            <a:picLocks noChangeAspect="1"/>
          </p:cNvPicPr>
          <p:nvPr/>
        </p:nvPicPr>
        <p:blipFill>
          <a:blip r:embed="rId3"/>
          <a:stretch>
            <a:fillRect/>
          </a:stretch>
        </p:blipFill>
        <p:spPr>
          <a:xfrm>
            <a:off x="505843" y="3247274"/>
            <a:ext cx="3829050" cy="881063"/>
          </a:xfrm>
          <a:prstGeom prst="rect">
            <a:avLst/>
          </a:prstGeom>
        </p:spPr>
      </p:pic>
    </p:spTree>
    <p:extLst>
      <p:ext uri="{BB962C8B-B14F-4D97-AF65-F5344CB8AC3E}">
        <p14:creationId xmlns:p14="http://schemas.microsoft.com/office/powerpoint/2010/main" val="11200228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Internet Access</a:t>
            </a:r>
          </a:p>
        </p:txBody>
      </p:sp>
      <p:graphicFrame>
        <p:nvGraphicFramePr>
          <p:cNvPr id="27" name="Table 26"/>
          <p:cNvGraphicFramePr>
            <a:graphicFrameLocks noGrp="1"/>
          </p:cNvGraphicFramePr>
          <p:nvPr/>
        </p:nvGraphicFramePr>
        <p:xfrm>
          <a:off x="896281" y="3353170"/>
          <a:ext cx="7351439" cy="917916"/>
        </p:xfrm>
        <a:graphic>
          <a:graphicData uri="http://schemas.openxmlformats.org/drawingml/2006/table">
            <a:tbl>
              <a:tblPr firstRow="1" bandRow="1">
                <a:tableStyleId>{5C22544A-7EE6-4342-B048-85BDC9FD1C3A}</a:tableStyleId>
              </a:tblPr>
              <a:tblGrid>
                <a:gridCol w="3660396">
                  <a:extLst>
                    <a:ext uri="{9D8B030D-6E8A-4147-A177-3AD203B41FA5}">
                      <a16:colId xmlns:a16="http://schemas.microsoft.com/office/drawing/2014/main" val="20000"/>
                    </a:ext>
                  </a:extLst>
                </a:gridCol>
                <a:gridCol w="3691043">
                  <a:extLst>
                    <a:ext uri="{9D8B030D-6E8A-4147-A177-3AD203B41FA5}">
                      <a16:colId xmlns:a16="http://schemas.microsoft.com/office/drawing/2014/main" val="20001"/>
                    </a:ext>
                  </a:extLst>
                </a:gridCol>
              </a:tblGrid>
              <a:tr h="458958">
                <a:tc>
                  <a:txBody>
                    <a:bodyPr/>
                    <a:lstStyle/>
                    <a:p>
                      <a:pPr marL="571500" marR="0" lvl="0" indent="-571500" algn="l" defTabSz="1828800" rtl="0" eaLnBrk="1" fontAlgn="auto" latinLnBrk="0" hangingPunct="1">
                        <a:lnSpc>
                          <a:spcPct val="100000"/>
                        </a:lnSpc>
                        <a:spcBef>
                          <a:spcPts val="0"/>
                        </a:spcBef>
                        <a:spcAft>
                          <a:spcPts val="1800"/>
                        </a:spcAft>
                        <a:buClr>
                          <a:srgbClr val="00B050"/>
                        </a:buClr>
                        <a:buSzTx/>
                        <a:buFont typeface="Wingdings" charset="2"/>
                        <a:buChar char="ü"/>
                        <a:tabLst/>
                        <a:defRPr/>
                      </a:pPr>
                      <a:r>
                        <a:rPr lang="en-US" sz="1200" b="0" i="0" dirty="0">
                          <a:solidFill>
                            <a:schemeClr val="tx1">
                              <a:lumMod val="75000"/>
                            </a:schemeClr>
                          </a:solidFill>
                          <a:latin typeface="Arial" charset="0"/>
                          <a:ea typeface="Arial" charset="0"/>
                          <a:cs typeface="Arial" charset="0"/>
                        </a:rPr>
                        <a:t>Shorter</a:t>
                      </a:r>
                      <a:r>
                        <a:rPr lang="en-US" sz="1200" b="0" i="0" baseline="0" dirty="0">
                          <a:solidFill>
                            <a:schemeClr val="tx1">
                              <a:lumMod val="75000"/>
                            </a:schemeClr>
                          </a:solidFill>
                          <a:latin typeface="Arial" charset="0"/>
                          <a:ea typeface="Arial" charset="0"/>
                          <a:cs typeface="Arial" charset="0"/>
                        </a:rPr>
                        <a:t> route than backhauling</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spcAft>
                          <a:spcPts val="1800"/>
                        </a:spcAft>
                        <a:buClr>
                          <a:srgbClr val="FF0000"/>
                        </a:buClr>
                        <a:buFont typeface="ZapfDingbatsITC" charset="0"/>
                        <a:buChar char="✘"/>
                      </a:pPr>
                      <a:r>
                        <a:rPr lang="en-US" sz="1200" b="0" i="0" dirty="0">
                          <a:solidFill>
                            <a:schemeClr val="tx1">
                              <a:lumMod val="75000"/>
                            </a:schemeClr>
                          </a:solidFill>
                          <a:latin typeface="Arial" charset="0"/>
                          <a:ea typeface="Arial" charset="0"/>
                          <a:cs typeface="Arial" charset="0"/>
                        </a:rPr>
                        <a:t>Removes</a:t>
                      </a:r>
                      <a:r>
                        <a:rPr lang="en-US" sz="1200" b="0" i="0" baseline="0" dirty="0">
                          <a:solidFill>
                            <a:schemeClr val="tx1">
                              <a:lumMod val="75000"/>
                            </a:schemeClr>
                          </a:solidFill>
                          <a:latin typeface="Arial" charset="0"/>
                          <a:ea typeface="Arial" charset="0"/>
                          <a:cs typeface="Arial" charset="0"/>
                        </a:rPr>
                        <a:t> s</a:t>
                      </a:r>
                      <a:r>
                        <a:rPr lang="en-US" sz="1200" b="0" i="0" dirty="0">
                          <a:solidFill>
                            <a:schemeClr val="tx1">
                              <a:lumMod val="75000"/>
                            </a:schemeClr>
                          </a:solidFill>
                          <a:latin typeface="Arial" charset="0"/>
                          <a:ea typeface="Arial" charset="0"/>
                          <a:cs typeface="Arial" charset="0"/>
                        </a:rPr>
                        <a:t>ecurity normally provided by the DC / HQ</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8958">
                <a:tc>
                  <a:txBody>
                    <a:bodyPr/>
                    <a:lstStyle/>
                    <a:p>
                      <a:pPr marL="571500" marR="0" lvl="0" indent="-571500" algn="l" defTabSz="1828800" rtl="0" eaLnBrk="1" fontAlgn="auto" latinLnBrk="0" hangingPunct="1">
                        <a:lnSpc>
                          <a:spcPct val="100000"/>
                        </a:lnSpc>
                        <a:spcBef>
                          <a:spcPts val="0"/>
                        </a:spcBef>
                        <a:spcAft>
                          <a:spcPts val="1800"/>
                        </a:spcAft>
                        <a:buClr>
                          <a:srgbClr val="00B050"/>
                        </a:buClr>
                        <a:buSzTx/>
                        <a:buFont typeface="Wingdings" charset="2"/>
                        <a:buChar char="ü"/>
                        <a:tabLst/>
                        <a:defRPr/>
                      </a:pPr>
                      <a:r>
                        <a:rPr lang="en-US" sz="1200" b="0" i="0" baseline="0" dirty="0">
                          <a:solidFill>
                            <a:schemeClr val="tx1">
                              <a:lumMod val="75000"/>
                            </a:schemeClr>
                          </a:solidFill>
                          <a:latin typeface="Arial" charset="0"/>
                          <a:ea typeface="Arial" charset="0"/>
                          <a:cs typeface="Arial" charset="0"/>
                        </a:rPr>
                        <a:t>Recommended by SaaS providers</a:t>
                      </a:r>
                      <a:endParaRPr lang="en-US" sz="1200" b="0" i="0" dirty="0">
                        <a:solidFill>
                          <a:schemeClr val="tx1">
                            <a:lumMod val="75000"/>
                          </a:schemeClr>
                        </a:solidFill>
                        <a:latin typeface="Arial" charset="0"/>
                        <a:ea typeface="Arial" charset="0"/>
                        <a:cs typeface="Arial" charset="0"/>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spcAft>
                          <a:spcPts val="1800"/>
                        </a:spcAft>
                        <a:buClr>
                          <a:srgbClr val="FF0000"/>
                        </a:buClr>
                        <a:buFont typeface="ZapfDingbatsITC" charset="0"/>
                        <a:buChar char="✘"/>
                      </a:pPr>
                      <a:r>
                        <a:rPr lang="en-US" sz="1200" b="0" i="0" dirty="0">
                          <a:solidFill>
                            <a:schemeClr val="tx1">
                              <a:lumMod val="75000"/>
                            </a:schemeClr>
                          </a:solidFill>
                          <a:latin typeface="Arial" charset="0"/>
                          <a:ea typeface="Arial" charset="0"/>
                          <a:cs typeface="Arial" charset="0"/>
                        </a:rPr>
                        <a:t>No visibility beyond the LAN</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Can 15"/>
          <p:cNvSpPr/>
          <p:nvPr/>
        </p:nvSpPr>
        <p:spPr>
          <a:xfrm rot="16200000">
            <a:off x="4504475" y="752644"/>
            <a:ext cx="102421" cy="1800669"/>
          </a:xfrm>
          <a:prstGeom prst="can">
            <a:avLst>
              <a:gd name="adj" fmla="val 47906"/>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endParaRPr lang="en-US" sz="750" dirty="0">
              <a:solidFill>
                <a:srgbClr val="FFFFFF"/>
              </a:solidFill>
              <a:latin typeface="Arial" charset="0"/>
              <a:ea typeface="Arial" charset="0"/>
              <a:cs typeface="Arial" charset="0"/>
            </a:endParaRPr>
          </a:p>
        </p:txBody>
      </p:sp>
      <p:sp>
        <p:nvSpPr>
          <p:cNvPr id="7" name="Rectangle 6"/>
          <p:cNvSpPr/>
          <p:nvPr/>
        </p:nvSpPr>
        <p:spPr>
          <a:xfrm>
            <a:off x="896281" y="3060093"/>
            <a:ext cx="5799275" cy="347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dirty="0">
                <a:solidFill>
                  <a:srgbClr val="A5A5A5">
                    <a:lumMod val="50000"/>
                  </a:srgbClr>
                </a:solidFill>
                <a:latin typeface="Arial" charset="0"/>
                <a:ea typeface="Arial" charset="0"/>
                <a:cs typeface="Arial" charset="0"/>
              </a:rPr>
              <a:t>Branch sites accessing cloud applications over a public Internet link</a:t>
            </a:r>
          </a:p>
        </p:txBody>
      </p:sp>
      <p:cxnSp>
        <p:nvCxnSpPr>
          <p:cNvPr id="4" name="Straight Connector 3"/>
          <p:cNvCxnSpPr/>
          <p:nvPr/>
        </p:nvCxnSpPr>
        <p:spPr>
          <a:xfrm>
            <a:off x="1865152" y="2176190"/>
            <a:ext cx="49704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65152" y="2434767"/>
            <a:ext cx="49704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1847689" y="1300860"/>
            <a:ext cx="5005388" cy="1347788"/>
          </a:xfrm>
          <a:prstGeom prst="rect">
            <a:avLst/>
          </a:prstGeom>
        </p:spPr>
      </p:pic>
    </p:spTree>
    <p:extLst>
      <p:ext uri="{BB962C8B-B14F-4D97-AF65-F5344CB8AC3E}">
        <p14:creationId xmlns:p14="http://schemas.microsoft.com/office/powerpoint/2010/main" val="9129959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n 34"/>
          <p:cNvSpPr/>
          <p:nvPr/>
        </p:nvSpPr>
        <p:spPr>
          <a:xfrm rot="16200000">
            <a:off x="4506271" y="440755"/>
            <a:ext cx="102421" cy="2940774"/>
          </a:xfrm>
          <a:prstGeom prst="can">
            <a:avLst>
              <a:gd name="adj" fmla="val 47906"/>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endParaRPr lang="en-US" sz="750" dirty="0">
              <a:solidFill>
                <a:srgbClr val="FFFFFF"/>
              </a:solidFill>
              <a:latin typeface="Arial" charset="0"/>
              <a:ea typeface="Arial" charset="0"/>
              <a:cs typeface="Arial" charset="0"/>
            </a:endParaRPr>
          </a:p>
        </p:txBody>
      </p:sp>
      <p:sp>
        <p:nvSpPr>
          <p:cNvPr id="48" name="Can 47"/>
          <p:cNvSpPr/>
          <p:nvPr/>
        </p:nvSpPr>
        <p:spPr>
          <a:xfrm rot="3093925" flipH="1">
            <a:off x="4813022" y="1303978"/>
            <a:ext cx="102421" cy="655164"/>
          </a:xfrm>
          <a:prstGeom prst="can">
            <a:avLst>
              <a:gd name="adj" fmla="val 47906"/>
            </a:avLst>
          </a:prstGeom>
          <a:solidFill>
            <a:srgbClr val="6E98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endParaRPr lang="en-US" sz="750" dirty="0">
              <a:solidFill>
                <a:srgbClr val="FFFFFF"/>
              </a:solidFill>
              <a:latin typeface="Arial" charset="0"/>
              <a:ea typeface="Arial" charset="0"/>
              <a:cs typeface="Arial" charset="0"/>
            </a:endParaRPr>
          </a:p>
        </p:txBody>
      </p:sp>
      <p:cxnSp>
        <p:nvCxnSpPr>
          <p:cNvPr id="31" name="Straight Connector 30"/>
          <p:cNvCxnSpPr/>
          <p:nvPr/>
        </p:nvCxnSpPr>
        <p:spPr>
          <a:xfrm flipH="1">
            <a:off x="5104611" y="1320796"/>
            <a:ext cx="147075" cy="116513"/>
          </a:xfrm>
          <a:prstGeom prst="line">
            <a:avLst/>
          </a:prstGeom>
          <a:ln w="38100">
            <a:solidFill>
              <a:srgbClr val="65D64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Direct Internet Access</a:t>
            </a:r>
          </a:p>
        </p:txBody>
      </p:sp>
      <p:sp>
        <p:nvSpPr>
          <p:cNvPr id="7" name="TextBox 6"/>
          <p:cNvSpPr txBox="1"/>
          <p:nvPr/>
        </p:nvSpPr>
        <p:spPr>
          <a:xfrm>
            <a:off x="1582483" y="3106667"/>
            <a:ext cx="6779369" cy="1505540"/>
          </a:xfrm>
          <a:prstGeom prst="rect">
            <a:avLst/>
          </a:prstGeom>
          <a:noFill/>
        </p:spPr>
        <p:txBody>
          <a:bodyPr wrap="square" rtlCol="0">
            <a:spAutoFit/>
          </a:bodyPr>
          <a:lstStyle/>
          <a:p>
            <a:pPr defTabSz="685800" fontAlgn="ctr">
              <a:spcAft>
                <a:spcPts val="1125"/>
              </a:spcAft>
              <a:buClr>
                <a:srgbClr val="00B050"/>
              </a:buClr>
            </a:pPr>
            <a:r>
              <a:rPr lang="en-US" sz="1350" dirty="0">
                <a:solidFill>
                  <a:srgbClr val="A5A5A5">
                    <a:lumMod val="50000"/>
                  </a:srgbClr>
                </a:solidFill>
                <a:latin typeface="Arial" charset="0"/>
                <a:ea typeface="Arial" charset="0"/>
                <a:cs typeface="Arial" charset="0"/>
              </a:rPr>
              <a:t>All-in-one: Secure SD-WAN and advanced visibility</a:t>
            </a:r>
          </a:p>
          <a:p>
            <a:pPr marL="2614613" lvl="7" indent="-214313" defTabSz="685800" fontAlgn="ctr">
              <a:spcAft>
                <a:spcPts val="450"/>
              </a:spcAft>
              <a:buClr>
                <a:srgbClr val="00B050"/>
              </a:buClr>
              <a:buFont typeface="Wingdings" charset="2"/>
              <a:buChar char="ü"/>
            </a:pPr>
            <a:r>
              <a:rPr lang="en-US" sz="1050" dirty="0">
                <a:solidFill>
                  <a:srgbClr val="A5A5A5">
                    <a:lumMod val="75000"/>
                  </a:srgbClr>
                </a:solidFill>
                <a:latin typeface="Arial" charset="0"/>
                <a:ea typeface="Arial" charset="0"/>
                <a:cs typeface="Arial" charset="0"/>
              </a:rPr>
              <a:t>MX delivers enterprise security directly at the branch</a:t>
            </a:r>
          </a:p>
          <a:p>
            <a:pPr marL="2614613" lvl="7" indent="-214313" defTabSz="685800" fontAlgn="ctr">
              <a:spcAft>
                <a:spcPts val="450"/>
              </a:spcAft>
              <a:buClr>
                <a:srgbClr val="00B050"/>
              </a:buClr>
              <a:buFont typeface="Wingdings" charset="2"/>
              <a:buChar char="ü"/>
            </a:pPr>
            <a:r>
              <a:rPr lang="en-US" sz="1050" dirty="0">
                <a:solidFill>
                  <a:srgbClr val="A5A5A5">
                    <a:lumMod val="75000"/>
                  </a:srgbClr>
                </a:solidFill>
                <a:latin typeface="Arial" charset="0"/>
                <a:ea typeface="Arial" charset="0"/>
                <a:cs typeface="Arial" charset="0"/>
              </a:rPr>
              <a:t>Meraki Insight provides deep visibility beyond the LAN</a:t>
            </a:r>
          </a:p>
          <a:p>
            <a:pPr marL="2614613" lvl="7" indent="-214313" defTabSz="685800" fontAlgn="ctr">
              <a:spcAft>
                <a:spcPts val="450"/>
              </a:spcAft>
              <a:buClr>
                <a:srgbClr val="00B050"/>
              </a:buClr>
              <a:buFont typeface="Wingdings" charset="2"/>
              <a:buChar char="ü"/>
            </a:pPr>
            <a:r>
              <a:rPr lang="en-US" sz="1050" dirty="0">
                <a:solidFill>
                  <a:srgbClr val="A5A5A5">
                    <a:lumMod val="75000"/>
                  </a:srgbClr>
                </a:solidFill>
                <a:latin typeface="Arial" charset="0"/>
                <a:ea typeface="Arial" charset="0"/>
                <a:cs typeface="Arial" charset="0"/>
              </a:rPr>
              <a:t>Track client experience for business critical web applications</a:t>
            </a:r>
          </a:p>
          <a:p>
            <a:pPr marL="2614613" lvl="7" indent="-214313" defTabSz="685800" fontAlgn="ctr">
              <a:spcAft>
                <a:spcPts val="450"/>
              </a:spcAft>
              <a:buClr>
                <a:srgbClr val="00B050"/>
              </a:buClr>
              <a:buFont typeface="Wingdings" charset="2"/>
              <a:buChar char="ü"/>
            </a:pPr>
            <a:r>
              <a:rPr lang="en-US" sz="1050" dirty="0">
                <a:solidFill>
                  <a:srgbClr val="A5A5A5">
                    <a:lumMod val="75000"/>
                  </a:srgbClr>
                </a:solidFill>
                <a:latin typeface="Arial" charset="0"/>
                <a:ea typeface="Arial" charset="0"/>
                <a:cs typeface="Arial" charset="0"/>
              </a:rPr>
              <a:t>Receive real-time alerts for performance degradation</a:t>
            </a:r>
          </a:p>
          <a:p>
            <a:pPr marL="2614613" lvl="7" indent="-214313" defTabSz="685800" fontAlgn="ctr">
              <a:spcAft>
                <a:spcPts val="450"/>
              </a:spcAft>
              <a:buClr>
                <a:srgbClr val="00B050"/>
              </a:buClr>
              <a:buFont typeface="Wingdings" charset="2"/>
              <a:buChar char="ü"/>
            </a:pPr>
            <a:r>
              <a:rPr lang="en-US" sz="1050" dirty="0">
                <a:solidFill>
                  <a:srgbClr val="A5A5A5">
                    <a:lumMod val="75000"/>
                  </a:srgbClr>
                </a:solidFill>
                <a:latin typeface="Arial" charset="0"/>
                <a:ea typeface="Arial" charset="0"/>
                <a:cs typeface="Arial" charset="0"/>
              </a:rPr>
              <a:t>Pinpoint root cause of performance issues in minutes</a:t>
            </a:r>
          </a:p>
        </p:txBody>
      </p:sp>
      <p:pic>
        <p:nvPicPr>
          <p:cNvPr id="3" name="Picture 2" descr="X68CW"/>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82483" y="3522519"/>
            <a:ext cx="2000250" cy="991396"/>
          </a:xfrm>
          <a:prstGeom prst="rect">
            <a:avLst/>
          </a:prstGeom>
          <a:noFill/>
          <a:extLst>
            <a:ext uri="{909E8E84-426E-40DD-AFC4-6F175D3DCCD1}">
              <a14:hiddenFill xmlns:a14="http://schemas.microsoft.com/office/drawing/2010/main">
                <a:solidFill>
                  <a:srgbClr val="FFFFFF"/>
                </a:solidFill>
              </a14:hiddenFill>
            </a:ext>
          </a:extLst>
        </p:spPr>
      </p:pic>
      <p:sp>
        <p:nvSpPr>
          <p:cNvPr id="8" name="Can 7"/>
          <p:cNvSpPr/>
          <p:nvPr/>
        </p:nvSpPr>
        <p:spPr>
          <a:xfrm rot="16200000">
            <a:off x="4506883" y="437807"/>
            <a:ext cx="102421" cy="2940774"/>
          </a:xfrm>
          <a:prstGeom prst="can">
            <a:avLst>
              <a:gd name="adj" fmla="val 47906"/>
            </a:avLst>
          </a:prstGeom>
          <a:solidFill>
            <a:srgbClr val="6E98F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endParaRPr lang="en-US" sz="750" dirty="0">
              <a:solidFill>
                <a:srgbClr val="FFFFFF"/>
              </a:solidFill>
              <a:latin typeface="Arial" charset="0"/>
              <a:ea typeface="Arial" charset="0"/>
              <a:cs typeface="Arial" charset="0"/>
            </a:endParaRPr>
          </a:p>
        </p:txBody>
      </p:sp>
      <p:sp>
        <p:nvSpPr>
          <p:cNvPr id="9" name="TextBox 8"/>
          <p:cNvSpPr txBox="1"/>
          <p:nvPr/>
        </p:nvSpPr>
        <p:spPr>
          <a:xfrm>
            <a:off x="2229716" y="2182344"/>
            <a:ext cx="685188"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BRANCH</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9454" y="1824638"/>
            <a:ext cx="345713" cy="197256"/>
          </a:xfrm>
          <a:prstGeom prst="rect">
            <a:avLst/>
          </a:prstGeom>
        </p:spPr>
      </p:pic>
      <p:sp>
        <p:nvSpPr>
          <p:cNvPr id="11" name="Oval 10"/>
          <p:cNvSpPr/>
          <p:nvPr/>
        </p:nvSpPr>
        <p:spPr>
          <a:xfrm>
            <a:off x="4386644" y="1736744"/>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1607" y="1761708"/>
            <a:ext cx="292973" cy="292973"/>
          </a:xfrm>
          <a:prstGeom prst="rect">
            <a:avLst/>
          </a:prstGeom>
        </p:spPr>
      </p:pic>
      <p:pic>
        <p:nvPicPr>
          <p:cNvPr id="13" name="Picture 12"/>
          <p:cNvPicPr>
            <a:picLocks noChangeAspect="1"/>
          </p:cNvPicPr>
          <p:nvPr/>
        </p:nvPicPr>
        <p:blipFill>
          <a:blip r:embed="rId5"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301475" y="1556076"/>
            <a:ext cx="1255697" cy="704236"/>
          </a:xfrm>
          <a:prstGeom prst="rect">
            <a:avLst/>
          </a:prstGeom>
        </p:spPr>
      </p:pic>
      <p:pic>
        <p:nvPicPr>
          <p:cNvPr id="14" name="Picture 2" descr="mage result for office 365 log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578896" y="2021894"/>
            <a:ext cx="700855" cy="1982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ge result for salesforce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0856" y="1708844"/>
            <a:ext cx="396935" cy="2778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1133" y="2095460"/>
            <a:ext cx="482354" cy="68483"/>
          </a:xfrm>
          <a:prstGeom prst="rect">
            <a:avLst/>
          </a:prstGeom>
        </p:spPr>
      </p:pic>
      <p:sp>
        <p:nvSpPr>
          <p:cNvPr id="17" name="TextBox 16"/>
          <p:cNvSpPr txBox="1"/>
          <p:nvPr/>
        </p:nvSpPr>
        <p:spPr>
          <a:xfrm>
            <a:off x="1983307" y="1910410"/>
            <a:ext cx="357920" cy="438582"/>
          </a:xfrm>
          <a:prstGeom prst="rect">
            <a:avLst/>
          </a:prstGeom>
          <a:noFill/>
        </p:spPr>
        <p:txBody>
          <a:bodyPr wrap="none" rtlCol="0" anchor="ctr">
            <a:spAutoFit/>
          </a:bodyPr>
          <a:lstStyle/>
          <a:p>
            <a:pPr algn="ctr" defTabSz="685800"/>
            <a:r>
              <a:rPr lang="en-US" sz="750" b="1" spc="113" dirty="0">
                <a:solidFill>
                  <a:srgbClr val="65B144"/>
                </a:solidFill>
                <a:latin typeface="Arial" charset="0"/>
                <a:ea typeface="Arial" charset="0"/>
                <a:cs typeface="Arial" charset="0"/>
              </a:rPr>
              <a:t>MX</a:t>
            </a:r>
          </a:p>
          <a:p>
            <a:pPr algn="ctr" defTabSz="685800"/>
            <a:r>
              <a:rPr lang="en-US" sz="750" b="1" spc="113" dirty="0">
                <a:solidFill>
                  <a:srgbClr val="A5A5A5">
                    <a:lumMod val="50000"/>
                  </a:srgbClr>
                </a:solidFill>
                <a:latin typeface="Arial" charset="0"/>
                <a:ea typeface="Arial" charset="0"/>
                <a:cs typeface="Arial" charset="0"/>
              </a:rPr>
              <a:t>+</a:t>
            </a:r>
            <a:endParaRPr lang="en-US" sz="750" b="1" spc="113" dirty="0">
              <a:solidFill>
                <a:srgbClr val="65B144"/>
              </a:solidFill>
              <a:latin typeface="Arial" charset="0"/>
              <a:ea typeface="Arial" charset="0"/>
              <a:cs typeface="Arial" charset="0"/>
            </a:endParaRPr>
          </a:p>
          <a:p>
            <a:pPr algn="ctr" defTabSz="685800"/>
            <a:r>
              <a:rPr lang="en-US" sz="750" b="1" spc="113" dirty="0">
                <a:solidFill>
                  <a:srgbClr val="6E98F5"/>
                </a:solidFill>
                <a:latin typeface="Arial" charset="0"/>
                <a:ea typeface="Arial" charset="0"/>
                <a:cs typeface="Arial" charset="0"/>
              </a:rPr>
              <a:t>MI</a:t>
            </a:r>
          </a:p>
        </p:txBody>
      </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44542" y="2468474"/>
            <a:ext cx="255536" cy="153976"/>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30326" y="2468474"/>
            <a:ext cx="255536" cy="153976"/>
          </a:xfrm>
          <a:prstGeom prst="rect">
            <a:avLst/>
          </a:prstGeom>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01555" y="2468474"/>
            <a:ext cx="255536" cy="153976"/>
          </a:xfrm>
          <a:prstGeom prst="rect">
            <a:avLst/>
          </a:prstGeom>
        </p:spPr>
      </p:pic>
      <p:sp>
        <p:nvSpPr>
          <p:cNvPr id="21" name="TextBox 20"/>
          <p:cNvSpPr txBox="1"/>
          <p:nvPr/>
        </p:nvSpPr>
        <p:spPr>
          <a:xfrm>
            <a:off x="2359656" y="2683519"/>
            <a:ext cx="425309"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LAN</a:t>
            </a:r>
            <a:endParaRPr lang="en-US" sz="750" dirty="0">
              <a:solidFill>
                <a:srgbClr val="A5A5A5"/>
              </a:solidFill>
              <a:latin typeface="Arial" charset="0"/>
              <a:ea typeface="Arial" charset="0"/>
              <a:cs typeface="Arial" charset="0"/>
            </a:endParaRPr>
          </a:p>
        </p:txBody>
      </p:sp>
      <p:sp>
        <p:nvSpPr>
          <p:cNvPr id="22" name="TextBox 21"/>
          <p:cNvSpPr txBox="1"/>
          <p:nvPr/>
        </p:nvSpPr>
        <p:spPr>
          <a:xfrm>
            <a:off x="4329409" y="2683519"/>
            <a:ext cx="457369"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W</a:t>
            </a:r>
            <a:r>
              <a:rPr lang="en-US" sz="750" b="1" spc="113">
                <a:solidFill>
                  <a:srgbClr val="A5A5A5">
                    <a:lumMod val="75000"/>
                  </a:srgbClr>
                </a:solidFill>
                <a:latin typeface="Arial" charset="0"/>
                <a:ea typeface="Arial" charset="0"/>
                <a:cs typeface="Arial" charset="0"/>
              </a:rPr>
              <a:t>AN</a:t>
            </a:r>
            <a:endParaRPr lang="en-US" sz="750" dirty="0">
              <a:solidFill>
                <a:srgbClr val="A5A5A5"/>
              </a:solidFill>
              <a:latin typeface="Arial" charset="0"/>
              <a:ea typeface="Arial" charset="0"/>
              <a:cs typeface="Arial" charset="0"/>
            </a:endParaRPr>
          </a:p>
        </p:txBody>
      </p:sp>
      <p:sp>
        <p:nvSpPr>
          <p:cNvPr id="23" name="TextBox 22"/>
          <p:cNvSpPr txBox="1"/>
          <p:nvPr/>
        </p:nvSpPr>
        <p:spPr>
          <a:xfrm>
            <a:off x="6596347" y="2683519"/>
            <a:ext cx="665952"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SERVER</a:t>
            </a:r>
            <a:endParaRPr lang="en-US" sz="750" dirty="0">
              <a:solidFill>
                <a:srgbClr val="A5A5A5"/>
              </a:solidFill>
              <a:latin typeface="Arial" charset="0"/>
              <a:ea typeface="Arial" charset="0"/>
              <a:cs typeface="Arial" charset="0"/>
            </a:endParaRPr>
          </a:p>
        </p:txBody>
      </p:sp>
      <p:sp>
        <p:nvSpPr>
          <p:cNvPr id="27" name="TextBox 26"/>
          <p:cNvSpPr txBox="1"/>
          <p:nvPr/>
        </p:nvSpPr>
        <p:spPr>
          <a:xfrm>
            <a:off x="5261996" y="1299520"/>
            <a:ext cx="649986"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HQ / DC</a:t>
            </a:r>
          </a:p>
        </p:txBody>
      </p:sp>
      <p:pic>
        <p:nvPicPr>
          <p:cNvPr id="28" name="Picture 2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39643" y="890916"/>
            <a:ext cx="294691" cy="299324"/>
          </a:xfrm>
          <a:prstGeom prst="rect">
            <a:avLst/>
          </a:prstGeom>
        </p:spPr>
      </p:pic>
      <p:pic>
        <p:nvPicPr>
          <p:cNvPr id="29" name="Pictur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27183" y="1254815"/>
            <a:ext cx="319612" cy="45377"/>
          </a:xfrm>
          <a:prstGeom prst="rect">
            <a:avLst/>
          </a:prstGeom>
        </p:spPr>
      </p:pic>
      <p:sp>
        <p:nvSpPr>
          <p:cNvPr id="30" name="TextBox 29"/>
          <p:cNvSpPr txBox="1"/>
          <p:nvPr/>
        </p:nvSpPr>
        <p:spPr>
          <a:xfrm>
            <a:off x="5728334" y="1174815"/>
            <a:ext cx="357920" cy="207749"/>
          </a:xfrm>
          <a:prstGeom prst="rect">
            <a:avLst/>
          </a:prstGeom>
          <a:noFill/>
        </p:spPr>
        <p:txBody>
          <a:bodyPr wrap="none" rtlCol="0" anchor="ctr">
            <a:spAutoFit/>
          </a:bodyPr>
          <a:lstStyle/>
          <a:p>
            <a:pPr algn="ctr" defTabSz="685800"/>
            <a:r>
              <a:rPr lang="en-US" sz="750" b="1" spc="113" dirty="0">
                <a:solidFill>
                  <a:srgbClr val="65B144"/>
                </a:solidFill>
                <a:latin typeface="Arial" charset="0"/>
                <a:ea typeface="Arial" charset="0"/>
                <a:cs typeface="Arial" charset="0"/>
              </a:rPr>
              <a:t>MX</a:t>
            </a:r>
          </a:p>
        </p:txBody>
      </p:sp>
      <p:cxnSp>
        <p:nvCxnSpPr>
          <p:cNvPr id="32" name="Straight Connector 31"/>
          <p:cNvCxnSpPr/>
          <p:nvPr/>
        </p:nvCxnSpPr>
        <p:spPr>
          <a:xfrm>
            <a:off x="2823990" y="1908194"/>
            <a:ext cx="285229" cy="0"/>
          </a:xfrm>
          <a:prstGeom prst="line">
            <a:avLst/>
          </a:prstGeom>
          <a:ln w="38100">
            <a:solidFill>
              <a:srgbClr val="65D643"/>
            </a:solidFill>
          </a:ln>
        </p:spPr>
        <p:style>
          <a:lnRef idx="1">
            <a:schemeClr val="accent1"/>
          </a:lnRef>
          <a:fillRef idx="0">
            <a:schemeClr val="accent1"/>
          </a:fillRef>
          <a:effectRef idx="0">
            <a:schemeClr val="accent1"/>
          </a:effectRef>
          <a:fontRef idx="minor">
            <a:schemeClr val="tx1"/>
          </a:fontRef>
        </p:style>
      </p:cxnSp>
      <p:sp>
        <p:nvSpPr>
          <p:cNvPr id="42" name="Can 41"/>
          <p:cNvSpPr/>
          <p:nvPr/>
        </p:nvSpPr>
        <p:spPr>
          <a:xfrm rot="18506075">
            <a:off x="6190567" y="1345082"/>
            <a:ext cx="102421" cy="437899"/>
          </a:xfrm>
          <a:prstGeom prst="can">
            <a:avLst>
              <a:gd name="adj" fmla="val 47906"/>
            </a:avLst>
          </a:prstGeom>
          <a:solidFill>
            <a:srgbClr val="6E98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endParaRPr lang="en-US" sz="750" dirty="0">
              <a:solidFill>
                <a:srgbClr val="FFFFFF"/>
              </a:solidFill>
              <a:latin typeface="Arial" charset="0"/>
              <a:ea typeface="Arial" charset="0"/>
              <a:cs typeface="Arial" charset="0"/>
            </a:endParaRPr>
          </a:p>
        </p:txBody>
      </p:sp>
      <p:pic>
        <p:nvPicPr>
          <p:cNvPr id="33" name="Picture 32"/>
          <p:cNvPicPr>
            <a:picLocks noChangeAspect="1"/>
          </p:cNvPicPr>
          <p:nvPr/>
        </p:nvPicPr>
        <p:blipFill rotWithShape="1">
          <a:blip r:embed="rId11" cstate="screen">
            <a:alphaModFix amt="90000"/>
            <a:extLst>
              <a:ext uri="{28A0092B-C50C-407E-A947-70E740481C1C}">
                <a14:useLocalDpi xmlns:a14="http://schemas.microsoft.com/office/drawing/2010/main"/>
              </a:ext>
            </a:extLst>
          </a:blip>
          <a:srcRect/>
          <a:stretch/>
        </p:blipFill>
        <p:spPr>
          <a:xfrm>
            <a:off x="2371829" y="3468806"/>
            <a:ext cx="421558" cy="469584"/>
          </a:xfrm>
          <a:prstGeom prst="rect">
            <a:avLst/>
          </a:prstGeom>
          <a:effectLst>
            <a:outerShdw blurRad="152400" dist="635000" dir="5400000" sx="90000" sy="-19000" rotWithShape="0">
              <a:prstClr val="black">
                <a:alpha val="34000"/>
              </a:prstClr>
            </a:outerShdw>
          </a:effectLst>
        </p:spPr>
      </p:pic>
    </p:spTree>
    <p:extLst>
      <p:ext uri="{BB962C8B-B14F-4D97-AF65-F5344CB8AC3E}">
        <p14:creationId xmlns:p14="http://schemas.microsoft.com/office/powerpoint/2010/main" val="262229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animBg="1"/>
      <p:bldP spid="27" grpId="0"/>
      <p:bldP spid="30" grpId="0"/>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Needed</a:t>
            </a:r>
          </a:p>
        </p:txBody>
      </p:sp>
    </p:spTree>
    <p:extLst>
      <p:ext uri="{BB962C8B-B14F-4D97-AF65-F5344CB8AC3E}">
        <p14:creationId xmlns:p14="http://schemas.microsoft.com/office/powerpoint/2010/main" val="1450634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8138" y="738460"/>
            <a:ext cx="3971925" cy="1966913"/>
          </a:xfrm>
          <a:prstGeom prst="rect">
            <a:avLst/>
          </a:prstGeom>
        </p:spPr>
      </p:pic>
      <p:pic>
        <p:nvPicPr>
          <p:cNvPr id="5" name="Picture 4"/>
          <p:cNvPicPr>
            <a:picLocks noChangeAspect="1"/>
          </p:cNvPicPr>
          <p:nvPr/>
        </p:nvPicPr>
        <p:blipFill>
          <a:blip r:embed="rId3"/>
          <a:stretch>
            <a:fillRect/>
          </a:stretch>
        </p:blipFill>
        <p:spPr>
          <a:xfrm>
            <a:off x="4743450" y="738460"/>
            <a:ext cx="3971925" cy="1966913"/>
          </a:xfrm>
          <a:prstGeom prst="rect">
            <a:avLst/>
          </a:prstGeom>
        </p:spPr>
      </p:pic>
      <p:pic>
        <p:nvPicPr>
          <p:cNvPr id="7" name="Picture 6"/>
          <p:cNvPicPr>
            <a:picLocks noChangeAspect="1"/>
          </p:cNvPicPr>
          <p:nvPr/>
        </p:nvPicPr>
        <p:blipFill>
          <a:blip r:embed="rId4"/>
          <a:stretch>
            <a:fillRect/>
          </a:stretch>
        </p:blipFill>
        <p:spPr>
          <a:xfrm>
            <a:off x="2914650" y="2544020"/>
            <a:ext cx="3314700" cy="1966913"/>
          </a:xfrm>
          <a:prstGeom prst="rect">
            <a:avLst/>
          </a:prstGeom>
        </p:spPr>
      </p:pic>
    </p:spTree>
    <p:extLst>
      <p:ext uri="{BB962C8B-B14F-4D97-AF65-F5344CB8AC3E}">
        <p14:creationId xmlns:p14="http://schemas.microsoft.com/office/powerpoint/2010/main" val="76767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Model for </a:t>
            </a:r>
            <a:r>
              <a:rPr lang="en-US"/>
              <a:t>Every Location</a:t>
            </a:r>
            <a:endParaRPr lang="en-US" dirty="0"/>
          </a:p>
        </p:txBody>
      </p:sp>
      <p:pic>
        <p:nvPicPr>
          <p:cNvPr id="22" name="Google Shape;795;p8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546869" y="977962"/>
            <a:ext cx="1765800" cy="649673"/>
          </a:xfrm>
          <a:prstGeom prst="rect">
            <a:avLst/>
          </a:prstGeom>
          <a:noFill/>
          <a:ln>
            <a:noFill/>
          </a:ln>
        </p:spPr>
      </p:pic>
      <p:sp>
        <p:nvSpPr>
          <p:cNvPr id="34" name="Google Shape;770;p84"/>
          <p:cNvSpPr/>
          <p:nvPr/>
        </p:nvSpPr>
        <p:spPr>
          <a:xfrm>
            <a:off x="7141904" y="2829610"/>
            <a:ext cx="1818000" cy="1555538"/>
          </a:xfrm>
          <a:prstGeom prst="rect">
            <a:avLst/>
          </a:prstGeom>
          <a:solidFill>
            <a:srgbClr val="FFFFFF"/>
          </a:solidFill>
          <a:ln w="28575" cap="flat" cmpd="sng">
            <a:solidFill>
              <a:schemeClr val="tx1"/>
            </a:solidFill>
            <a:prstDash val="solid"/>
            <a:miter lim="800000"/>
            <a:headEnd type="none" w="sm" len="sm"/>
            <a:tailEnd type="none" w="sm" len="sm"/>
          </a:ln>
        </p:spPr>
        <p:txBody>
          <a:bodyPr spcFirstLastPara="1" wrap="square" lIns="34275" tIns="17147" rIns="34275" bIns="17147" anchor="ctr" anchorCtr="0">
            <a:noAutofit/>
          </a:bodyPr>
          <a:lstStyle/>
          <a:p>
            <a:pPr algn="ctr" defTabSz="685800"/>
            <a:endParaRPr sz="1400" dirty="0">
              <a:solidFill>
                <a:srgbClr val="FFFFFF"/>
              </a:solidFill>
              <a:latin typeface="Arial" charset="0"/>
              <a:ea typeface="Arial" charset="0"/>
              <a:cs typeface="Arial" charset="0"/>
              <a:sym typeface="Arial"/>
            </a:endParaRPr>
          </a:p>
        </p:txBody>
      </p:sp>
      <p:sp>
        <p:nvSpPr>
          <p:cNvPr id="36" name="Google Shape;772;p84"/>
          <p:cNvSpPr/>
          <p:nvPr/>
        </p:nvSpPr>
        <p:spPr>
          <a:xfrm>
            <a:off x="3801450" y="2829600"/>
            <a:ext cx="3219300" cy="1555538"/>
          </a:xfrm>
          <a:prstGeom prst="rect">
            <a:avLst/>
          </a:prstGeom>
          <a:solidFill>
            <a:srgbClr val="FFFFFF"/>
          </a:solidFill>
          <a:ln w="28575" cap="flat" cmpd="sng">
            <a:solidFill>
              <a:schemeClr val="tx1"/>
            </a:solidFill>
            <a:prstDash val="solid"/>
            <a:miter lim="800000"/>
            <a:headEnd type="none" w="sm" len="sm"/>
            <a:tailEnd type="none" w="sm" len="sm"/>
          </a:ln>
        </p:spPr>
        <p:txBody>
          <a:bodyPr spcFirstLastPara="1" wrap="square" lIns="34275" tIns="17147" rIns="34275" bIns="17147" anchor="ctr" anchorCtr="0">
            <a:noAutofit/>
          </a:bodyPr>
          <a:lstStyle/>
          <a:p>
            <a:pPr algn="ctr" defTabSz="685800"/>
            <a:endParaRPr sz="1400" dirty="0">
              <a:solidFill>
                <a:srgbClr val="FFFFFF"/>
              </a:solidFill>
              <a:latin typeface="Arial" charset="0"/>
              <a:ea typeface="Arial" charset="0"/>
              <a:cs typeface="Arial" charset="0"/>
              <a:sym typeface="Arial"/>
            </a:endParaRPr>
          </a:p>
        </p:txBody>
      </p:sp>
      <p:sp>
        <p:nvSpPr>
          <p:cNvPr id="37" name="Google Shape;773;p84"/>
          <p:cNvSpPr/>
          <p:nvPr/>
        </p:nvSpPr>
        <p:spPr>
          <a:xfrm>
            <a:off x="260225" y="2832800"/>
            <a:ext cx="3420000" cy="1555538"/>
          </a:xfrm>
          <a:prstGeom prst="rect">
            <a:avLst/>
          </a:prstGeom>
          <a:solidFill>
            <a:srgbClr val="FFFFFF"/>
          </a:solidFill>
          <a:ln w="28575" cap="flat" cmpd="sng">
            <a:solidFill>
              <a:schemeClr val="tx1"/>
            </a:solidFill>
            <a:prstDash val="solid"/>
            <a:miter lim="800000"/>
            <a:headEnd type="none" w="sm" len="sm"/>
            <a:tailEnd type="none" w="sm" len="sm"/>
          </a:ln>
        </p:spPr>
        <p:txBody>
          <a:bodyPr spcFirstLastPara="1" wrap="square" lIns="34275" tIns="17147" rIns="34275" bIns="17147" anchor="ctr" anchorCtr="0">
            <a:noAutofit/>
          </a:bodyPr>
          <a:lstStyle/>
          <a:p>
            <a:pPr algn="ctr" defTabSz="685800"/>
            <a:endParaRPr sz="1400" dirty="0">
              <a:solidFill>
                <a:srgbClr val="FFFFFF"/>
              </a:solidFill>
              <a:latin typeface="Arial" charset="0"/>
              <a:ea typeface="Arial" charset="0"/>
              <a:cs typeface="Arial" charset="0"/>
              <a:sym typeface="Arial"/>
            </a:endParaRPr>
          </a:p>
        </p:txBody>
      </p:sp>
      <p:sp>
        <p:nvSpPr>
          <p:cNvPr id="38" name="Google Shape;774;p84"/>
          <p:cNvSpPr txBox="1"/>
          <p:nvPr/>
        </p:nvSpPr>
        <p:spPr>
          <a:xfrm>
            <a:off x="352183" y="2749885"/>
            <a:ext cx="1618592" cy="242438"/>
          </a:xfrm>
          <a:prstGeom prst="rect">
            <a:avLst/>
          </a:prstGeom>
          <a:solidFill>
            <a:srgbClr val="FFFFFF"/>
          </a:solidFill>
          <a:ln>
            <a:noFill/>
          </a:ln>
        </p:spPr>
        <p:txBody>
          <a:bodyPr spcFirstLastPara="1" wrap="square" lIns="34275" tIns="17147" rIns="34275" bIns="17147" anchor="t" anchorCtr="0">
            <a:noAutofit/>
          </a:bodyPr>
          <a:lstStyle/>
          <a:p>
            <a:pPr algn="ctr" defTabSz="685800"/>
            <a:r>
              <a:rPr lang="en-US" sz="1200" b="1" spc="113" dirty="0">
                <a:solidFill>
                  <a:srgbClr val="3E9FDB"/>
                </a:solidFill>
                <a:latin typeface="Arial" charset="0"/>
                <a:ea typeface="Arial" charset="0"/>
                <a:cs typeface="Arial" charset="0"/>
                <a:sym typeface="Proxima Nova"/>
              </a:rPr>
              <a:t>MEDIUM BRANCH</a:t>
            </a:r>
          </a:p>
        </p:txBody>
      </p:sp>
      <p:sp>
        <p:nvSpPr>
          <p:cNvPr id="39" name="Google Shape;775;p84"/>
          <p:cNvSpPr/>
          <p:nvPr/>
        </p:nvSpPr>
        <p:spPr>
          <a:xfrm>
            <a:off x="260225" y="978525"/>
            <a:ext cx="6064200" cy="1691663"/>
          </a:xfrm>
          <a:prstGeom prst="rect">
            <a:avLst/>
          </a:prstGeom>
          <a:noFill/>
          <a:ln w="28575" cap="flat" cmpd="sng">
            <a:solidFill>
              <a:schemeClr val="tx1"/>
            </a:solidFill>
            <a:prstDash val="solid"/>
            <a:miter lim="800000"/>
            <a:headEnd type="none" w="sm" len="sm"/>
            <a:tailEnd type="none" w="sm" len="sm"/>
          </a:ln>
        </p:spPr>
        <p:txBody>
          <a:bodyPr spcFirstLastPara="1" wrap="square" lIns="34275" tIns="17147" rIns="34275" bIns="17147" anchor="ctr" anchorCtr="0">
            <a:noAutofit/>
          </a:bodyPr>
          <a:lstStyle/>
          <a:p>
            <a:pPr algn="ctr" defTabSz="685800"/>
            <a:endParaRPr sz="1400" dirty="0">
              <a:solidFill>
                <a:srgbClr val="FFFFFF"/>
              </a:solidFill>
              <a:latin typeface="Arial" charset="0"/>
              <a:ea typeface="Arial" charset="0"/>
              <a:cs typeface="Arial" charset="0"/>
              <a:sym typeface="Arial"/>
            </a:endParaRPr>
          </a:p>
        </p:txBody>
      </p:sp>
      <p:sp>
        <p:nvSpPr>
          <p:cNvPr id="42" name="Google Shape;778;p84"/>
          <p:cNvSpPr txBox="1"/>
          <p:nvPr/>
        </p:nvSpPr>
        <p:spPr>
          <a:xfrm>
            <a:off x="3763680" y="2724523"/>
            <a:ext cx="3294803" cy="242438"/>
          </a:xfrm>
          <a:prstGeom prst="rect">
            <a:avLst/>
          </a:prstGeom>
          <a:solidFill>
            <a:srgbClr val="FFFFFF"/>
          </a:solidFill>
          <a:ln>
            <a:noFill/>
          </a:ln>
        </p:spPr>
        <p:txBody>
          <a:bodyPr spcFirstLastPara="1" wrap="square" lIns="34275" tIns="17147" rIns="34275" bIns="17147" anchor="ctr" anchorCtr="0">
            <a:noAutofit/>
          </a:bodyPr>
          <a:lstStyle/>
          <a:p>
            <a:pPr algn="ctr" defTabSz="685800"/>
            <a:r>
              <a:rPr lang="en-US" sz="900" b="1" spc="113" dirty="0">
                <a:solidFill>
                  <a:srgbClr val="3E9FDB"/>
                </a:solidFill>
                <a:latin typeface="Arial" charset="0"/>
                <a:ea typeface="Arial" charset="0"/>
                <a:cs typeface="Arial" charset="0"/>
                <a:sym typeface="Proxima Nova"/>
              </a:rPr>
              <a:t>LARGE BRANCH, CAMPUS OR CONCENTRATOR</a:t>
            </a:r>
          </a:p>
        </p:txBody>
      </p:sp>
      <p:sp>
        <p:nvSpPr>
          <p:cNvPr id="43" name="Google Shape;779;p84"/>
          <p:cNvSpPr txBox="1"/>
          <p:nvPr/>
        </p:nvSpPr>
        <p:spPr>
          <a:xfrm>
            <a:off x="7223778" y="2748436"/>
            <a:ext cx="915585" cy="249300"/>
          </a:xfrm>
          <a:prstGeom prst="rect">
            <a:avLst/>
          </a:prstGeom>
          <a:solidFill>
            <a:srgbClr val="FFFFFF"/>
          </a:solidFill>
          <a:ln>
            <a:noFill/>
          </a:ln>
        </p:spPr>
        <p:txBody>
          <a:bodyPr spcFirstLastPara="1" wrap="square" lIns="34275" tIns="17147" rIns="34275" bIns="17147" anchor="t" anchorCtr="0">
            <a:noAutofit/>
          </a:bodyPr>
          <a:lstStyle/>
          <a:p>
            <a:pPr algn="ctr" defTabSz="685800"/>
            <a:r>
              <a:rPr lang="en-US" sz="1200" b="1" spc="113" dirty="0">
                <a:solidFill>
                  <a:srgbClr val="3E9FDB"/>
                </a:solidFill>
                <a:latin typeface="Arial" charset="0"/>
                <a:ea typeface="Arial" charset="0"/>
                <a:cs typeface="Arial" charset="0"/>
                <a:sym typeface="Proxima Nova"/>
              </a:rPr>
              <a:t>VIRTUAL</a:t>
            </a:r>
          </a:p>
        </p:txBody>
      </p:sp>
      <p:graphicFrame>
        <p:nvGraphicFramePr>
          <p:cNvPr id="46" name="Google Shape;782;p84"/>
          <p:cNvGraphicFramePr/>
          <p:nvPr/>
        </p:nvGraphicFramePr>
        <p:xfrm>
          <a:off x="409756" y="1134699"/>
          <a:ext cx="5891156" cy="1783149"/>
        </p:xfrm>
        <a:graphic>
          <a:graphicData uri="http://schemas.openxmlformats.org/drawingml/2006/table">
            <a:tbl>
              <a:tblPr>
                <a:noFill/>
              </a:tblPr>
              <a:tblGrid>
                <a:gridCol w="1955625">
                  <a:extLst>
                    <a:ext uri="{9D8B030D-6E8A-4147-A177-3AD203B41FA5}">
                      <a16:colId xmlns:a16="http://schemas.microsoft.com/office/drawing/2014/main" val="20000"/>
                    </a:ext>
                  </a:extLst>
                </a:gridCol>
                <a:gridCol w="1995103">
                  <a:extLst>
                    <a:ext uri="{9D8B030D-6E8A-4147-A177-3AD203B41FA5}">
                      <a16:colId xmlns:a16="http://schemas.microsoft.com/office/drawing/2014/main" val="20001"/>
                    </a:ext>
                  </a:extLst>
                </a:gridCol>
                <a:gridCol w="1940428">
                  <a:extLst>
                    <a:ext uri="{9D8B030D-6E8A-4147-A177-3AD203B41FA5}">
                      <a16:colId xmlns:a16="http://schemas.microsoft.com/office/drawing/2014/main" val="20002"/>
                    </a:ext>
                  </a:extLst>
                </a:gridCol>
              </a:tblGrid>
              <a:tr h="487697">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0"/>
                  </a:ext>
                </a:extLst>
              </a:tr>
              <a:tr h="281963">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         MX64/65</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        MX67/68</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700"/>
                        <a:buFont typeface="Arial"/>
                        <a:buNone/>
                      </a:pPr>
                      <a:r>
                        <a:rPr lang="en-US" sz="1400" b="1" i="0" u="none" strike="noStrike" cap="none" dirty="0">
                          <a:solidFill>
                            <a:schemeClr val="accent1"/>
                          </a:solidFill>
                          <a:latin typeface="Arial" charset="0"/>
                          <a:ea typeface="Arial" charset="0"/>
                          <a:cs typeface="Arial" charset="0"/>
                          <a:sym typeface="Proxima Nova"/>
                        </a:rPr>
                        <a:t>          MX67C/68CW</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r h="840131">
                <a:tc>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~50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802.11ac Wireless* &amp; PoE</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250 Mbps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800"/>
                        <a:buFont typeface="Arial"/>
                        <a:buNone/>
                      </a:pPr>
                      <a:endParaRPr sz="8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~50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802.11ac Wave 2* &amp; PoE</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450 Mbps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chemeClr val="dk1"/>
                        </a:buClr>
                        <a:buSzPts val="800"/>
                        <a:buFont typeface="Arial"/>
                        <a:buNone/>
                      </a:pPr>
                      <a:endParaRPr sz="1400" b="0" i="0" u="none" strike="noStrike" cap="none" dirty="0">
                        <a:solidFill>
                          <a:schemeClr val="bg1">
                            <a:lumMod val="50000"/>
                          </a:schemeClr>
                        </a:solidFill>
                        <a:latin typeface="Arial" charset="0"/>
                        <a:ea typeface="Arial" charset="0"/>
                        <a:cs typeface="Arial"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~50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802.11ac Wave 2* &amp; PoE</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450 Mbps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chemeClr val="dk1"/>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CAT 6 LTE</a:t>
                      </a: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47" name="Google Shape;783;p84"/>
          <p:cNvPicPr preferRelativeResize="0"/>
          <p:nvPr/>
        </p:nvPicPr>
        <p:blipFill rotWithShape="1">
          <a:blip r:embed="rId3">
            <a:alphaModFix/>
          </a:blip>
          <a:srcRect/>
          <a:stretch/>
        </p:blipFill>
        <p:spPr>
          <a:xfrm>
            <a:off x="661726" y="1118726"/>
            <a:ext cx="1131125" cy="523289"/>
          </a:xfrm>
          <a:prstGeom prst="rect">
            <a:avLst/>
          </a:prstGeom>
          <a:noFill/>
          <a:ln>
            <a:noFill/>
          </a:ln>
        </p:spPr>
      </p:pic>
      <p:graphicFrame>
        <p:nvGraphicFramePr>
          <p:cNvPr id="48" name="Google Shape;784;p84"/>
          <p:cNvGraphicFramePr/>
          <p:nvPr/>
        </p:nvGraphicFramePr>
        <p:xfrm>
          <a:off x="308685" y="3066250"/>
          <a:ext cx="3420000" cy="1249749"/>
        </p:xfrm>
        <a:graphic>
          <a:graphicData uri="http://schemas.openxmlformats.org/drawingml/2006/table">
            <a:tbl>
              <a:tblPr>
                <a:noFill/>
              </a:tblPr>
              <a:tblGrid>
                <a:gridCol w="1710000">
                  <a:extLst>
                    <a:ext uri="{9D8B030D-6E8A-4147-A177-3AD203B41FA5}">
                      <a16:colId xmlns:a16="http://schemas.microsoft.com/office/drawing/2014/main" val="20000"/>
                    </a:ext>
                  </a:extLst>
                </a:gridCol>
                <a:gridCol w="1710000">
                  <a:extLst>
                    <a:ext uri="{9D8B030D-6E8A-4147-A177-3AD203B41FA5}">
                      <a16:colId xmlns:a16="http://schemas.microsoft.com/office/drawing/2014/main" val="20001"/>
                    </a:ext>
                  </a:extLst>
                </a:gridCol>
              </a:tblGrid>
              <a:tr h="487697">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0"/>
                  </a:ext>
                </a:extLst>
              </a:tr>
              <a:tr h="281963">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MX84</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MX100</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1"/>
                  </a:ext>
                </a:extLst>
              </a:tr>
              <a:tr h="468478">
                <a:tc>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~200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500 Mbps</a:t>
                      </a: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~500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750 Mbps</a:t>
                      </a: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49" name="Google Shape;785;p84"/>
          <p:cNvPicPr preferRelativeResize="0"/>
          <p:nvPr/>
        </p:nvPicPr>
        <p:blipFill rotWithShape="1">
          <a:blip r:embed="rId4">
            <a:alphaModFix/>
          </a:blip>
          <a:srcRect/>
          <a:stretch/>
        </p:blipFill>
        <p:spPr>
          <a:xfrm>
            <a:off x="333069" y="3155376"/>
            <a:ext cx="1521517" cy="246761"/>
          </a:xfrm>
          <a:prstGeom prst="rect">
            <a:avLst/>
          </a:prstGeom>
          <a:noFill/>
          <a:ln>
            <a:noFill/>
          </a:ln>
        </p:spPr>
      </p:pic>
      <p:pic>
        <p:nvPicPr>
          <p:cNvPr id="50" name="Google Shape;786;p84"/>
          <p:cNvPicPr preferRelativeResize="0"/>
          <p:nvPr/>
        </p:nvPicPr>
        <p:blipFill rotWithShape="1">
          <a:blip r:embed="rId5">
            <a:alphaModFix/>
          </a:blip>
          <a:srcRect/>
          <a:stretch/>
        </p:blipFill>
        <p:spPr>
          <a:xfrm>
            <a:off x="2018674" y="3127964"/>
            <a:ext cx="1481544" cy="274156"/>
          </a:xfrm>
          <a:prstGeom prst="rect">
            <a:avLst/>
          </a:prstGeom>
          <a:noFill/>
          <a:ln>
            <a:noFill/>
          </a:ln>
        </p:spPr>
      </p:pic>
      <p:graphicFrame>
        <p:nvGraphicFramePr>
          <p:cNvPr id="51" name="Google Shape;787;p84"/>
          <p:cNvGraphicFramePr/>
          <p:nvPr/>
        </p:nvGraphicFramePr>
        <p:xfrm>
          <a:off x="3851272" y="3068012"/>
          <a:ext cx="3169500" cy="1482142"/>
        </p:xfrm>
        <a:graphic>
          <a:graphicData uri="http://schemas.openxmlformats.org/drawingml/2006/table">
            <a:tbl>
              <a:tblPr>
                <a:noFill/>
              </a:tblPr>
              <a:tblGrid>
                <a:gridCol w="1584900">
                  <a:extLst>
                    <a:ext uri="{9D8B030D-6E8A-4147-A177-3AD203B41FA5}">
                      <a16:colId xmlns:a16="http://schemas.microsoft.com/office/drawing/2014/main" val="20000"/>
                    </a:ext>
                  </a:extLst>
                </a:gridCol>
                <a:gridCol w="1584600">
                  <a:extLst>
                    <a:ext uri="{9D8B030D-6E8A-4147-A177-3AD203B41FA5}">
                      <a16:colId xmlns:a16="http://schemas.microsoft.com/office/drawing/2014/main" val="20001"/>
                    </a:ext>
                  </a:extLst>
                </a:gridCol>
              </a:tblGrid>
              <a:tr h="476250">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0"/>
                  </a:ext>
                </a:extLst>
              </a:tr>
              <a:tr h="281963">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MX250</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MX450</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r h="605816">
                <a:tc>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~2,000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4 Gbps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~10,000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6 Gbps</a:t>
                      </a: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52" name="Google Shape;788;p84"/>
          <p:cNvPicPr preferRelativeResize="0"/>
          <p:nvPr/>
        </p:nvPicPr>
        <p:blipFill rotWithShape="1">
          <a:blip r:embed="rId6">
            <a:alphaModFix/>
          </a:blip>
          <a:srcRect/>
          <a:stretch/>
        </p:blipFill>
        <p:spPr>
          <a:xfrm>
            <a:off x="3856388" y="3170027"/>
            <a:ext cx="1572138" cy="274582"/>
          </a:xfrm>
          <a:prstGeom prst="rect">
            <a:avLst/>
          </a:prstGeom>
          <a:noFill/>
          <a:ln>
            <a:noFill/>
          </a:ln>
        </p:spPr>
      </p:pic>
      <p:pic>
        <p:nvPicPr>
          <p:cNvPr id="53" name="Google Shape;789;p84"/>
          <p:cNvPicPr preferRelativeResize="0"/>
          <p:nvPr/>
        </p:nvPicPr>
        <p:blipFill rotWithShape="1">
          <a:blip r:embed="rId6">
            <a:alphaModFix/>
          </a:blip>
          <a:srcRect/>
          <a:stretch/>
        </p:blipFill>
        <p:spPr>
          <a:xfrm>
            <a:off x="5428517" y="3170027"/>
            <a:ext cx="1572138" cy="274582"/>
          </a:xfrm>
          <a:prstGeom prst="rect">
            <a:avLst/>
          </a:prstGeom>
          <a:noFill/>
          <a:ln>
            <a:noFill/>
          </a:ln>
        </p:spPr>
      </p:pic>
      <p:graphicFrame>
        <p:nvGraphicFramePr>
          <p:cNvPr id="54" name="Google Shape;790;p84"/>
          <p:cNvGraphicFramePr/>
          <p:nvPr>
            <p:extLst>
              <p:ext uri="{D42A27DB-BD31-4B8C-83A1-F6EECF244321}">
                <p14:modId xmlns:p14="http://schemas.microsoft.com/office/powerpoint/2010/main" val="3374845754"/>
              </p:ext>
            </p:extLst>
          </p:nvPr>
        </p:nvGraphicFramePr>
        <p:xfrm>
          <a:off x="7170479" y="2997619"/>
          <a:ext cx="1765800" cy="1468119"/>
        </p:xfrm>
        <a:graphic>
          <a:graphicData uri="http://schemas.openxmlformats.org/drawingml/2006/table">
            <a:tbl>
              <a:tblPr>
                <a:noFill/>
              </a:tblPr>
              <a:tblGrid>
                <a:gridCol w="1765800">
                  <a:extLst>
                    <a:ext uri="{9D8B030D-6E8A-4147-A177-3AD203B41FA5}">
                      <a16:colId xmlns:a16="http://schemas.microsoft.com/office/drawing/2014/main" val="20000"/>
                    </a:ext>
                  </a:extLst>
                </a:gridCol>
              </a:tblGrid>
              <a:tr h="561553">
                <a:tc>
                  <a:txBody>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latin typeface="Arial" panose="020B0604020202020204" pitchFamily="34" charset="0"/>
                        <a:cs typeface="Arial" panose="020B0604020202020204" pitchFamily="34" charset="0"/>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0"/>
                  </a:ext>
                </a:extLst>
              </a:tr>
              <a:tr h="281963">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err="1">
                          <a:solidFill>
                            <a:schemeClr val="accent1"/>
                          </a:solidFill>
                          <a:latin typeface="Arial" charset="0"/>
                          <a:ea typeface="Arial" charset="0"/>
                          <a:cs typeface="Arial" charset="0"/>
                          <a:sym typeface="Proxima Nova"/>
                        </a:rPr>
                        <a:t>vMX</a:t>
                      </a:r>
                      <a:r>
                        <a:rPr lang="en-US" sz="1400" b="1" i="0" u="none" strike="noStrike" cap="none" dirty="0">
                          <a:solidFill>
                            <a:schemeClr val="accent1"/>
                          </a:solidFill>
                          <a:latin typeface="Arial" charset="0"/>
                          <a:ea typeface="Arial" charset="0"/>
                          <a:cs typeface="Arial" charset="0"/>
                          <a:sym typeface="Proxima Nova"/>
                        </a:rPr>
                        <a:t> </a:t>
                      </a:r>
                      <a:r>
                        <a:rPr lang="en-US" sz="900" b="1" i="0" u="none" strike="noStrike" cap="none" dirty="0">
                          <a:solidFill>
                            <a:schemeClr val="accent1"/>
                          </a:solidFill>
                          <a:latin typeface="Arial" charset="0"/>
                          <a:ea typeface="Arial" charset="0"/>
                          <a:cs typeface="Arial" charset="0"/>
                          <a:sym typeface="Proxima Nova"/>
                        </a:rPr>
                        <a:t>for AWS &amp; Azure</a:t>
                      </a:r>
                      <a:endParaRPr sz="900" b="1" i="0" u="none" strike="noStrike" cap="none" dirty="0">
                        <a:solidFill>
                          <a:schemeClr val="accent1"/>
                        </a:solidFill>
                        <a:latin typeface="Arial" charset="0"/>
                        <a:ea typeface="Arial" charset="0"/>
                        <a:cs typeface="Arial" charset="0"/>
                        <a:sym typeface="Proxima Nova"/>
                      </a:endParaRPr>
                    </a:p>
                  </a:txBody>
                  <a:tcPr marL="34303" marR="34303" marT="34303" marB="34303"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r h="624600">
                <a:tc>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1 Gbps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VPN &amp; SD-WAN</a:t>
                      </a: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55" name="Google Shape;791;p84"/>
          <p:cNvPicPr preferRelativeResize="0"/>
          <p:nvPr/>
        </p:nvPicPr>
        <p:blipFill rotWithShape="1">
          <a:blip r:embed="rId7">
            <a:alphaModFix/>
          </a:blip>
          <a:srcRect/>
          <a:stretch/>
        </p:blipFill>
        <p:spPr>
          <a:xfrm>
            <a:off x="7746160" y="2998300"/>
            <a:ext cx="558498" cy="560887"/>
          </a:xfrm>
          <a:prstGeom prst="rect">
            <a:avLst/>
          </a:prstGeom>
          <a:noFill/>
          <a:ln>
            <a:noFill/>
          </a:ln>
        </p:spPr>
      </p:pic>
      <p:pic>
        <p:nvPicPr>
          <p:cNvPr id="56" name="Google Shape;794;p8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333847" y="1011159"/>
            <a:ext cx="1703429" cy="651544"/>
          </a:xfrm>
          <a:prstGeom prst="rect">
            <a:avLst/>
          </a:prstGeom>
          <a:noFill/>
          <a:ln>
            <a:noFill/>
          </a:ln>
        </p:spPr>
      </p:pic>
      <p:sp>
        <p:nvSpPr>
          <p:cNvPr id="59" name="Google Shape;771;p84"/>
          <p:cNvSpPr/>
          <p:nvPr/>
        </p:nvSpPr>
        <p:spPr>
          <a:xfrm>
            <a:off x="6454141" y="976186"/>
            <a:ext cx="2482763" cy="1691663"/>
          </a:xfrm>
          <a:prstGeom prst="rect">
            <a:avLst/>
          </a:prstGeom>
          <a:solidFill>
            <a:srgbClr val="FFFFFF"/>
          </a:solidFill>
          <a:ln w="28575" cap="flat" cmpd="sng">
            <a:solidFill>
              <a:schemeClr val="tx1"/>
            </a:solidFill>
            <a:prstDash val="solid"/>
            <a:miter lim="800000"/>
            <a:headEnd type="none" w="sm" len="sm"/>
            <a:tailEnd type="none" w="sm" len="sm"/>
          </a:ln>
        </p:spPr>
        <p:txBody>
          <a:bodyPr spcFirstLastPara="1" wrap="square" lIns="34275" tIns="17147" rIns="34275" bIns="17147" anchor="ctr" anchorCtr="0">
            <a:noAutofit/>
          </a:bodyPr>
          <a:lstStyle/>
          <a:p>
            <a:pPr algn="ctr" defTabSz="685800"/>
            <a:endParaRPr sz="1400" dirty="0">
              <a:solidFill>
                <a:srgbClr val="FFFFFF"/>
              </a:solidFill>
              <a:latin typeface="Arial" charset="0"/>
              <a:ea typeface="Arial" charset="0"/>
              <a:cs typeface="Arial" charset="0"/>
              <a:sym typeface="Arial"/>
            </a:endParaRPr>
          </a:p>
        </p:txBody>
      </p:sp>
      <p:sp>
        <p:nvSpPr>
          <p:cNvPr id="60" name="Google Shape;780;p84"/>
          <p:cNvSpPr txBox="1"/>
          <p:nvPr/>
        </p:nvSpPr>
        <p:spPr>
          <a:xfrm>
            <a:off x="6539904" y="860825"/>
            <a:ext cx="1617667" cy="242438"/>
          </a:xfrm>
          <a:prstGeom prst="rect">
            <a:avLst/>
          </a:prstGeom>
          <a:solidFill>
            <a:srgbClr val="FFFFFF"/>
          </a:solidFill>
          <a:ln>
            <a:noFill/>
          </a:ln>
        </p:spPr>
        <p:txBody>
          <a:bodyPr spcFirstLastPara="1" wrap="square" lIns="34275" tIns="17147" rIns="34275" bIns="17147" anchor="ctr" anchorCtr="0">
            <a:noAutofit/>
          </a:bodyPr>
          <a:lstStyle>
            <a:defPPr>
              <a:defRPr lang="en-US"/>
            </a:defPPr>
            <a:lvl1pPr marR="0" lvl="0" indent="0" algn="ctr">
              <a:lnSpc>
                <a:spcPct val="100000"/>
              </a:lnSpc>
              <a:spcBef>
                <a:spcPts val="0"/>
              </a:spcBef>
              <a:spcAft>
                <a:spcPts val="0"/>
              </a:spcAft>
              <a:buNone/>
              <a:defRPr sz="3200" b="1" u="none" strike="noStrike" cap="none" spc="300">
                <a:solidFill>
                  <a:schemeClr val="accent6"/>
                </a:solidFill>
                <a:latin typeface="Proxima Nova Semibold" charset="0"/>
                <a:ea typeface="Proxima Nova Semibold" charset="0"/>
                <a:cs typeface="Proxima Nova Semibold" charset="0"/>
              </a:defRPr>
            </a:lvl1pPr>
          </a:lstStyle>
          <a:p>
            <a:pPr defTabSz="685800"/>
            <a:r>
              <a:rPr lang="en-US" sz="1200" spc="113" dirty="0">
                <a:solidFill>
                  <a:srgbClr val="3E9FDB"/>
                </a:solidFill>
                <a:latin typeface="Arial" charset="0"/>
                <a:ea typeface="Arial" charset="0"/>
                <a:cs typeface="Arial" charset="0"/>
                <a:sym typeface="Proxima Nova"/>
              </a:rPr>
              <a:t>TELEWORKER</a:t>
            </a:r>
          </a:p>
        </p:txBody>
      </p:sp>
      <p:pic>
        <p:nvPicPr>
          <p:cNvPr id="62" name="Google Shape;796;p8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636929" y="1248855"/>
            <a:ext cx="1221582" cy="436866"/>
          </a:xfrm>
          <a:prstGeom prst="rect">
            <a:avLst/>
          </a:prstGeom>
          <a:noFill/>
          <a:ln>
            <a:noFill/>
          </a:ln>
        </p:spPr>
      </p:pic>
      <p:pic>
        <p:nvPicPr>
          <p:cNvPr id="1026" name="Picture 2" descr="3 Cloud Managed Teleworker Gateway"/>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03484" y="1195793"/>
            <a:ext cx="1004861" cy="5395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 name="Google Shape;781;p84"/>
          <p:cNvGraphicFramePr/>
          <p:nvPr/>
        </p:nvGraphicFramePr>
        <p:xfrm>
          <a:off x="6502601" y="1126690"/>
          <a:ext cx="2384494" cy="1737429"/>
        </p:xfrm>
        <a:graphic>
          <a:graphicData uri="http://schemas.openxmlformats.org/drawingml/2006/table">
            <a:tbl>
              <a:tblPr>
                <a:noFill/>
              </a:tblPr>
              <a:tblGrid>
                <a:gridCol w="1192247">
                  <a:extLst>
                    <a:ext uri="{9D8B030D-6E8A-4147-A177-3AD203B41FA5}">
                      <a16:colId xmlns:a16="http://schemas.microsoft.com/office/drawing/2014/main" val="20000"/>
                    </a:ext>
                  </a:extLst>
                </a:gridCol>
                <a:gridCol w="1192247">
                  <a:extLst>
                    <a:ext uri="{9D8B030D-6E8A-4147-A177-3AD203B41FA5}">
                      <a16:colId xmlns:a16="http://schemas.microsoft.com/office/drawing/2014/main" val="20001"/>
                    </a:ext>
                  </a:extLst>
                </a:gridCol>
              </a:tblGrid>
              <a:tr h="487697">
                <a:tc>
                  <a:txBody>
                    <a:bodyPr/>
                    <a:lstStyle/>
                    <a:p>
                      <a:pPr marL="0" marR="0" lvl="0" indent="0" algn="l" rtl="0">
                        <a:lnSpc>
                          <a:spcPct val="100000"/>
                        </a:lnSpc>
                        <a:spcBef>
                          <a:spcPts val="0"/>
                        </a:spcBef>
                        <a:spcAft>
                          <a:spcPts val="0"/>
                        </a:spcAft>
                        <a:buClr>
                          <a:srgbClr val="000000"/>
                        </a:buClr>
                        <a:buSzPts val="300"/>
                        <a:buFont typeface="Arial"/>
                        <a:buNone/>
                      </a:pPr>
                      <a:endParaRPr sz="300" u="none" strike="noStrike" cap="none" dirty="0"/>
                    </a:p>
                  </a:txBody>
                  <a:tcPr marL="34303" marR="34303" marT="34303" marB="3430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
                        <a:buFont typeface="Arial"/>
                        <a:buNone/>
                      </a:pPr>
                      <a:endParaRPr sz="300" u="none" strike="noStrike" cap="none" dirty="0"/>
                    </a:p>
                  </a:txBody>
                  <a:tcPr marL="34303" marR="34303" marT="34303" marB="3430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81963">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Z3</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charset="0"/>
                          <a:ea typeface="Arial" charset="0"/>
                          <a:cs typeface="Arial" charset="0"/>
                          <a:sym typeface="Proxima Nova"/>
                        </a:rPr>
                        <a:t>Z3C</a:t>
                      </a:r>
                      <a:endParaRPr sz="1400" b="1" i="0" u="none" strike="noStrike" cap="none" dirty="0">
                        <a:solidFill>
                          <a:schemeClr val="accent1"/>
                        </a:solidFill>
                        <a:latin typeface="Arial" charset="0"/>
                        <a:ea typeface="Arial" charset="0"/>
                        <a:cs typeface="Arial" charset="0"/>
                        <a:sym typeface="Proxima Nova"/>
                      </a:endParaRPr>
                    </a:p>
                  </a:txBody>
                  <a:tcPr marL="34303" marR="34303" marT="34303" marB="3430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94411">
                <a:tc gridSpan="2">
                  <a:txBody>
                    <a:bodyPr/>
                    <a:lstStyle/>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~5 users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802.11ac Wave 2 Wireless &amp; PoE</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FW throughput: 100 Mbps</a:t>
                      </a:r>
                      <a:endParaRPr sz="1100" b="0" i="0" u="none" strike="noStrike" cap="none" dirty="0">
                        <a:solidFill>
                          <a:schemeClr val="bg1">
                            <a:lumMod val="50000"/>
                          </a:schemeClr>
                        </a:solidFill>
                        <a:latin typeface="Arial" charset="0"/>
                        <a:ea typeface="Arial" charset="0"/>
                        <a:cs typeface="Arial" charset="0"/>
                        <a:sym typeface="Proxima Nova"/>
                      </a:endParaRPr>
                    </a:p>
                    <a:p>
                      <a:pPr marL="0" marR="0" lvl="0" indent="0" algn="l" rtl="0">
                        <a:lnSpc>
                          <a:spcPct val="100000"/>
                        </a:lnSpc>
                        <a:spcBef>
                          <a:spcPts val="0"/>
                        </a:spcBef>
                        <a:spcAft>
                          <a:spcPts val="600"/>
                        </a:spcAft>
                        <a:buClr>
                          <a:srgbClr val="000000"/>
                        </a:buClr>
                        <a:buSzPts val="1100"/>
                        <a:buFont typeface="Arial"/>
                        <a:buNone/>
                      </a:pPr>
                      <a:r>
                        <a:rPr lang="en-US" sz="1100" b="0" i="0" u="none" strike="noStrike" cap="none" dirty="0">
                          <a:solidFill>
                            <a:schemeClr val="bg1">
                              <a:lumMod val="50000"/>
                            </a:schemeClr>
                          </a:solidFill>
                          <a:latin typeface="Arial" charset="0"/>
                          <a:ea typeface="Arial" charset="0"/>
                          <a:cs typeface="Arial" charset="0"/>
                          <a:sym typeface="Proxima Nova"/>
                        </a:rPr>
                        <a:t>CAT 3 LTE (Z3C)</a:t>
                      </a:r>
                      <a:endParaRPr sz="1100" b="0" i="0" u="none" strike="noStrike" cap="none" dirty="0">
                        <a:solidFill>
                          <a:schemeClr val="bg1">
                            <a:lumMod val="50000"/>
                          </a:schemeClr>
                        </a:solidFill>
                        <a:latin typeface="Arial" charset="0"/>
                        <a:ea typeface="Arial" charset="0"/>
                        <a:cs typeface="Arial" charset="0"/>
                        <a:sym typeface="Proxima Nova"/>
                      </a:endParaRPr>
                    </a:p>
                  </a:txBody>
                  <a:tcPr marL="34303" marR="34303" marT="34303" marB="3430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40" name="Google Shape;776;p84"/>
          <p:cNvSpPr txBox="1"/>
          <p:nvPr/>
        </p:nvSpPr>
        <p:spPr>
          <a:xfrm>
            <a:off x="352182" y="860825"/>
            <a:ext cx="1981665" cy="242438"/>
          </a:xfrm>
          <a:prstGeom prst="rect">
            <a:avLst/>
          </a:prstGeom>
          <a:solidFill>
            <a:srgbClr val="FFFFFF"/>
          </a:solidFill>
          <a:ln>
            <a:noFill/>
          </a:ln>
        </p:spPr>
        <p:txBody>
          <a:bodyPr spcFirstLastPara="1" wrap="square" lIns="34275" tIns="17147" rIns="34275" bIns="17147" anchor="ctr" anchorCtr="0">
            <a:noAutofit/>
          </a:bodyPr>
          <a:lstStyle/>
          <a:p>
            <a:pPr algn="ctr" defTabSz="685800"/>
            <a:r>
              <a:rPr lang="en-US" sz="1200" b="1" spc="113" dirty="0">
                <a:solidFill>
                  <a:srgbClr val="3E9FDB"/>
                </a:solidFill>
                <a:latin typeface="Arial" charset="0"/>
                <a:ea typeface="Arial" charset="0"/>
                <a:cs typeface="Arial" charset="0"/>
                <a:sym typeface="Proxima Nova"/>
              </a:rPr>
              <a:t>SMALL BRANCH</a:t>
            </a:r>
          </a:p>
        </p:txBody>
      </p:sp>
    </p:spTree>
    <p:extLst>
      <p:ext uri="{BB962C8B-B14F-4D97-AF65-F5344CB8AC3E}">
        <p14:creationId xmlns:p14="http://schemas.microsoft.com/office/powerpoint/2010/main" val="64425768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5352" y="2082718"/>
            <a:ext cx="2201228" cy="1045960"/>
          </a:xfrm>
          <a:prstGeom prst="rect">
            <a:avLst/>
          </a:prstGeom>
        </p:spPr>
        <p:txBody>
          <a:bodyPr vert="horz" wrap="square" lIns="0" tIns="106204" rIns="0" bIns="0" rtlCol="0">
            <a:spAutoFit/>
          </a:bodyPr>
          <a:lstStyle/>
          <a:p>
            <a:pPr marL="9525" defTabSz="685800">
              <a:spcBef>
                <a:spcPts val="836"/>
              </a:spcBef>
            </a:pPr>
            <a:r>
              <a:rPr sz="4200" b="1" spc="-146" dirty="0">
                <a:solidFill>
                  <a:srgbClr val="FFFFFF"/>
                </a:solidFill>
                <a:latin typeface="Arial"/>
                <a:cs typeface="Arial"/>
              </a:rPr>
              <a:t>SD-WAN</a:t>
            </a:r>
            <a:endParaRPr sz="4200">
              <a:solidFill>
                <a:prstClr val="black"/>
              </a:solidFill>
              <a:latin typeface="Arial"/>
              <a:cs typeface="Arial"/>
            </a:endParaRPr>
          </a:p>
          <a:p>
            <a:pPr marL="56674" defTabSz="685800">
              <a:spcBef>
                <a:spcPts val="300"/>
              </a:spcBef>
            </a:pPr>
            <a:r>
              <a:rPr sz="1650" spc="-26" dirty="0">
                <a:solidFill>
                  <a:srgbClr val="FFFFFF"/>
                </a:solidFill>
                <a:latin typeface="Arial"/>
                <a:cs typeface="Arial"/>
              </a:rPr>
              <a:t>For </a:t>
            </a:r>
            <a:r>
              <a:rPr sz="1650" spc="-23" dirty="0">
                <a:solidFill>
                  <a:srgbClr val="FFFFFF"/>
                </a:solidFill>
                <a:latin typeface="Arial"/>
                <a:cs typeface="Arial"/>
              </a:rPr>
              <a:t>a </a:t>
            </a:r>
            <a:r>
              <a:rPr sz="1650" spc="15" dirty="0">
                <a:solidFill>
                  <a:srgbClr val="FFFFFF"/>
                </a:solidFill>
                <a:latin typeface="Arial"/>
                <a:cs typeface="Arial"/>
              </a:rPr>
              <a:t>multi-cloud</a:t>
            </a:r>
            <a:r>
              <a:rPr sz="1650" spc="-120" dirty="0">
                <a:solidFill>
                  <a:srgbClr val="FFFFFF"/>
                </a:solidFill>
                <a:latin typeface="Arial"/>
                <a:cs typeface="Arial"/>
              </a:rPr>
              <a:t> </a:t>
            </a:r>
            <a:r>
              <a:rPr sz="1650" spc="23" dirty="0">
                <a:solidFill>
                  <a:srgbClr val="FFFFFF"/>
                </a:solidFill>
                <a:latin typeface="Arial"/>
                <a:cs typeface="Arial"/>
              </a:rPr>
              <a:t>world</a:t>
            </a:r>
            <a:endParaRPr sz="1650">
              <a:solidFill>
                <a:prstClr val="black"/>
              </a:solidFill>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49345" y="1700821"/>
            <a:ext cx="4124324" cy="2771775"/>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p:nvPr/>
        </p:nvSpPr>
        <p:spPr>
          <a:xfrm>
            <a:off x="398054" y="1544955"/>
            <a:ext cx="3114675" cy="1761380"/>
          </a:xfrm>
          <a:prstGeom prst="rect">
            <a:avLst/>
          </a:prstGeom>
        </p:spPr>
        <p:txBody>
          <a:bodyPr vert="horz" wrap="square" lIns="0" tIns="9525" rIns="0" bIns="0" rtlCol="0">
            <a:spAutoFit/>
          </a:bodyPr>
          <a:lstStyle/>
          <a:p>
            <a:pPr marL="9525" defTabSz="685800">
              <a:spcBef>
                <a:spcPts val="75"/>
              </a:spcBef>
            </a:pPr>
            <a:r>
              <a:rPr sz="3150" b="1" spc="-94" dirty="0">
                <a:solidFill>
                  <a:srgbClr val="232220"/>
                </a:solidFill>
                <a:latin typeface="Arial"/>
                <a:cs typeface="Arial"/>
              </a:rPr>
              <a:t>Yesterday</a:t>
            </a:r>
            <a:endParaRPr sz="3150">
              <a:solidFill>
                <a:prstClr val="black"/>
              </a:solidFill>
              <a:latin typeface="Arial"/>
              <a:cs typeface="Arial"/>
            </a:endParaRPr>
          </a:p>
          <a:p>
            <a:pPr marL="260509" indent="-214313" defTabSz="685800">
              <a:spcBef>
                <a:spcPts val="3056"/>
              </a:spcBef>
              <a:buClr>
                <a:srgbClr val="6EAE44"/>
              </a:buClr>
              <a:buFont typeface="Arial"/>
              <a:buChar char="•"/>
              <a:tabLst>
                <a:tab pos="260509" algn="l"/>
                <a:tab pos="260985" algn="l"/>
              </a:tabLst>
            </a:pPr>
            <a:r>
              <a:rPr sz="975" spc="4" dirty="0">
                <a:solidFill>
                  <a:srgbClr val="464340"/>
                </a:solidFill>
                <a:latin typeface="Trebuchet MS"/>
                <a:cs typeface="Trebuchet MS"/>
              </a:rPr>
              <a:t>Resources</a:t>
            </a:r>
            <a:r>
              <a:rPr sz="975" spc="-90" dirty="0">
                <a:solidFill>
                  <a:srgbClr val="464340"/>
                </a:solidFill>
                <a:latin typeface="Trebuchet MS"/>
                <a:cs typeface="Trebuchet MS"/>
              </a:rPr>
              <a:t> </a:t>
            </a:r>
            <a:r>
              <a:rPr sz="975" spc="-38" dirty="0">
                <a:solidFill>
                  <a:srgbClr val="464340"/>
                </a:solidFill>
                <a:latin typeface="Trebuchet MS"/>
                <a:cs typeface="Trebuchet MS"/>
              </a:rPr>
              <a:t>were</a:t>
            </a:r>
            <a:r>
              <a:rPr sz="975" spc="-86" dirty="0">
                <a:solidFill>
                  <a:srgbClr val="464340"/>
                </a:solidFill>
                <a:latin typeface="Trebuchet MS"/>
                <a:cs typeface="Trebuchet MS"/>
              </a:rPr>
              <a:t> </a:t>
            </a:r>
            <a:r>
              <a:rPr sz="975" spc="-45" dirty="0">
                <a:solidFill>
                  <a:srgbClr val="464340"/>
                </a:solidFill>
                <a:latin typeface="Trebuchet MS"/>
                <a:cs typeface="Trebuchet MS"/>
              </a:rPr>
              <a:t>primarily</a:t>
            </a:r>
            <a:r>
              <a:rPr sz="975" spc="-98" dirty="0">
                <a:solidFill>
                  <a:srgbClr val="464340"/>
                </a:solidFill>
                <a:latin typeface="Trebuchet MS"/>
                <a:cs typeface="Trebuchet MS"/>
              </a:rPr>
              <a:t> </a:t>
            </a:r>
            <a:r>
              <a:rPr sz="975" b="1" spc="-49" dirty="0">
                <a:solidFill>
                  <a:srgbClr val="464340"/>
                </a:solidFill>
                <a:latin typeface="Arial"/>
                <a:cs typeface="Arial"/>
              </a:rPr>
              <a:t>hosted</a:t>
            </a:r>
            <a:r>
              <a:rPr sz="975" b="1" spc="-53" dirty="0">
                <a:solidFill>
                  <a:srgbClr val="464340"/>
                </a:solidFill>
                <a:latin typeface="Arial"/>
                <a:cs typeface="Arial"/>
              </a:rPr>
              <a:t> </a:t>
            </a:r>
            <a:r>
              <a:rPr sz="975" b="1" spc="-38" dirty="0">
                <a:solidFill>
                  <a:srgbClr val="464340"/>
                </a:solidFill>
                <a:latin typeface="Arial"/>
                <a:cs typeface="Arial"/>
              </a:rPr>
              <a:t>in</a:t>
            </a:r>
            <a:r>
              <a:rPr sz="975" b="1" spc="-60" dirty="0">
                <a:solidFill>
                  <a:srgbClr val="464340"/>
                </a:solidFill>
                <a:latin typeface="Arial"/>
                <a:cs typeface="Arial"/>
              </a:rPr>
              <a:t> </a:t>
            </a:r>
            <a:r>
              <a:rPr sz="975" b="1" spc="-34" dirty="0">
                <a:solidFill>
                  <a:srgbClr val="464340"/>
                </a:solidFill>
                <a:latin typeface="Arial"/>
                <a:cs typeface="Arial"/>
              </a:rPr>
              <a:t>the</a:t>
            </a:r>
            <a:r>
              <a:rPr sz="975" b="1" spc="-60" dirty="0">
                <a:solidFill>
                  <a:srgbClr val="464340"/>
                </a:solidFill>
                <a:latin typeface="Arial"/>
                <a:cs typeface="Arial"/>
              </a:rPr>
              <a:t> </a:t>
            </a:r>
            <a:r>
              <a:rPr sz="975" b="1" spc="-34" dirty="0">
                <a:solidFill>
                  <a:srgbClr val="464340"/>
                </a:solidFill>
                <a:latin typeface="Arial"/>
                <a:cs typeface="Arial"/>
              </a:rPr>
              <a:t>data</a:t>
            </a:r>
            <a:r>
              <a:rPr sz="975" b="1" spc="-56" dirty="0">
                <a:solidFill>
                  <a:srgbClr val="464340"/>
                </a:solidFill>
                <a:latin typeface="Arial"/>
                <a:cs typeface="Arial"/>
              </a:rPr>
              <a:t> </a:t>
            </a:r>
            <a:r>
              <a:rPr sz="975" b="1" spc="-41" dirty="0">
                <a:solidFill>
                  <a:srgbClr val="464340"/>
                </a:solidFill>
                <a:latin typeface="Arial"/>
                <a:cs typeface="Arial"/>
              </a:rPr>
              <a:t>center</a:t>
            </a:r>
            <a:endParaRPr sz="975">
              <a:solidFill>
                <a:prstClr val="black"/>
              </a:solidFill>
              <a:latin typeface="Arial"/>
              <a:cs typeface="Arial"/>
            </a:endParaRPr>
          </a:p>
          <a:p>
            <a:pPr marL="260509" indent="-214313" defTabSz="685800">
              <a:spcBef>
                <a:spcPts val="1009"/>
              </a:spcBef>
              <a:buClr>
                <a:srgbClr val="6EAE44"/>
              </a:buClr>
              <a:buFont typeface="Arial"/>
              <a:buChar char="•"/>
              <a:tabLst>
                <a:tab pos="260509" algn="l"/>
                <a:tab pos="260985" algn="l"/>
              </a:tabLst>
            </a:pPr>
            <a:r>
              <a:rPr sz="975" spc="-11" dirty="0">
                <a:solidFill>
                  <a:srgbClr val="464340"/>
                </a:solidFill>
                <a:latin typeface="Trebuchet MS"/>
                <a:cs typeface="Trebuchet MS"/>
              </a:rPr>
              <a:t>Secure</a:t>
            </a:r>
            <a:r>
              <a:rPr sz="975" spc="-94" dirty="0">
                <a:solidFill>
                  <a:srgbClr val="464340"/>
                </a:solidFill>
                <a:latin typeface="Trebuchet MS"/>
                <a:cs typeface="Trebuchet MS"/>
              </a:rPr>
              <a:t> </a:t>
            </a:r>
            <a:r>
              <a:rPr sz="975" spc="-8" dirty="0">
                <a:solidFill>
                  <a:srgbClr val="464340"/>
                </a:solidFill>
                <a:latin typeface="Trebuchet MS"/>
                <a:cs typeface="Trebuchet MS"/>
              </a:rPr>
              <a:t>and</a:t>
            </a:r>
            <a:r>
              <a:rPr sz="975" spc="-90" dirty="0">
                <a:solidFill>
                  <a:srgbClr val="464340"/>
                </a:solidFill>
                <a:latin typeface="Trebuchet MS"/>
                <a:cs typeface="Trebuchet MS"/>
              </a:rPr>
              <a:t> </a:t>
            </a:r>
            <a:r>
              <a:rPr sz="975" spc="-34" dirty="0">
                <a:solidFill>
                  <a:srgbClr val="464340"/>
                </a:solidFill>
                <a:latin typeface="Trebuchet MS"/>
                <a:cs typeface="Trebuchet MS"/>
              </a:rPr>
              <a:t>optimized</a:t>
            </a:r>
            <a:r>
              <a:rPr sz="975" spc="-86" dirty="0">
                <a:solidFill>
                  <a:srgbClr val="464340"/>
                </a:solidFill>
                <a:latin typeface="Trebuchet MS"/>
                <a:cs typeface="Trebuchet MS"/>
              </a:rPr>
              <a:t> </a:t>
            </a:r>
            <a:r>
              <a:rPr sz="975" b="1" spc="-45" dirty="0">
                <a:solidFill>
                  <a:srgbClr val="464340"/>
                </a:solidFill>
                <a:latin typeface="Arial"/>
                <a:cs typeface="Arial"/>
              </a:rPr>
              <a:t>connectivity</a:t>
            </a:r>
            <a:r>
              <a:rPr sz="975" b="1" spc="-60" dirty="0">
                <a:solidFill>
                  <a:srgbClr val="464340"/>
                </a:solidFill>
                <a:latin typeface="Arial"/>
                <a:cs typeface="Arial"/>
              </a:rPr>
              <a:t> </a:t>
            </a:r>
            <a:r>
              <a:rPr sz="975" b="1" spc="-30" dirty="0">
                <a:solidFill>
                  <a:srgbClr val="464340"/>
                </a:solidFill>
                <a:latin typeface="Arial"/>
                <a:cs typeface="Arial"/>
              </a:rPr>
              <a:t>to</a:t>
            </a:r>
            <a:r>
              <a:rPr sz="975" b="1" spc="-56" dirty="0">
                <a:solidFill>
                  <a:srgbClr val="464340"/>
                </a:solidFill>
                <a:latin typeface="Arial"/>
                <a:cs typeface="Arial"/>
              </a:rPr>
              <a:t> </a:t>
            </a:r>
            <a:r>
              <a:rPr sz="975" b="1" spc="-34" dirty="0">
                <a:solidFill>
                  <a:srgbClr val="464340"/>
                </a:solidFill>
                <a:latin typeface="Arial"/>
                <a:cs typeface="Arial"/>
              </a:rPr>
              <a:t>the</a:t>
            </a:r>
            <a:r>
              <a:rPr sz="975" b="1" spc="-60" dirty="0">
                <a:solidFill>
                  <a:srgbClr val="464340"/>
                </a:solidFill>
                <a:latin typeface="Arial"/>
                <a:cs typeface="Arial"/>
              </a:rPr>
              <a:t> </a:t>
            </a:r>
            <a:r>
              <a:rPr sz="975" b="1" spc="-64" dirty="0">
                <a:solidFill>
                  <a:srgbClr val="464340"/>
                </a:solidFill>
                <a:latin typeface="Arial"/>
                <a:cs typeface="Arial"/>
              </a:rPr>
              <a:t>hub</a:t>
            </a:r>
            <a:r>
              <a:rPr sz="975" b="1" spc="-49" dirty="0">
                <a:solidFill>
                  <a:srgbClr val="464340"/>
                </a:solidFill>
                <a:latin typeface="Arial"/>
                <a:cs typeface="Arial"/>
              </a:rPr>
              <a:t> </a:t>
            </a:r>
            <a:r>
              <a:rPr sz="975" spc="26" dirty="0">
                <a:solidFill>
                  <a:srgbClr val="464340"/>
                </a:solidFill>
                <a:latin typeface="Trebuchet MS"/>
                <a:cs typeface="Trebuchet MS"/>
              </a:rPr>
              <a:t>was</a:t>
            </a:r>
            <a:r>
              <a:rPr sz="975" spc="-86" dirty="0">
                <a:solidFill>
                  <a:srgbClr val="464340"/>
                </a:solidFill>
                <a:latin typeface="Trebuchet MS"/>
                <a:cs typeface="Trebuchet MS"/>
              </a:rPr>
              <a:t> </a:t>
            </a:r>
            <a:r>
              <a:rPr sz="975" spc="-30" dirty="0">
                <a:solidFill>
                  <a:srgbClr val="464340"/>
                </a:solidFill>
                <a:latin typeface="Trebuchet MS"/>
                <a:cs typeface="Trebuchet MS"/>
              </a:rPr>
              <a:t>key</a:t>
            </a:r>
            <a:endParaRPr sz="975">
              <a:solidFill>
                <a:prstClr val="black"/>
              </a:solidFill>
              <a:latin typeface="Trebuchet MS"/>
              <a:cs typeface="Trebuchet MS"/>
            </a:endParaRPr>
          </a:p>
          <a:p>
            <a:pPr marL="260509" indent="-214313" defTabSz="685800">
              <a:spcBef>
                <a:spcPts val="1005"/>
              </a:spcBef>
              <a:buClr>
                <a:srgbClr val="6EAE44"/>
              </a:buClr>
              <a:buFont typeface="Arial"/>
              <a:buChar char="•"/>
              <a:tabLst>
                <a:tab pos="260509" algn="l"/>
                <a:tab pos="260985" algn="l"/>
              </a:tabLst>
            </a:pPr>
            <a:r>
              <a:rPr sz="975" spc="4" dirty="0">
                <a:solidFill>
                  <a:srgbClr val="464340"/>
                </a:solidFill>
                <a:latin typeface="Trebuchet MS"/>
                <a:cs typeface="Trebuchet MS"/>
              </a:rPr>
              <a:t>Resources</a:t>
            </a:r>
            <a:r>
              <a:rPr sz="975" spc="-90" dirty="0">
                <a:solidFill>
                  <a:srgbClr val="464340"/>
                </a:solidFill>
                <a:latin typeface="Trebuchet MS"/>
                <a:cs typeface="Trebuchet MS"/>
              </a:rPr>
              <a:t> </a:t>
            </a:r>
            <a:r>
              <a:rPr sz="975" spc="-8" dirty="0">
                <a:solidFill>
                  <a:srgbClr val="464340"/>
                </a:solidFill>
                <a:latin typeface="Trebuchet MS"/>
                <a:cs typeface="Trebuchet MS"/>
              </a:rPr>
              <a:t>and</a:t>
            </a:r>
            <a:r>
              <a:rPr sz="975" spc="-90" dirty="0">
                <a:solidFill>
                  <a:srgbClr val="464340"/>
                </a:solidFill>
                <a:latin typeface="Trebuchet MS"/>
                <a:cs typeface="Trebuchet MS"/>
              </a:rPr>
              <a:t> </a:t>
            </a:r>
            <a:r>
              <a:rPr sz="975" spc="-15" dirty="0">
                <a:solidFill>
                  <a:srgbClr val="464340"/>
                </a:solidFill>
                <a:latin typeface="Trebuchet MS"/>
                <a:cs typeface="Trebuchet MS"/>
              </a:rPr>
              <a:t>workloads</a:t>
            </a:r>
            <a:r>
              <a:rPr sz="975" spc="-86" dirty="0">
                <a:solidFill>
                  <a:srgbClr val="464340"/>
                </a:solidFill>
                <a:latin typeface="Trebuchet MS"/>
                <a:cs typeface="Trebuchet MS"/>
              </a:rPr>
              <a:t> </a:t>
            </a:r>
            <a:r>
              <a:rPr sz="975" spc="-41" dirty="0">
                <a:solidFill>
                  <a:srgbClr val="464340"/>
                </a:solidFill>
                <a:latin typeface="Trebuchet MS"/>
                <a:cs typeface="Trebuchet MS"/>
              </a:rPr>
              <a:t>in</a:t>
            </a:r>
            <a:r>
              <a:rPr sz="975" spc="-94" dirty="0">
                <a:solidFill>
                  <a:srgbClr val="464340"/>
                </a:solidFill>
                <a:latin typeface="Trebuchet MS"/>
                <a:cs typeface="Trebuchet MS"/>
              </a:rPr>
              <a:t> </a:t>
            </a:r>
            <a:r>
              <a:rPr sz="975" spc="-49" dirty="0">
                <a:solidFill>
                  <a:srgbClr val="464340"/>
                </a:solidFill>
                <a:latin typeface="Trebuchet MS"/>
                <a:cs typeface="Trebuchet MS"/>
              </a:rPr>
              <a:t>the</a:t>
            </a:r>
            <a:r>
              <a:rPr sz="975" spc="-86" dirty="0">
                <a:solidFill>
                  <a:srgbClr val="464340"/>
                </a:solidFill>
                <a:latin typeface="Trebuchet MS"/>
                <a:cs typeface="Trebuchet MS"/>
              </a:rPr>
              <a:t> </a:t>
            </a:r>
            <a:r>
              <a:rPr sz="975" spc="-19" dirty="0">
                <a:solidFill>
                  <a:srgbClr val="464340"/>
                </a:solidFill>
                <a:latin typeface="Trebuchet MS"/>
                <a:cs typeface="Trebuchet MS"/>
              </a:rPr>
              <a:t>cloud</a:t>
            </a:r>
            <a:r>
              <a:rPr sz="975" spc="-90" dirty="0">
                <a:solidFill>
                  <a:srgbClr val="464340"/>
                </a:solidFill>
                <a:latin typeface="Trebuchet MS"/>
                <a:cs typeface="Trebuchet MS"/>
              </a:rPr>
              <a:t> </a:t>
            </a:r>
            <a:r>
              <a:rPr sz="975" spc="-38" dirty="0">
                <a:solidFill>
                  <a:srgbClr val="464340"/>
                </a:solidFill>
                <a:latin typeface="Trebuchet MS"/>
                <a:cs typeface="Trebuchet MS"/>
              </a:rPr>
              <a:t>were</a:t>
            </a:r>
            <a:r>
              <a:rPr sz="975" spc="-90" dirty="0">
                <a:solidFill>
                  <a:srgbClr val="464340"/>
                </a:solidFill>
                <a:latin typeface="Trebuchet MS"/>
                <a:cs typeface="Trebuchet MS"/>
              </a:rPr>
              <a:t> </a:t>
            </a:r>
            <a:r>
              <a:rPr sz="975" b="1" spc="-30" dirty="0">
                <a:solidFill>
                  <a:srgbClr val="464340"/>
                </a:solidFill>
                <a:latin typeface="Arial"/>
                <a:cs typeface="Arial"/>
              </a:rPr>
              <a:t>limited</a:t>
            </a:r>
            <a:endParaRPr sz="975">
              <a:solidFill>
                <a:prstClr val="black"/>
              </a:solidFill>
              <a:latin typeface="Arial"/>
              <a:cs typeface="Arial"/>
            </a:endParaRPr>
          </a:p>
          <a:p>
            <a:pPr marL="260509" defTabSz="685800">
              <a:spcBef>
                <a:spcPts val="109"/>
              </a:spcBef>
            </a:pPr>
            <a:r>
              <a:rPr sz="975" spc="-8" dirty="0">
                <a:solidFill>
                  <a:srgbClr val="464340"/>
                </a:solidFill>
                <a:latin typeface="Trebuchet MS"/>
                <a:cs typeface="Trebuchet MS"/>
              </a:rPr>
              <a:t>and</a:t>
            </a:r>
            <a:r>
              <a:rPr sz="975" spc="-94" dirty="0">
                <a:solidFill>
                  <a:srgbClr val="464340"/>
                </a:solidFill>
                <a:latin typeface="Trebuchet MS"/>
                <a:cs typeface="Trebuchet MS"/>
              </a:rPr>
              <a:t> </a:t>
            </a:r>
            <a:r>
              <a:rPr sz="975" spc="-45" dirty="0">
                <a:solidFill>
                  <a:srgbClr val="464340"/>
                </a:solidFill>
                <a:latin typeface="Trebuchet MS"/>
                <a:cs typeface="Trebuchet MS"/>
              </a:rPr>
              <a:t>non-critical</a:t>
            </a:r>
            <a:endParaRPr sz="975">
              <a:solidFill>
                <a:prstClr val="black"/>
              </a:solidFill>
              <a:latin typeface="Trebuchet MS"/>
              <a:cs typeface="Trebuchet MS"/>
            </a:endParaRPr>
          </a:p>
        </p:txBody>
      </p:sp>
      <p:sp>
        <p:nvSpPr>
          <p:cNvPr id="4" name="object 4"/>
          <p:cNvSpPr txBox="1">
            <a:spLocks noGrp="1"/>
          </p:cNvSpPr>
          <p:nvPr>
            <p:ph type="title"/>
          </p:nvPr>
        </p:nvSpPr>
        <p:spPr>
          <a:xfrm>
            <a:off x="383641" y="552069"/>
            <a:ext cx="1825943" cy="171201"/>
          </a:xfrm>
          <a:prstGeom prst="rect">
            <a:avLst/>
          </a:prstGeom>
        </p:spPr>
        <p:txBody>
          <a:bodyPr vert="horz" wrap="square" lIns="0" tIns="9525" rIns="0" bIns="0" rtlCol="0">
            <a:spAutoFit/>
          </a:bodyPr>
          <a:lstStyle/>
          <a:p>
            <a:pPr marL="9525">
              <a:spcBef>
                <a:spcPts val="75"/>
              </a:spcBef>
            </a:pPr>
            <a:r>
              <a:rPr sz="1050" spc="-56" dirty="0">
                <a:solidFill>
                  <a:srgbClr val="67B346"/>
                </a:solidFill>
                <a:latin typeface="Arial"/>
                <a:cs typeface="Arial"/>
              </a:rPr>
              <a:t>HUB-CENTRIC</a:t>
            </a:r>
            <a:r>
              <a:rPr sz="1050" spc="-60" dirty="0">
                <a:solidFill>
                  <a:srgbClr val="67B346"/>
                </a:solidFill>
                <a:latin typeface="Arial"/>
                <a:cs typeface="Arial"/>
              </a:rPr>
              <a:t> </a:t>
            </a:r>
            <a:r>
              <a:rPr sz="1050" spc="-45" dirty="0">
                <a:solidFill>
                  <a:srgbClr val="67B346"/>
                </a:solidFill>
                <a:latin typeface="Arial"/>
                <a:cs typeface="Arial"/>
              </a:rPr>
              <a:t>CONNECTIVITY</a:t>
            </a:r>
            <a:endParaRPr sz="105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4290" y="1544955"/>
            <a:ext cx="3706178" cy="1761380"/>
          </a:xfrm>
          <a:prstGeom prst="rect">
            <a:avLst/>
          </a:prstGeom>
        </p:spPr>
        <p:txBody>
          <a:bodyPr vert="horz" wrap="square" lIns="0" tIns="9525" rIns="0" bIns="0" rtlCol="0">
            <a:spAutoFit/>
          </a:bodyPr>
          <a:lstStyle/>
          <a:p>
            <a:pPr marL="9525" defTabSz="685800">
              <a:spcBef>
                <a:spcPts val="75"/>
              </a:spcBef>
            </a:pPr>
            <a:r>
              <a:rPr sz="3150" b="1" spc="-105" dirty="0">
                <a:solidFill>
                  <a:srgbClr val="232220"/>
                </a:solidFill>
                <a:latin typeface="Arial"/>
                <a:cs typeface="Arial"/>
              </a:rPr>
              <a:t>Today</a:t>
            </a:r>
            <a:endParaRPr sz="3150">
              <a:solidFill>
                <a:prstClr val="black"/>
              </a:solidFill>
              <a:latin typeface="Arial"/>
              <a:cs typeface="Arial"/>
            </a:endParaRPr>
          </a:p>
          <a:p>
            <a:pPr marL="254318" indent="-214313" defTabSz="685800">
              <a:spcBef>
                <a:spcPts val="3056"/>
              </a:spcBef>
              <a:buClr>
                <a:srgbClr val="6EAE44"/>
              </a:buClr>
              <a:buFont typeface="Arial"/>
              <a:buChar char="•"/>
              <a:tabLst>
                <a:tab pos="254318" algn="l"/>
                <a:tab pos="254794" algn="l"/>
              </a:tabLst>
            </a:pPr>
            <a:r>
              <a:rPr sz="975" spc="4" dirty="0">
                <a:solidFill>
                  <a:srgbClr val="464340"/>
                </a:solidFill>
                <a:latin typeface="Trebuchet MS"/>
                <a:cs typeface="Trebuchet MS"/>
              </a:rPr>
              <a:t>Resources</a:t>
            </a:r>
            <a:r>
              <a:rPr sz="975" spc="-83" dirty="0">
                <a:solidFill>
                  <a:srgbClr val="464340"/>
                </a:solidFill>
                <a:latin typeface="Trebuchet MS"/>
                <a:cs typeface="Trebuchet MS"/>
              </a:rPr>
              <a:t> </a:t>
            </a:r>
            <a:r>
              <a:rPr sz="975" spc="-8" dirty="0">
                <a:solidFill>
                  <a:srgbClr val="464340"/>
                </a:solidFill>
                <a:latin typeface="Trebuchet MS"/>
                <a:cs typeface="Trebuchet MS"/>
              </a:rPr>
              <a:t>and</a:t>
            </a:r>
            <a:r>
              <a:rPr sz="975" spc="-86" dirty="0">
                <a:solidFill>
                  <a:srgbClr val="464340"/>
                </a:solidFill>
                <a:latin typeface="Trebuchet MS"/>
                <a:cs typeface="Trebuchet MS"/>
              </a:rPr>
              <a:t> </a:t>
            </a:r>
            <a:r>
              <a:rPr sz="975" spc="-15" dirty="0">
                <a:solidFill>
                  <a:srgbClr val="464340"/>
                </a:solidFill>
                <a:latin typeface="Trebuchet MS"/>
                <a:cs typeface="Trebuchet MS"/>
              </a:rPr>
              <a:t>workloads</a:t>
            </a:r>
            <a:r>
              <a:rPr sz="975" spc="-83" dirty="0">
                <a:solidFill>
                  <a:srgbClr val="464340"/>
                </a:solidFill>
                <a:latin typeface="Trebuchet MS"/>
                <a:cs typeface="Trebuchet MS"/>
              </a:rPr>
              <a:t> </a:t>
            </a:r>
            <a:r>
              <a:rPr sz="975" spc="-34" dirty="0">
                <a:solidFill>
                  <a:srgbClr val="464340"/>
                </a:solidFill>
                <a:latin typeface="Trebuchet MS"/>
                <a:cs typeface="Trebuchet MS"/>
              </a:rPr>
              <a:t>are</a:t>
            </a:r>
            <a:r>
              <a:rPr sz="975" spc="-83" dirty="0">
                <a:solidFill>
                  <a:srgbClr val="464340"/>
                </a:solidFill>
                <a:latin typeface="Trebuchet MS"/>
                <a:cs typeface="Trebuchet MS"/>
              </a:rPr>
              <a:t> </a:t>
            </a:r>
            <a:r>
              <a:rPr sz="975" spc="-8" dirty="0">
                <a:solidFill>
                  <a:srgbClr val="464340"/>
                </a:solidFill>
                <a:latin typeface="Trebuchet MS"/>
                <a:cs typeface="Trebuchet MS"/>
              </a:rPr>
              <a:t>moving</a:t>
            </a:r>
            <a:r>
              <a:rPr sz="975" spc="-86" dirty="0">
                <a:solidFill>
                  <a:srgbClr val="464340"/>
                </a:solidFill>
                <a:latin typeface="Trebuchet MS"/>
                <a:cs typeface="Trebuchet MS"/>
              </a:rPr>
              <a:t> </a:t>
            </a:r>
            <a:r>
              <a:rPr sz="975" spc="-19" dirty="0">
                <a:solidFill>
                  <a:srgbClr val="464340"/>
                </a:solidFill>
                <a:latin typeface="Trebuchet MS"/>
                <a:cs typeface="Trebuchet MS"/>
              </a:rPr>
              <a:t>from</a:t>
            </a:r>
            <a:r>
              <a:rPr sz="975" spc="-94" dirty="0">
                <a:solidFill>
                  <a:srgbClr val="464340"/>
                </a:solidFill>
                <a:latin typeface="Trebuchet MS"/>
                <a:cs typeface="Trebuchet MS"/>
              </a:rPr>
              <a:t> </a:t>
            </a:r>
            <a:r>
              <a:rPr sz="975" b="1" spc="-38" dirty="0">
                <a:solidFill>
                  <a:srgbClr val="464340"/>
                </a:solidFill>
                <a:latin typeface="Arial"/>
                <a:cs typeface="Arial"/>
              </a:rPr>
              <a:t>on-prem</a:t>
            </a:r>
            <a:r>
              <a:rPr sz="975" b="1" spc="-53" dirty="0">
                <a:solidFill>
                  <a:srgbClr val="464340"/>
                </a:solidFill>
                <a:latin typeface="Arial"/>
                <a:cs typeface="Arial"/>
              </a:rPr>
              <a:t> </a:t>
            </a:r>
            <a:r>
              <a:rPr sz="975" b="1" spc="-34" dirty="0">
                <a:solidFill>
                  <a:srgbClr val="464340"/>
                </a:solidFill>
                <a:latin typeface="Arial"/>
                <a:cs typeface="Arial"/>
              </a:rPr>
              <a:t>data</a:t>
            </a:r>
            <a:r>
              <a:rPr sz="975" b="1" spc="-53" dirty="0">
                <a:solidFill>
                  <a:srgbClr val="464340"/>
                </a:solidFill>
                <a:latin typeface="Arial"/>
                <a:cs typeface="Arial"/>
              </a:rPr>
              <a:t> </a:t>
            </a:r>
            <a:r>
              <a:rPr sz="975" b="1" spc="-41" dirty="0">
                <a:solidFill>
                  <a:srgbClr val="464340"/>
                </a:solidFill>
                <a:latin typeface="Arial"/>
                <a:cs typeface="Arial"/>
              </a:rPr>
              <a:t>centers</a:t>
            </a:r>
            <a:endParaRPr sz="975">
              <a:solidFill>
                <a:prstClr val="black"/>
              </a:solidFill>
              <a:latin typeface="Arial"/>
              <a:cs typeface="Arial"/>
            </a:endParaRPr>
          </a:p>
          <a:p>
            <a:pPr marL="254318" indent="-214313" defTabSz="685800">
              <a:spcBef>
                <a:spcPts val="1009"/>
              </a:spcBef>
              <a:buClr>
                <a:srgbClr val="6EAE44"/>
              </a:buClr>
              <a:buFont typeface="Arial"/>
              <a:buChar char="•"/>
              <a:tabLst>
                <a:tab pos="254318" algn="l"/>
                <a:tab pos="254794" algn="l"/>
              </a:tabLst>
            </a:pPr>
            <a:r>
              <a:rPr sz="975" spc="-23" dirty="0">
                <a:solidFill>
                  <a:srgbClr val="464340"/>
                </a:solidFill>
                <a:latin typeface="Trebuchet MS"/>
                <a:cs typeface="Trebuchet MS"/>
              </a:rPr>
              <a:t>Business-critical</a:t>
            </a:r>
            <a:r>
              <a:rPr sz="975" spc="-94" dirty="0">
                <a:solidFill>
                  <a:srgbClr val="464340"/>
                </a:solidFill>
                <a:latin typeface="Trebuchet MS"/>
                <a:cs typeface="Trebuchet MS"/>
              </a:rPr>
              <a:t> </a:t>
            </a:r>
            <a:r>
              <a:rPr sz="975" spc="-8" dirty="0">
                <a:solidFill>
                  <a:srgbClr val="464340"/>
                </a:solidFill>
                <a:latin typeface="Trebuchet MS"/>
                <a:cs typeface="Trebuchet MS"/>
              </a:rPr>
              <a:t>resources</a:t>
            </a:r>
            <a:r>
              <a:rPr sz="975" spc="-86" dirty="0">
                <a:solidFill>
                  <a:srgbClr val="464340"/>
                </a:solidFill>
                <a:latin typeface="Trebuchet MS"/>
                <a:cs typeface="Trebuchet MS"/>
              </a:rPr>
              <a:t> </a:t>
            </a:r>
            <a:r>
              <a:rPr sz="975" spc="-8" dirty="0">
                <a:solidFill>
                  <a:srgbClr val="464340"/>
                </a:solidFill>
                <a:latin typeface="Trebuchet MS"/>
                <a:cs typeface="Trebuchet MS"/>
              </a:rPr>
              <a:t>and</a:t>
            </a:r>
            <a:r>
              <a:rPr sz="975" spc="-86" dirty="0">
                <a:solidFill>
                  <a:srgbClr val="464340"/>
                </a:solidFill>
                <a:latin typeface="Trebuchet MS"/>
                <a:cs typeface="Trebuchet MS"/>
              </a:rPr>
              <a:t> </a:t>
            </a:r>
            <a:r>
              <a:rPr sz="975" spc="-15" dirty="0">
                <a:solidFill>
                  <a:srgbClr val="464340"/>
                </a:solidFill>
                <a:latin typeface="Trebuchet MS"/>
                <a:cs typeface="Trebuchet MS"/>
              </a:rPr>
              <a:t>workloads</a:t>
            </a:r>
            <a:r>
              <a:rPr sz="975" spc="-86" dirty="0">
                <a:solidFill>
                  <a:srgbClr val="464340"/>
                </a:solidFill>
                <a:latin typeface="Trebuchet MS"/>
                <a:cs typeface="Trebuchet MS"/>
              </a:rPr>
              <a:t> </a:t>
            </a:r>
            <a:r>
              <a:rPr sz="975" spc="-38" dirty="0">
                <a:solidFill>
                  <a:srgbClr val="464340"/>
                </a:solidFill>
                <a:latin typeface="Trebuchet MS"/>
                <a:cs typeface="Trebuchet MS"/>
              </a:rPr>
              <a:t>are</a:t>
            </a:r>
            <a:r>
              <a:rPr sz="975" spc="-90" dirty="0">
                <a:solidFill>
                  <a:srgbClr val="464340"/>
                </a:solidFill>
                <a:latin typeface="Trebuchet MS"/>
                <a:cs typeface="Trebuchet MS"/>
              </a:rPr>
              <a:t> </a:t>
            </a:r>
            <a:r>
              <a:rPr sz="975" spc="-26" dirty="0">
                <a:solidFill>
                  <a:srgbClr val="464340"/>
                </a:solidFill>
                <a:latin typeface="Trebuchet MS"/>
                <a:cs typeface="Trebuchet MS"/>
              </a:rPr>
              <a:t>increasingly</a:t>
            </a:r>
            <a:endParaRPr sz="975">
              <a:solidFill>
                <a:prstClr val="black"/>
              </a:solidFill>
              <a:latin typeface="Trebuchet MS"/>
              <a:cs typeface="Trebuchet MS"/>
            </a:endParaRPr>
          </a:p>
          <a:p>
            <a:pPr marL="254318" defTabSz="685800">
              <a:spcBef>
                <a:spcPts val="105"/>
              </a:spcBef>
            </a:pPr>
            <a:r>
              <a:rPr sz="975" b="1" spc="-49" dirty="0">
                <a:solidFill>
                  <a:srgbClr val="464340"/>
                </a:solidFill>
                <a:latin typeface="Arial"/>
                <a:cs typeface="Arial"/>
              </a:rPr>
              <a:t>hosted </a:t>
            </a:r>
            <a:r>
              <a:rPr sz="975" b="1" spc="-38" dirty="0">
                <a:solidFill>
                  <a:srgbClr val="464340"/>
                </a:solidFill>
                <a:latin typeface="Arial"/>
                <a:cs typeface="Arial"/>
              </a:rPr>
              <a:t>in </a:t>
            </a:r>
            <a:r>
              <a:rPr sz="975" b="1" spc="-34" dirty="0">
                <a:solidFill>
                  <a:srgbClr val="464340"/>
                </a:solidFill>
                <a:latin typeface="Arial"/>
                <a:cs typeface="Arial"/>
              </a:rPr>
              <a:t>multiple </a:t>
            </a:r>
            <a:r>
              <a:rPr sz="975" b="1" spc="-53" dirty="0">
                <a:solidFill>
                  <a:srgbClr val="464340"/>
                </a:solidFill>
                <a:latin typeface="Arial"/>
                <a:cs typeface="Arial"/>
              </a:rPr>
              <a:t>cloud</a:t>
            </a:r>
            <a:r>
              <a:rPr sz="975" b="1" spc="-109" dirty="0">
                <a:solidFill>
                  <a:srgbClr val="464340"/>
                </a:solidFill>
                <a:latin typeface="Arial"/>
                <a:cs typeface="Arial"/>
              </a:rPr>
              <a:t> </a:t>
            </a:r>
            <a:r>
              <a:rPr sz="975" b="1" spc="-49" dirty="0">
                <a:solidFill>
                  <a:srgbClr val="464340"/>
                </a:solidFill>
                <a:latin typeface="Arial"/>
                <a:cs typeface="Arial"/>
              </a:rPr>
              <a:t>environments</a:t>
            </a:r>
            <a:endParaRPr sz="975">
              <a:solidFill>
                <a:prstClr val="black"/>
              </a:solidFill>
              <a:latin typeface="Arial"/>
              <a:cs typeface="Arial"/>
            </a:endParaRPr>
          </a:p>
          <a:p>
            <a:pPr marL="254318" indent="-214313" defTabSz="685800">
              <a:spcBef>
                <a:spcPts val="1009"/>
              </a:spcBef>
              <a:buClr>
                <a:srgbClr val="6EAE44"/>
              </a:buClr>
              <a:buSzPct val="104000"/>
              <a:buFont typeface="Arial"/>
              <a:buChar char="•"/>
              <a:tabLst>
                <a:tab pos="254318" algn="l"/>
                <a:tab pos="254794" algn="l"/>
              </a:tabLst>
            </a:pPr>
            <a:r>
              <a:rPr sz="938" spc="34" dirty="0">
                <a:solidFill>
                  <a:srgbClr val="464340"/>
                </a:solidFill>
                <a:latin typeface="Trebuchet MS"/>
                <a:cs typeface="Trebuchet MS"/>
              </a:rPr>
              <a:t>Seamless</a:t>
            </a:r>
            <a:r>
              <a:rPr sz="938" spc="-75" dirty="0">
                <a:solidFill>
                  <a:srgbClr val="464340"/>
                </a:solidFill>
                <a:latin typeface="Trebuchet MS"/>
                <a:cs typeface="Trebuchet MS"/>
              </a:rPr>
              <a:t> </a:t>
            </a:r>
            <a:r>
              <a:rPr sz="975" spc="-8" dirty="0">
                <a:solidFill>
                  <a:srgbClr val="464340"/>
                </a:solidFill>
                <a:latin typeface="Trebuchet MS"/>
                <a:cs typeface="Trebuchet MS"/>
              </a:rPr>
              <a:t>and</a:t>
            </a:r>
            <a:r>
              <a:rPr sz="975" spc="-90" dirty="0">
                <a:solidFill>
                  <a:srgbClr val="464340"/>
                </a:solidFill>
                <a:latin typeface="Trebuchet MS"/>
                <a:cs typeface="Trebuchet MS"/>
              </a:rPr>
              <a:t> </a:t>
            </a:r>
            <a:r>
              <a:rPr sz="975" b="1" spc="-38" dirty="0">
                <a:solidFill>
                  <a:srgbClr val="464340"/>
                </a:solidFill>
                <a:latin typeface="Arial"/>
                <a:cs typeface="Arial"/>
              </a:rPr>
              <a:t>optimized</a:t>
            </a:r>
            <a:r>
              <a:rPr sz="975" b="1" spc="-53" dirty="0">
                <a:solidFill>
                  <a:srgbClr val="464340"/>
                </a:solidFill>
                <a:latin typeface="Arial"/>
                <a:cs typeface="Arial"/>
              </a:rPr>
              <a:t> </a:t>
            </a:r>
            <a:r>
              <a:rPr sz="975" b="1" spc="-49" dirty="0">
                <a:solidFill>
                  <a:srgbClr val="464340"/>
                </a:solidFill>
                <a:latin typeface="Arial"/>
                <a:cs typeface="Arial"/>
              </a:rPr>
              <a:t>access</a:t>
            </a:r>
            <a:r>
              <a:rPr sz="975" b="1" spc="-64" dirty="0">
                <a:solidFill>
                  <a:srgbClr val="464340"/>
                </a:solidFill>
                <a:latin typeface="Arial"/>
                <a:cs typeface="Arial"/>
              </a:rPr>
              <a:t> </a:t>
            </a:r>
            <a:r>
              <a:rPr sz="975" spc="-38" dirty="0">
                <a:solidFill>
                  <a:srgbClr val="464340"/>
                </a:solidFill>
                <a:latin typeface="Trebuchet MS"/>
                <a:cs typeface="Trebuchet MS"/>
              </a:rPr>
              <a:t>to</a:t>
            </a:r>
            <a:r>
              <a:rPr sz="975" spc="-90" dirty="0">
                <a:solidFill>
                  <a:srgbClr val="464340"/>
                </a:solidFill>
                <a:latin typeface="Trebuchet MS"/>
                <a:cs typeface="Trebuchet MS"/>
              </a:rPr>
              <a:t> </a:t>
            </a:r>
            <a:r>
              <a:rPr sz="975" spc="-49" dirty="0">
                <a:solidFill>
                  <a:srgbClr val="464340"/>
                </a:solidFill>
                <a:latin typeface="Trebuchet MS"/>
                <a:cs typeface="Trebuchet MS"/>
              </a:rPr>
              <a:t>relevant</a:t>
            </a:r>
            <a:r>
              <a:rPr sz="975" spc="-94" dirty="0">
                <a:solidFill>
                  <a:srgbClr val="464340"/>
                </a:solidFill>
                <a:latin typeface="Trebuchet MS"/>
                <a:cs typeface="Trebuchet MS"/>
              </a:rPr>
              <a:t> </a:t>
            </a:r>
            <a:r>
              <a:rPr sz="975" spc="-4" dirty="0">
                <a:solidFill>
                  <a:srgbClr val="464340"/>
                </a:solidFill>
                <a:latin typeface="Trebuchet MS"/>
                <a:cs typeface="Trebuchet MS"/>
              </a:rPr>
              <a:t>clouds</a:t>
            </a:r>
            <a:r>
              <a:rPr sz="975" spc="-90" dirty="0">
                <a:solidFill>
                  <a:srgbClr val="464340"/>
                </a:solidFill>
                <a:latin typeface="Trebuchet MS"/>
                <a:cs typeface="Trebuchet MS"/>
              </a:rPr>
              <a:t> </a:t>
            </a:r>
            <a:r>
              <a:rPr sz="975" spc="8" dirty="0">
                <a:solidFill>
                  <a:srgbClr val="464340"/>
                </a:solidFill>
                <a:latin typeface="Trebuchet MS"/>
                <a:cs typeface="Trebuchet MS"/>
              </a:rPr>
              <a:t>is</a:t>
            </a:r>
            <a:r>
              <a:rPr sz="975" spc="-86" dirty="0">
                <a:solidFill>
                  <a:srgbClr val="464340"/>
                </a:solidFill>
                <a:latin typeface="Trebuchet MS"/>
                <a:cs typeface="Trebuchet MS"/>
              </a:rPr>
              <a:t> </a:t>
            </a:r>
            <a:r>
              <a:rPr sz="975" spc="-30" dirty="0">
                <a:solidFill>
                  <a:srgbClr val="464340"/>
                </a:solidFill>
                <a:latin typeface="Trebuchet MS"/>
                <a:cs typeface="Trebuchet MS"/>
              </a:rPr>
              <a:t>key</a:t>
            </a:r>
            <a:endParaRPr sz="975">
              <a:solidFill>
                <a:prstClr val="black"/>
              </a:solidFill>
              <a:latin typeface="Trebuchet MS"/>
              <a:cs typeface="Trebuchet MS"/>
            </a:endParaRPr>
          </a:p>
        </p:txBody>
      </p:sp>
      <p:sp>
        <p:nvSpPr>
          <p:cNvPr id="3" name="object 3"/>
          <p:cNvSpPr txBox="1">
            <a:spLocks noGrp="1"/>
          </p:cNvSpPr>
          <p:nvPr>
            <p:ph type="title"/>
          </p:nvPr>
        </p:nvSpPr>
        <p:spPr>
          <a:xfrm>
            <a:off x="383641" y="552069"/>
            <a:ext cx="1832134" cy="171201"/>
          </a:xfrm>
          <a:prstGeom prst="rect">
            <a:avLst/>
          </a:prstGeom>
        </p:spPr>
        <p:txBody>
          <a:bodyPr vert="horz" wrap="square" lIns="0" tIns="9525" rIns="0" bIns="0" rtlCol="0">
            <a:spAutoFit/>
          </a:bodyPr>
          <a:lstStyle/>
          <a:p>
            <a:pPr marL="9525">
              <a:spcBef>
                <a:spcPts val="75"/>
              </a:spcBef>
            </a:pPr>
            <a:r>
              <a:rPr sz="1050" spc="-45" dirty="0">
                <a:solidFill>
                  <a:srgbClr val="67B346"/>
                </a:solidFill>
                <a:latin typeface="Arial"/>
                <a:cs typeface="Arial"/>
              </a:rPr>
              <a:t>MULTI-CLOUD</a:t>
            </a:r>
            <a:r>
              <a:rPr sz="1050" spc="-75" dirty="0">
                <a:solidFill>
                  <a:srgbClr val="67B346"/>
                </a:solidFill>
                <a:latin typeface="Arial"/>
                <a:cs typeface="Arial"/>
              </a:rPr>
              <a:t> </a:t>
            </a:r>
            <a:r>
              <a:rPr sz="1050" spc="-45" dirty="0">
                <a:solidFill>
                  <a:srgbClr val="67B346"/>
                </a:solidFill>
                <a:latin typeface="Arial"/>
                <a:cs typeface="Arial"/>
              </a:rPr>
              <a:t>CONNECTIVITY</a:t>
            </a:r>
            <a:endParaRPr sz="1050">
              <a:latin typeface="Arial"/>
              <a:cs typeface="Arial"/>
            </a:endParaRPr>
          </a:p>
        </p:txBody>
      </p:sp>
      <p:sp>
        <p:nvSpPr>
          <p:cNvPr id="4" name="object 4"/>
          <p:cNvSpPr/>
          <p:nvPr/>
        </p:nvSpPr>
        <p:spPr>
          <a:xfrm>
            <a:off x="5143169" y="1396296"/>
            <a:ext cx="3209925" cy="308610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7766" y="955547"/>
            <a:ext cx="4930775" cy="3681729"/>
          </a:xfrm>
          <a:prstGeom prst="rect">
            <a:avLst/>
          </a:prstGeom>
        </p:spPr>
        <p:txBody>
          <a:bodyPr vert="horz" wrap="square" lIns="0" tIns="12700" rIns="0" bIns="0" rtlCol="0">
            <a:spAutoFit/>
          </a:bodyPr>
          <a:lstStyle/>
          <a:p>
            <a:pPr marL="304165">
              <a:lnSpc>
                <a:spcPct val="100000"/>
              </a:lnSpc>
              <a:spcBef>
                <a:spcPts val="100"/>
              </a:spcBef>
            </a:pPr>
            <a:r>
              <a:rPr sz="1400" b="1" spc="-5" dirty="0">
                <a:solidFill>
                  <a:srgbClr val="525252"/>
                </a:solidFill>
                <a:latin typeface="Tahoma"/>
                <a:cs typeface="Tahoma"/>
              </a:rPr>
              <a:t>Интуитивное</a:t>
            </a:r>
            <a:endParaRPr sz="1400" dirty="0">
              <a:latin typeface="Tahoma"/>
              <a:cs typeface="Tahoma"/>
            </a:endParaRPr>
          </a:p>
          <a:p>
            <a:pPr marL="481965" indent="-133350">
              <a:lnSpc>
                <a:spcPct val="100000"/>
              </a:lnSpc>
              <a:spcBef>
                <a:spcPts val="10"/>
              </a:spcBef>
              <a:buSzPct val="63636"/>
              <a:buChar char="●"/>
              <a:tabLst>
                <a:tab pos="482600" algn="l"/>
              </a:tabLst>
            </a:pPr>
            <a:r>
              <a:rPr sz="1100" spc="-5" dirty="0">
                <a:solidFill>
                  <a:srgbClr val="525252"/>
                </a:solidFill>
                <a:latin typeface="Tahoma"/>
                <a:cs typeface="Tahoma"/>
              </a:rPr>
              <a:t>Простой</a:t>
            </a:r>
            <a:r>
              <a:rPr sz="1100" spc="5" dirty="0">
                <a:solidFill>
                  <a:srgbClr val="525252"/>
                </a:solidFill>
                <a:latin typeface="Tahoma"/>
                <a:cs typeface="Tahoma"/>
              </a:rPr>
              <a:t> </a:t>
            </a:r>
            <a:r>
              <a:rPr sz="1100" spc="-5" dirty="0">
                <a:solidFill>
                  <a:srgbClr val="525252"/>
                </a:solidFill>
                <a:latin typeface="Tahoma"/>
                <a:cs typeface="Tahoma"/>
              </a:rPr>
              <a:t>веб-интерфейс</a:t>
            </a:r>
            <a:endParaRPr sz="1100" dirty="0">
              <a:latin typeface="Tahoma"/>
              <a:cs typeface="Tahoma"/>
            </a:endParaRPr>
          </a:p>
          <a:p>
            <a:pPr marL="481965" indent="-133350">
              <a:lnSpc>
                <a:spcPct val="100000"/>
              </a:lnSpc>
              <a:buSzPct val="63636"/>
              <a:buChar char="●"/>
              <a:tabLst>
                <a:tab pos="482600" algn="l"/>
              </a:tabLst>
            </a:pPr>
            <a:r>
              <a:rPr sz="1100" spc="-5" dirty="0">
                <a:solidFill>
                  <a:srgbClr val="525252"/>
                </a:solidFill>
                <a:latin typeface="Tahoma"/>
                <a:cs typeface="Tahoma"/>
              </a:rPr>
              <a:t>Централизованная облачная</a:t>
            </a:r>
            <a:r>
              <a:rPr sz="1100" spc="5" dirty="0">
                <a:solidFill>
                  <a:srgbClr val="525252"/>
                </a:solidFill>
                <a:latin typeface="Tahoma"/>
                <a:cs typeface="Tahoma"/>
              </a:rPr>
              <a:t> </a:t>
            </a:r>
            <a:r>
              <a:rPr sz="1100" spc="-5" dirty="0">
                <a:solidFill>
                  <a:srgbClr val="525252"/>
                </a:solidFill>
                <a:latin typeface="Tahoma"/>
                <a:cs typeface="Tahoma"/>
              </a:rPr>
              <a:t>платформа</a:t>
            </a:r>
            <a:endParaRPr sz="1100" dirty="0">
              <a:latin typeface="Tahoma"/>
              <a:cs typeface="Tahoma"/>
            </a:endParaRPr>
          </a:p>
          <a:p>
            <a:pPr marL="304165">
              <a:lnSpc>
                <a:spcPct val="100000"/>
              </a:lnSpc>
              <a:spcBef>
                <a:spcPts val="875"/>
              </a:spcBef>
            </a:pPr>
            <a:r>
              <a:rPr sz="1400" b="1" spc="-5" dirty="0">
                <a:solidFill>
                  <a:srgbClr val="525252"/>
                </a:solidFill>
                <a:latin typeface="Tahoma"/>
                <a:cs typeface="Tahoma"/>
              </a:rPr>
              <a:t>Масштабируемое</a:t>
            </a:r>
            <a:endParaRPr sz="1400" dirty="0">
              <a:latin typeface="Tahoma"/>
              <a:cs typeface="Tahoma"/>
            </a:endParaRPr>
          </a:p>
          <a:p>
            <a:pPr marL="481965" indent="-133350">
              <a:lnSpc>
                <a:spcPts val="1310"/>
              </a:lnSpc>
              <a:spcBef>
                <a:spcPts val="15"/>
              </a:spcBef>
              <a:buSzPct val="63636"/>
              <a:buChar char="●"/>
              <a:tabLst>
                <a:tab pos="482600" algn="l"/>
              </a:tabLst>
            </a:pPr>
            <a:r>
              <a:rPr sz="1100" spc="-5" dirty="0">
                <a:solidFill>
                  <a:srgbClr val="525252"/>
                </a:solidFill>
                <a:latin typeface="Tahoma"/>
                <a:cs typeface="Tahoma"/>
              </a:rPr>
              <a:t>Нет </a:t>
            </a:r>
            <a:r>
              <a:rPr sz="1100" dirty="0">
                <a:solidFill>
                  <a:srgbClr val="525252"/>
                </a:solidFill>
                <a:latin typeface="Tahoma"/>
                <a:cs typeface="Tahoma"/>
              </a:rPr>
              <a:t>узких</a:t>
            </a:r>
            <a:r>
              <a:rPr sz="1100" spc="-70" dirty="0">
                <a:solidFill>
                  <a:srgbClr val="525252"/>
                </a:solidFill>
                <a:latin typeface="Tahoma"/>
                <a:cs typeface="Tahoma"/>
              </a:rPr>
              <a:t> </a:t>
            </a:r>
            <a:r>
              <a:rPr sz="1100" spc="-5" dirty="0">
                <a:solidFill>
                  <a:srgbClr val="525252"/>
                </a:solidFill>
                <a:latin typeface="Tahoma"/>
                <a:cs typeface="Tahoma"/>
              </a:rPr>
              <a:t>мест</a:t>
            </a:r>
            <a:endParaRPr sz="1100" dirty="0">
              <a:latin typeface="Tahoma"/>
              <a:cs typeface="Tahoma"/>
            </a:endParaRPr>
          </a:p>
          <a:p>
            <a:pPr marL="481965" indent="-133350">
              <a:lnSpc>
                <a:spcPts val="1310"/>
              </a:lnSpc>
              <a:buSzPct val="63636"/>
              <a:buChar char="●"/>
              <a:tabLst>
                <a:tab pos="482600" algn="l"/>
              </a:tabLst>
            </a:pPr>
            <a:r>
              <a:rPr sz="1100" spc="-5" dirty="0">
                <a:solidFill>
                  <a:srgbClr val="525252"/>
                </a:solidFill>
                <a:latin typeface="Tahoma"/>
                <a:cs typeface="Tahoma"/>
              </a:rPr>
              <a:t>Быстрое добавление</a:t>
            </a:r>
            <a:r>
              <a:rPr sz="1100" dirty="0">
                <a:solidFill>
                  <a:srgbClr val="525252"/>
                </a:solidFill>
                <a:latin typeface="Tahoma"/>
                <a:cs typeface="Tahoma"/>
              </a:rPr>
              <a:t> </a:t>
            </a:r>
            <a:r>
              <a:rPr sz="1100" spc="-5" dirty="0">
                <a:solidFill>
                  <a:srgbClr val="525252"/>
                </a:solidFill>
                <a:latin typeface="Tahoma"/>
                <a:cs typeface="Tahoma"/>
              </a:rPr>
              <a:t>устройств</a:t>
            </a:r>
            <a:endParaRPr sz="1100" dirty="0">
              <a:latin typeface="Tahoma"/>
              <a:cs typeface="Tahoma"/>
            </a:endParaRPr>
          </a:p>
          <a:p>
            <a:pPr marL="304165">
              <a:lnSpc>
                <a:spcPct val="100000"/>
              </a:lnSpc>
              <a:spcBef>
                <a:spcPts val="875"/>
              </a:spcBef>
            </a:pPr>
            <a:r>
              <a:rPr sz="1400" b="1" spc="-5" dirty="0">
                <a:solidFill>
                  <a:srgbClr val="525252"/>
                </a:solidFill>
                <a:latin typeface="Tahoma"/>
                <a:cs typeface="Tahoma"/>
              </a:rPr>
              <a:t>Надежное</a:t>
            </a:r>
            <a:endParaRPr sz="1400" dirty="0">
              <a:latin typeface="Tahoma"/>
              <a:cs typeface="Tahoma"/>
            </a:endParaRPr>
          </a:p>
          <a:p>
            <a:pPr marL="481965" indent="-133350">
              <a:lnSpc>
                <a:spcPts val="1310"/>
              </a:lnSpc>
              <a:spcBef>
                <a:spcPts val="35"/>
              </a:spcBef>
              <a:buSzPct val="63636"/>
              <a:buChar char="●"/>
              <a:tabLst>
                <a:tab pos="482600" algn="l"/>
              </a:tabLst>
            </a:pPr>
            <a:r>
              <a:rPr sz="1100" spc="-5" dirty="0">
                <a:solidFill>
                  <a:srgbClr val="525252"/>
                </a:solidFill>
                <a:latin typeface="Tahoma"/>
                <a:cs typeface="Tahoma"/>
              </a:rPr>
              <a:t>Облачная система распределена между несколькими</a:t>
            </a:r>
            <a:r>
              <a:rPr sz="1100" spc="50" dirty="0">
                <a:solidFill>
                  <a:srgbClr val="525252"/>
                </a:solidFill>
                <a:latin typeface="Tahoma"/>
                <a:cs typeface="Tahoma"/>
              </a:rPr>
              <a:t> </a:t>
            </a:r>
            <a:r>
              <a:rPr sz="1100" spc="-5" dirty="0">
                <a:solidFill>
                  <a:srgbClr val="525252"/>
                </a:solidFill>
                <a:latin typeface="Tahoma"/>
                <a:cs typeface="Tahoma"/>
              </a:rPr>
              <a:t>ЦОДами</a:t>
            </a:r>
            <a:endParaRPr sz="1100" dirty="0">
              <a:latin typeface="Tahoma"/>
              <a:cs typeface="Tahoma"/>
            </a:endParaRPr>
          </a:p>
          <a:p>
            <a:pPr marL="481965" indent="-133350">
              <a:lnSpc>
                <a:spcPts val="1295"/>
              </a:lnSpc>
              <a:buSzPct val="63636"/>
              <a:buChar char="●"/>
              <a:tabLst>
                <a:tab pos="482600" algn="l"/>
              </a:tabLst>
            </a:pPr>
            <a:r>
              <a:rPr sz="1100" spc="-5" dirty="0">
                <a:solidFill>
                  <a:srgbClr val="525252"/>
                </a:solidFill>
                <a:latin typeface="Tahoma"/>
                <a:cs typeface="Tahoma"/>
              </a:rPr>
              <a:t>Сеть работает даже </a:t>
            </a:r>
            <a:r>
              <a:rPr sz="1100" dirty="0">
                <a:solidFill>
                  <a:srgbClr val="525252"/>
                </a:solidFill>
                <a:latin typeface="Tahoma"/>
                <a:cs typeface="Tahoma"/>
              </a:rPr>
              <a:t>в </a:t>
            </a:r>
            <a:r>
              <a:rPr sz="1100" spc="-5" dirty="0">
                <a:solidFill>
                  <a:srgbClr val="525252"/>
                </a:solidFill>
                <a:latin typeface="Tahoma"/>
                <a:cs typeface="Tahoma"/>
              </a:rPr>
              <a:t>случае временной недоступности</a:t>
            </a:r>
            <a:r>
              <a:rPr sz="1100" spc="85" dirty="0">
                <a:solidFill>
                  <a:srgbClr val="525252"/>
                </a:solidFill>
                <a:latin typeface="Tahoma"/>
                <a:cs typeface="Tahoma"/>
              </a:rPr>
              <a:t> </a:t>
            </a:r>
            <a:r>
              <a:rPr sz="1100" spc="-5" dirty="0">
                <a:solidFill>
                  <a:srgbClr val="525252"/>
                </a:solidFill>
                <a:latin typeface="Tahoma"/>
                <a:cs typeface="Tahoma"/>
              </a:rPr>
              <a:t>облака</a:t>
            </a:r>
            <a:endParaRPr sz="1100" dirty="0">
              <a:latin typeface="Tahoma"/>
              <a:cs typeface="Tahoma"/>
            </a:endParaRPr>
          </a:p>
          <a:p>
            <a:pPr marL="481965" indent="-133350">
              <a:lnSpc>
                <a:spcPts val="1310"/>
              </a:lnSpc>
              <a:buSzPct val="63636"/>
              <a:buChar char="●"/>
              <a:tabLst>
                <a:tab pos="482600" algn="l"/>
              </a:tabLst>
            </a:pPr>
            <a:r>
              <a:rPr sz="1100" spc="-5" dirty="0">
                <a:solidFill>
                  <a:srgbClr val="525252"/>
                </a:solidFill>
                <a:latin typeface="Tahoma"/>
                <a:cs typeface="Tahoma"/>
              </a:rPr>
              <a:t>99.99%</a:t>
            </a:r>
            <a:r>
              <a:rPr sz="1100" dirty="0">
                <a:solidFill>
                  <a:srgbClr val="525252"/>
                </a:solidFill>
                <a:latin typeface="Tahoma"/>
                <a:cs typeface="Tahoma"/>
              </a:rPr>
              <a:t> </a:t>
            </a:r>
            <a:r>
              <a:rPr sz="1100" spc="-5" dirty="0">
                <a:solidFill>
                  <a:srgbClr val="525252"/>
                </a:solidFill>
                <a:latin typeface="Tahoma"/>
                <a:cs typeface="Tahoma"/>
              </a:rPr>
              <a:t>SLA</a:t>
            </a:r>
            <a:endParaRPr sz="1100" dirty="0">
              <a:latin typeface="Tahoma"/>
              <a:cs typeface="Tahoma"/>
            </a:endParaRPr>
          </a:p>
          <a:p>
            <a:pPr marL="304165">
              <a:lnSpc>
                <a:spcPct val="100000"/>
              </a:lnSpc>
              <a:spcBef>
                <a:spcPts val="875"/>
              </a:spcBef>
            </a:pPr>
            <a:r>
              <a:rPr sz="1400" b="1" spc="-5" dirty="0">
                <a:solidFill>
                  <a:srgbClr val="525252"/>
                </a:solidFill>
                <a:latin typeface="Tahoma"/>
                <a:cs typeface="Tahoma"/>
              </a:rPr>
              <a:t>Безопасное</a:t>
            </a:r>
            <a:endParaRPr sz="1400" dirty="0">
              <a:latin typeface="Tahoma"/>
              <a:cs typeface="Tahoma"/>
            </a:endParaRPr>
          </a:p>
          <a:p>
            <a:pPr marL="481965" indent="-133350">
              <a:lnSpc>
                <a:spcPct val="100000"/>
              </a:lnSpc>
              <a:spcBef>
                <a:spcPts val="40"/>
              </a:spcBef>
              <a:buSzPct val="63636"/>
              <a:buChar char="●"/>
              <a:tabLst>
                <a:tab pos="482600" algn="l"/>
              </a:tabLst>
            </a:pPr>
            <a:r>
              <a:rPr sz="1100" spc="-5" dirty="0">
                <a:solidFill>
                  <a:srgbClr val="525252"/>
                </a:solidFill>
                <a:latin typeface="Tahoma"/>
                <a:cs typeface="Tahoma"/>
              </a:rPr>
              <a:t>Пользовательский трафик </a:t>
            </a:r>
            <a:r>
              <a:rPr sz="1100" dirty="0">
                <a:solidFill>
                  <a:srgbClr val="525252"/>
                </a:solidFill>
                <a:latin typeface="Tahoma"/>
                <a:cs typeface="Tahoma"/>
              </a:rPr>
              <a:t>не </a:t>
            </a:r>
            <a:r>
              <a:rPr sz="1100" spc="-5" dirty="0">
                <a:solidFill>
                  <a:srgbClr val="525252"/>
                </a:solidFill>
                <a:latin typeface="Tahoma"/>
                <a:cs typeface="Tahoma"/>
              </a:rPr>
              <a:t>передаётся </a:t>
            </a:r>
            <a:r>
              <a:rPr sz="1100" dirty="0">
                <a:solidFill>
                  <a:srgbClr val="525252"/>
                </a:solidFill>
                <a:latin typeface="Tahoma"/>
                <a:cs typeface="Tahoma"/>
              </a:rPr>
              <a:t>в</a:t>
            </a:r>
            <a:r>
              <a:rPr sz="1100" spc="30" dirty="0">
                <a:solidFill>
                  <a:srgbClr val="525252"/>
                </a:solidFill>
                <a:latin typeface="Tahoma"/>
                <a:cs typeface="Tahoma"/>
              </a:rPr>
              <a:t> </a:t>
            </a:r>
            <a:r>
              <a:rPr sz="1100" spc="-5" dirty="0">
                <a:solidFill>
                  <a:srgbClr val="525252"/>
                </a:solidFill>
                <a:latin typeface="Tahoma"/>
                <a:cs typeface="Tahoma"/>
              </a:rPr>
              <a:t>облако</a:t>
            </a:r>
            <a:endParaRPr sz="1100" dirty="0">
              <a:latin typeface="Tahoma"/>
              <a:cs typeface="Tahoma"/>
            </a:endParaRPr>
          </a:p>
          <a:p>
            <a:pPr marL="481965" marR="5080" indent="-133350">
              <a:lnSpc>
                <a:spcPts val="1300"/>
              </a:lnSpc>
              <a:spcBef>
                <a:spcPts val="130"/>
              </a:spcBef>
              <a:buSzPct val="63636"/>
              <a:buChar char="●"/>
              <a:tabLst>
                <a:tab pos="482600" algn="l"/>
              </a:tabLst>
            </a:pPr>
            <a:r>
              <a:rPr sz="1100" spc="-5" dirty="0">
                <a:solidFill>
                  <a:srgbClr val="525252"/>
                </a:solidFill>
                <a:latin typeface="Tahoma"/>
                <a:cs typeface="Tahoma"/>
              </a:rPr>
              <a:t>Сеть может </a:t>
            </a:r>
            <a:r>
              <a:rPr sz="1100" dirty="0">
                <a:solidFill>
                  <a:srgbClr val="525252"/>
                </a:solidFill>
                <a:latin typeface="Tahoma"/>
                <a:cs typeface="Tahoma"/>
              </a:rPr>
              <a:t>полностью </a:t>
            </a:r>
            <a:r>
              <a:rPr sz="1100" spc="-5" dirty="0">
                <a:solidFill>
                  <a:srgbClr val="525252"/>
                </a:solidFill>
                <a:latin typeface="Tahoma"/>
                <a:cs typeface="Tahoma"/>
              </a:rPr>
              <a:t>соответствовать сертификатам HIPAA- </a:t>
            </a:r>
            <a:r>
              <a:rPr sz="1100" dirty="0">
                <a:solidFill>
                  <a:srgbClr val="525252"/>
                </a:solidFill>
                <a:latin typeface="Tahoma"/>
                <a:cs typeface="Tahoma"/>
              </a:rPr>
              <a:t>/ PCI-  </a:t>
            </a:r>
            <a:r>
              <a:rPr sz="1100" spc="-5" dirty="0">
                <a:solidFill>
                  <a:srgbClr val="525252"/>
                </a:solidFill>
                <a:latin typeface="Tahoma"/>
                <a:cs typeface="Tahoma"/>
              </a:rPr>
              <a:t>compliant</a:t>
            </a:r>
            <a:endParaRPr sz="1100" dirty="0">
              <a:latin typeface="Tahoma"/>
              <a:cs typeface="Tahoma"/>
            </a:endParaRPr>
          </a:p>
          <a:p>
            <a:pPr marL="481965" indent="-133350">
              <a:lnSpc>
                <a:spcPts val="1240"/>
              </a:lnSpc>
              <a:buSzPct val="63636"/>
              <a:buChar char="●"/>
              <a:tabLst>
                <a:tab pos="482600" algn="l"/>
              </a:tabLst>
            </a:pPr>
            <a:r>
              <a:rPr sz="1100" dirty="0">
                <a:solidFill>
                  <a:srgbClr val="525252"/>
                </a:solidFill>
                <a:latin typeface="Tahoma"/>
                <a:cs typeface="Tahoma"/>
              </a:rPr>
              <a:t>Регулярное </a:t>
            </a:r>
            <a:r>
              <a:rPr sz="1100" spc="-5" dirty="0">
                <a:solidFill>
                  <a:srgbClr val="525252"/>
                </a:solidFill>
                <a:latin typeface="Tahoma"/>
                <a:cs typeface="Tahoma"/>
              </a:rPr>
              <a:t>тестирование </a:t>
            </a:r>
            <a:r>
              <a:rPr sz="1100" dirty="0">
                <a:solidFill>
                  <a:srgbClr val="525252"/>
                </a:solidFill>
                <a:latin typeface="Tahoma"/>
                <a:cs typeface="Tahoma"/>
              </a:rPr>
              <a:t>и </a:t>
            </a:r>
            <a:r>
              <a:rPr sz="1100" spc="-5" dirty="0">
                <a:solidFill>
                  <a:srgbClr val="525252"/>
                </a:solidFill>
                <a:latin typeface="Tahoma"/>
                <a:cs typeface="Tahoma"/>
              </a:rPr>
              <a:t>аудиты</a:t>
            </a:r>
            <a:r>
              <a:rPr sz="1100" spc="15" dirty="0">
                <a:solidFill>
                  <a:srgbClr val="525252"/>
                </a:solidFill>
                <a:latin typeface="Tahoma"/>
                <a:cs typeface="Tahoma"/>
              </a:rPr>
              <a:t> </a:t>
            </a:r>
            <a:r>
              <a:rPr sz="1100" spc="-5" dirty="0">
                <a:solidFill>
                  <a:srgbClr val="525252"/>
                </a:solidFill>
                <a:latin typeface="Tahoma"/>
                <a:cs typeface="Tahoma"/>
              </a:rPr>
              <a:t>безопасности</a:t>
            </a:r>
            <a:endParaRPr sz="1100" dirty="0">
              <a:latin typeface="Tahoma"/>
              <a:cs typeface="Tahoma"/>
            </a:endParaRPr>
          </a:p>
          <a:p>
            <a:pPr marL="481965" indent="-133350">
              <a:lnSpc>
                <a:spcPts val="1310"/>
              </a:lnSpc>
              <a:buSzPct val="63636"/>
              <a:buChar char="●"/>
              <a:tabLst>
                <a:tab pos="482600" algn="l"/>
              </a:tabLst>
            </a:pPr>
            <a:r>
              <a:rPr sz="1100" spc="-5" dirty="0">
                <a:solidFill>
                  <a:srgbClr val="525252"/>
                </a:solidFill>
                <a:latin typeface="Tahoma"/>
                <a:cs typeface="Tahoma"/>
              </a:rPr>
              <a:t>Автоматическое обновление ПО(под контролем</a:t>
            </a:r>
            <a:r>
              <a:rPr sz="1100" spc="100" dirty="0">
                <a:solidFill>
                  <a:srgbClr val="525252"/>
                </a:solidFill>
                <a:latin typeface="Tahoma"/>
                <a:cs typeface="Tahoma"/>
              </a:rPr>
              <a:t> </a:t>
            </a:r>
            <a:r>
              <a:rPr sz="1100" spc="-5" dirty="0">
                <a:solidFill>
                  <a:srgbClr val="525252"/>
                </a:solidFill>
                <a:latin typeface="Tahoma"/>
                <a:cs typeface="Tahoma"/>
              </a:rPr>
              <a:t>пользователя)</a:t>
            </a:r>
            <a:endParaRPr sz="1100" dirty="0">
              <a:latin typeface="Tahoma"/>
              <a:cs typeface="Tahoma"/>
            </a:endParaRPr>
          </a:p>
          <a:p>
            <a:pPr marL="12700" marR="1455420">
              <a:lnSpc>
                <a:spcPts val="1300"/>
              </a:lnSpc>
              <a:spcBef>
                <a:spcPts val="1019"/>
              </a:spcBef>
            </a:pPr>
            <a:r>
              <a:rPr sz="1100" spc="-5" dirty="0">
                <a:solidFill>
                  <a:srgbClr val="525252"/>
                </a:solidFill>
                <a:latin typeface="Tahoma"/>
                <a:cs typeface="Tahoma"/>
              </a:rPr>
              <a:t>Больше </a:t>
            </a:r>
            <a:r>
              <a:rPr sz="1100" dirty="0">
                <a:solidFill>
                  <a:srgbClr val="525252"/>
                </a:solidFill>
                <a:latin typeface="Tahoma"/>
                <a:cs typeface="Tahoma"/>
              </a:rPr>
              <a:t>информации по </a:t>
            </a:r>
            <a:r>
              <a:rPr sz="1100" spc="-5" dirty="0">
                <a:solidFill>
                  <a:srgbClr val="525252"/>
                </a:solidFill>
                <a:latin typeface="Tahoma"/>
                <a:cs typeface="Tahoma"/>
              </a:rPr>
              <a:t>надежности </a:t>
            </a:r>
            <a:r>
              <a:rPr sz="1100" dirty="0">
                <a:solidFill>
                  <a:srgbClr val="525252"/>
                </a:solidFill>
                <a:latin typeface="Tahoma"/>
                <a:cs typeface="Tahoma"/>
              </a:rPr>
              <a:t>и </a:t>
            </a:r>
            <a:r>
              <a:rPr sz="1100" spc="-5" dirty="0">
                <a:solidFill>
                  <a:srgbClr val="525252"/>
                </a:solidFill>
                <a:latin typeface="Tahoma"/>
                <a:cs typeface="Tahoma"/>
              </a:rPr>
              <a:t>безопасности:  </a:t>
            </a:r>
            <a:r>
              <a:rPr sz="1100" spc="-5" dirty="0">
                <a:solidFill>
                  <a:srgbClr val="00AFEE"/>
                </a:solidFill>
                <a:latin typeface="Tahoma"/>
                <a:cs typeface="Tahoma"/>
              </a:rPr>
              <a:t>meraki.cisco.com/trust</a:t>
            </a:r>
            <a:endParaRPr sz="1100" dirty="0">
              <a:latin typeface="Tahoma"/>
              <a:cs typeface="Tahoma"/>
            </a:endParaRPr>
          </a:p>
        </p:txBody>
      </p:sp>
      <p:sp>
        <p:nvSpPr>
          <p:cNvPr id="3" name="object 3"/>
          <p:cNvSpPr/>
          <p:nvPr/>
        </p:nvSpPr>
        <p:spPr>
          <a:xfrm>
            <a:off x="5995415" y="447294"/>
            <a:ext cx="2090928" cy="433425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84524" y="285750"/>
            <a:ext cx="4801876" cy="436880"/>
          </a:xfrm>
          <a:prstGeom prst="rect">
            <a:avLst/>
          </a:prstGeom>
        </p:spPr>
        <p:txBody>
          <a:bodyPr vert="horz" wrap="square" lIns="0" tIns="12700" rIns="0" bIns="0" rtlCol="0">
            <a:spAutoFit/>
          </a:bodyPr>
          <a:lstStyle/>
          <a:p>
            <a:pPr marL="12700">
              <a:lnSpc>
                <a:spcPct val="100000"/>
              </a:lnSpc>
              <a:spcBef>
                <a:spcPts val="100"/>
              </a:spcBef>
            </a:pPr>
            <a:r>
              <a:rPr sz="2700" spc="20" dirty="0"/>
              <a:t>Облачное</a:t>
            </a:r>
            <a:r>
              <a:rPr sz="2700" spc="-75" dirty="0"/>
              <a:t> </a:t>
            </a:r>
            <a:r>
              <a:rPr sz="2700" spc="15" dirty="0"/>
              <a:t>управление</a:t>
            </a:r>
            <a:endParaRPr sz="27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209550" y="1"/>
            <a:ext cx="8934449" cy="5143499"/>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txBox="1">
            <a:spLocks noGrp="1"/>
          </p:cNvSpPr>
          <p:nvPr>
            <p:ph type="title"/>
          </p:nvPr>
        </p:nvSpPr>
        <p:spPr>
          <a:xfrm>
            <a:off x="644326" y="1837563"/>
            <a:ext cx="2358390" cy="1803282"/>
          </a:xfrm>
          <a:prstGeom prst="rect">
            <a:avLst/>
          </a:prstGeom>
        </p:spPr>
        <p:txBody>
          <a:bodyPr vert="horz" wrap="square" lIns="0" tIns="57626" rIns="0" bIns="0" rtlCol="0">
            <a:spAutoFit/>
          </a:bodyPr>
          <a:lstStyle/>
          <a:p>
            <a:pPr marL="9525" marR="3810">
              <a:lnSpc>
                <a:spcPct val="90000"/>
              </a:lnSpc>
              <a:spcBef>
                <a:spcPts val="454"/>
              </a:spcBef>
            </a:pPr>
            <a:r>
              <a:rPr sz="3150" spc="26" dirty="0">
                <a:latin typeface="Arial"/>
                <a:cs typeface="Arial"/>
              </a:rPr>
              <a:t>Introducing</a:t>
            </a:r>
            <a:r>
              <a:rPr sz="3150" spc="-135" dirty="0">
                <a:latin typeface="Arial"/>
                <a:cs typeface="Arial"/>
              </a:rPr>
              <a:t> </a:t>
            </a:r>
            <a:r>
              <a:rPr sz="3150" spc="-41" dirty="0">
                <a:latin typeface="Arial"/>
                <a:cs typeface="Arial"/>
              </a:rPr>
              <a:t>a  </a:t>
            </a:r>
            <a:r>
              <a:rPr sz="3150" spc="38" dirty="0">
                <a:latin typeface="Arial"/>
                <a:cs typeface="Arial"/>
              </a:rPr>
              <a:t>complete  </a:t>
            </a:r>
            <a:r>
              <a:rPr sz="3150" b="1" spc="-113" dirty="0">
                <a:solidFill>
                  <a:srgbClr val="FFCF09"/>
                </a:solidFill>
                <a:latin typeface="Arial"/>
                <a:cs typeface="Arial"/>
              </a:rPr>
              <a:t>public </a:t>
            </a:r>
            <a:r>
              <a:rPr sz="3150" b="1" spc="-124" dirty="0">
                <a:solidFill>
                  <a:srgbClr val="FFCF09"/>
                </a:solidFill>
                <a:latin typeface="Arial"/>
                <a:cs typeface="Arial"/>
              </a:rPr>
              <a:t>cloud  </a:t>
            </a:r>
            <a:r>
              <a:rPr sz="3150" spc="75" dirty="0">
                <a:latin typeface="Arial"/>
                <a:cs typeface="Arial"/>
              </a:rPr>
              <a:t>portfolio</a:t>
            </a:r>
            <a:endParaRPr sz="315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3516" y="1252764"/>
            <a:ext cx="2752725" cy="285750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p:nvPr/>
        </p:nvSpPr>
        <p:spPr>
          <a:xfrm>
            <a:off x="434962" y="2209800"/>
            <a:ext cx="3936206" cy="1819216"/>
          </a:xfrm>
          <a:prstGeom prst="rect">
            <a:avLst/>
          </a:prstGeom>
        </p:spPr>
        <p:txBody>
          <a:bodyPr vert="horz" wrap="square" lIns="0" tIns="9525" rIns="0" bIns="0" rtlCol="0">
            <a:spAutoFit/>
          </a:bodyPr>
          <a:lstStyle/>
          <a:p>
            <a:pPr marL="223838" indent="-214313" defTabSz="685800">
              <a:spcBef>
                <a:spcPts val="75"/>
              </a:spcBef>
              <a:buClr>
                <a:srgbClr val="6EAE44"/>
              </a:buClr>
              <a:buFont typeface="Arial"/>
              <a:buChar char="•"/>
              <a:tabLst>
                <a:tab pos="223361" algn="l"/>
                <a:tab pos="223838" algn="l"/>
              </a:tabLst>
            </a:pPr>
            <a:r>
              <a:rPr sz="975" spc="53" dirty="0">
                <a:solidFill>
                  <a:srgbClr val="464340"/>
                </a:solidFill>
                <a:latin typeface="Trebuchet MS"/>
                <a:cs typeface="Trebuchet MS"/>
              </a:rPr>
              <a:t>vMX</a:t>
            </a:r>
            <a:r>
              <a:rPr sz="975" spc="-86" dirty="0">
                <a:solidFill>
                  <a:srgbClr val="464340"/>
                </a:solidFill>
                <a:latin typeface="Trebuchet MS"/>
                <a:cs typeface="Trebuchet MS"/>
              </a:rPr>
              <a:t> </a:t>
            </a:r>
            <a:r>
              <a:rPr sz="975" spc="8" dirty="0">
                <a:solidFill>
                  <a:srgbClr val="464340"/>
                </a:solidFill>
                <a:latin typeface="Trebuchet MS"/>
                <a:cs typeface="Trebuchet MS"/>
              </a:rPr>
              <a:t>is</a:t>
            </a:r>
            <a:r>
              <a:rPr sz="975" spc="-86" dirty="0">
                <a:solidFill>
                  <a:srgbClr val="464340"/>
                </a:solidFill>
                <a:latin typeface="Trebuchet MS"/>
                <a:cs typeface="Trebuchet MS"/>
              </a:rPr>
              <a:t> </a:t>
            </a:r>
            <a:r>
              <a:rPr sz="975" spc="-11" dirty="0">
                <a:solidFill>
                  <a:srgbClr val="464340"/>
                </a:solidFill>
                <a:latin typeface="Trebuchet MS"/>
                <a:cs typeface="Trebuchet MS"/>
              </a:rPr>
              <a:t>designed</a:t>
            </a:r>
            <a:r>
              <a:rPr sz="975" spc="-90" dirty="0">
                <a:solidFill>
                  <a:srgbClr val="464340"/>
                </a:solidFill>
                <a:latin typeface="Trebuchet MS"/>
                <a:cs typeface="Trebuchet MS"/>
              </a:rPr>
              <a:t> </a:t>
            </a:r>
            <a:r>
              <a:rPr sz="975" spc="-38" dirty="0">
                <a:solidFill>
                  <a:srgbClr val="464340"/>
                </a:solidFill>
                <a:latin typeface="Trebuchet MS"/>
                <a:cs typeface="Trebuchet MS"/>
              </a:rPr>
              <a:t>to</a:t>
            </a:r>
            <a:r>
              <a:rPr sz="975" spc="-94" dirty="0">
                <a:solidFill>
                  <a:srgbClr val="464340"/>
                </a:solidFill>
                <a:latin typeface="Trebuchet MS"/>
                <a:cs typeface="Trebuchet MS"/>
              </a:rPr>
              <a:t> </a:t>
            </a:r>
            <a:r>
              <a:rPr sz="975" spc="-38" dirty="0">
                <a:solidFill>
                  <a:srgbClr val="464340"/>
                </a:solidFill>
                <a:latin typeface="Trebuchet MS"/>
                <a:cs typeface="Trebuchet MS"/>
              </a:rPr>
              <a:t>extend</a:t>
            </a:r>
            <a:r>
              <a:rPr sz="975" spc="-90" dirty="0">
                <a:solidFill>
                  <a:srgbClr val="464340"/>
                </a:solidFill>
                <a:latin typeface="Trebuchet MS"/>
                <a:cs typeface="Trebuchet MS"/>
              </a:rPr>
              <a:t> </a:t>
            </a:r>
            <a:r>
              <a:rPr sz="975" spc="-49" dirty="0">
                <a:solidFill>
                  <a:srgbClr val="464340"/>
                </a:solidFill>
                <a:latin typeface="Trebuchet MS"/>
                <a:cs typeface="Trebuchet MS"/>
              </a:rPr>
              <a:t>the</a:t>
            </a:r>
            <a:r>
              <a:rPr sz="975" spc="-90" dirty="0">
                <a:solidFill>
                  <a:srgbClr val="464340"/>
                </a:solidFill>
                <a:latin typeface="Trebuchet MS"/>
                <a:cs typeface="Trebuchet MS"/>
              </a:rPr>
              <a:t> </a:t>
            </a:r>
            <a:r>
              <a:rPr sz="975" spc="-34" dirty="0">
                <a:solidFill>
                  <a:srgbClr val="464340"/>
                </a:solidFill>
                <a:latin typeface="Trebuchet MS"/>
                <a:cs typeface="Trebuchet MS"/>
              </a:rPr>
              <a:t>simplicity</a:t>
            </a:r>
            <a:r>
              <a:rPr sz="975" spc="-94" dirty="0">
                <a:solidFill>
                  <a:srgbClr val="464340"/>
                </a:solidFill>
                <a:latin typeface="Trebuchet MS"/>
                <a:cs typeface="Trebuchet MS"/>
              </a:rPr>
              <a:t> </a:t>
            </a:r>
            <a:r>
              <a:rPr sz="975" spc="-19" dirty="0">
                <a:solidFill>
                  <a:srgbClr val="464340"/>
                </a:solidFill>
                <a:latin typeface="Trebuchet MS"/>
                <a:cs typeface="Trebuchet MS"/>
              </a:rPr>
              <a:t>of</a:t>
            </a:r>
            <a:r>
              <a:rPr sz="975" spc="-94" dirty="0">
                <a:solidFill>
                  <a:srgbClr val="464340"/>
                </a:solidFill>
                <a:latin typeface="Trebuchet MS"/>
                <a:cs typeface="Trebuchet MS"/>
              </a:rPr>
              <a:t> </a:t>
            </a:r>
            <a:r>
              <a:rPr sz="975" spc="-45" dirty="0">
                <a:solidFill>
                  <a:srgbClr val="464340"/>
                </a:solidFill>
                <a:latin typeface="Trebuchet MS"/>
                <a:cs typeface="Trebuchet MS"/>
              </a:rPr>
              <a:t>site-to-site</a:t>
            </a:r>
            <a:r>
              <a:rPr sz="975" spc="-86" dirty="0">
                <a:solidFill>
                  <a:srgbClr val="464340"/>
                </a:solidFill>
                <a:latin typeface="Trebuchet MS"/>
                <a:cs typeface="Trebuchet MS"/>
              </a:rPr>
              <a:t> </a:t>
            </a:r>
            <a:r>
              <a:rPr sz="975" spc="-19" dirty="0">
                <a:solidFill>
                  <a:srgbClr val="464340"/>
                </a:solidFill>
                <a:latin typeface="Trebuchet MS"/>
                <a:cs typeface="Trebuchet MS"/>
              </a:rPr>
              <a:t>Auto</a:t>
            </a:r>
            <a:r>
              <a:rPr sz="975" spc="-94" dirty="0">
                <a:solidFill>
                  <a:srgbClr val="464340"/>
                </a:solidFill>
                <a:latin typeface="Trebuchet MS"/>
                <a:cs typeface="Trebuchet MS"/>
              </a:rPr>
              <a:t> </a:t>
            </a:r>
            <a:r>
              <a:rPr sz="975" spc="38" dirty="0">
                <a:solidFill>
                  <a:srgbClr val="464340"/>
                </a:solidFill>
                <a:latin typeface="Trebuchet MS"/>
                <a:cs typeface="Trebuchet MS"/>
              </a:rPr>
              <a:t>VPN</a:t>
            </a:r>
            <a:r>
              <a:rPr sz="975" spc="-90" dirty="0">
                <a:solidFill>
                  <a:srgbClr val="464340"/>
                </a:solidFill>
                <a:latin typeface="Trebuchet MS"/>
                <a:cs typeface="Trebuchet MS"/>
              </a:rPr>
              <a:t> </a:t>
            </a:r>
            <a:r>
              <a:rPr sz="975" spc="-38" dirty="0">
                <a:solidFill>
                  <a:srgbClr val="464340"/>
                </a:solidFill>
                <a:latin typeface="Trebuchet MS"/>
                <a:cs typeface="Trebuchet MS"/>
              </a:rPr>
              <a:t>to</a:t>
            </a:r>
            <a:endParaRPr sz="975">
              <a:solidFill>
                <a:prstClr val="black"/>
              </a:solidFill>
              <a:latin typeface="Trebuchet MS"/>
              <a:cs typeface="Trebuchet MS"/>
            </a:endParaRPr>
          </a:p>
          <a:p>
            <a:pPr marL="223838" defTabSz="685800">
              <a:spcBef>
                <a:spcPts val="41"/>
              </a:spcBef>
            </a:pPr>
            <a:r>
              <a:rPr sz="938" spc="-19" dirty="0">
                <a:solidFill>
                  <a:srgbClr val="464340"/>
                </a:solidFill>
                <a:latin typeface="Trebuchet MS"/>
                <a:cs typeface="Trebuchet MS"/>
              </a:rPr>
              <a:t>public </a:t>
            </a:r>
            <a:r>
              <a:rPr sz="938" spc="-4" dirty="0">
                <a:solidFill>
                  <a:srgbClr val="464340"/>
                </a:solidFill>
                <a:latin typeface="Trebuchet MS"/>
                <a:cs typeface="Trebuchet MS"/>
              </a:rPr>
              <a:t>cloud</a:t>
            </a:r>
            <a:r>
              <a:rPr sz="938" spc="-139" dirty="0">
                <a:solidFill>
                  <a:srgbClr val="464340"/>
                </a:solidFill>
                <a:latin typeface="Trebuchet MS"/>
                <a:cs typeface="Trebuchet MS"/>
              </a:rPr>
              <a:t> </a:t>
            </a:r>
            <a:r>
              <a:rPr sz="938" spc="-4" dirty="0">
                <a:solidFill>
                  <a:srgbClr val="464340"/>
                </a:solidFill>
                <a:latin typeface="Trebuchet MS"/>
                <a:cs typeface="Trebuchet MS"/>
              </a:rPr>
              <a:t>environments</a:t>
            </a:r>
            <a:endParaRPr sz="938">
              <a:solidFill>
                <a:prstClr val="black"/>
              </a:solidFill>
              <a:latin typeface="Trebuchet MS"/>
              <a:cs typeface="Trebuchet MS"/>
            </a:endParaRPr>
          </a:p>
          <a:p>
            <a:pPr defTabSz="685800">
              <a:spcBef>
                <a:spcPts val="34"/>
              </a:spcBef>
            </a:pPr>
            <a:endParaRPr sz="863">
              <a:solidFill>
                <a:prstClr val="black"/>
              </a:solidFill>
              <a:latin typeface="Times New Roman"/>
              <a:cs typeface="Times New Roman"/>
            </a:endParaRPr>
          </a:p>
          <a:p>
            <a:pPr marL="223838" marR="247650" indent="-214313" defTabSz="685800">
              <a:lnSpc>
                <a:spcPts val="1133"/>
              </a:lnSpc>
              <a:buClr>
                <a:srgbClr val="6EAE44"/>
              </a:buClr>
              <a:buSzPct val="104000"/>
              <a:buFont typeface="Arial"/>
              <a:buChar char="•"/>
              <a:tabLst>
                <a:tab pos="223361" algn="l"/>
                <a:tab pos="223838" algn="l"/>
              </a:tabLst>
            </a:pPr>
            <a:r>
              <a:rPr sz="938" spc="-11" dirty="0">
                <a:solidFill>
                  <a:srgbClr val="464340"/>
                </a:solidFill>
                <a:latin typeface="Trebuchet MS"/>
                <a:cs typeface="Trebuchet MS"/>
              </a:rPr>
              <a:t>Extend</a:t>
            </a:r>
            <a:r>
              <a:rPr sz="938" spc="-79" dirty="0">
                <a:solidFill>
                  <a:srgbClr val="464340"/>
                </a:solidFill>
                <a:latin typeface="Trebuchet MS"/>
                <a:cs typeface="Trebuchet MS"/>
              </a:rPr>
              <a:t> </a:t>
            </a:r>
            <a:r>
              <a:rPr sz="938" spc="-30" dirty="0">
                <a:solidFill>
                  <a:srgbClr val="464340"/>
                </a:solidFill>
                <a:latin typeface="Trebuchet MS"/>
                <a:cs typeface="Trebuchet MS"/>
              </a:rPr>
              <a:t>the</a:t>
            </a:r>
            <a:r>
              <a:rPr sz="938" spc="-79" dirty="0">
                <a:solidFill>
                  <a:srgbClr val="464340"/>
                </a:solidFill>
                <a:latin typeface="Trebuchet MS"/>
                <a:cs typeface="Trebuchet MS"/>
              </a:rPr>
              <a:t> </a:t>
            </a:r>
            <a:r>
              <a:rPr sz="938" spc="4" dirty="0">
                <a:solidFill>
                  <a:srgbClr val="464340"/>
                </a:solidFill>
                <a:latin typeface="Trebuchet MS"/>
                <a:cs typeface="Trebuchet MS"/>
              </a:rPr>
              <a:t>Meraki</a:t>
            </a:r>
            <a:r>
              <a:rPr sz="938" spc="-79" dirty="0">
                <a:solidFill>
                  <a:srgbClr val="464340"/>
                </a:solidFill>
                <a:latin typeface="Trebuchet MS"/>
                <a:cs typeface="Trebuchet MS"/>
              </a:rPr>
              <a:t> </a:t>
            </a:r>
            <a:r>
              <a:rPr sz="938" spc="41" dirty="0">
                <a:solidFill>
                  <a:srgbClr val="464340"/>
                </a:solidFill>
                <a:latin typeface="Trebuchet MS"/>
                <a:cs typeface="Trebuchet MS"/>
              </a:rPr>
              <a:t>SD-WAN</a:t>
            </a:r>
            <a:r>
              <a:rPr sz="938" spc="-79" dirty="0">
                <a:solidFill>
                  <a:srgbClr val="464340"/>
                </a:solidFill>
                <a:latin typeface="Trebuchet MS"/>
                <a:cs typeface="Trebuchet MS"/>
              </a:rPr>
              <a:t> </a:t>
            </a:r>
            <a:r>
              <a:rPr sz="938" spc="-19" dirty="0">
                <a:solidFill>
                  <a:srgbClr val="464340"/>
                </a:solidFill>
                <a:latin typeface="Trebuchet MS"/>
                <a:cs typeface="Trebuchet MS"/>
              </a:rPr>
              <a:t>fabric</a:t>
            </a:r>
            <a:r>
              <a:rPr sz="938" spc="-71" dirty="0">
                <a:solidFill>
                  <a:srgbClr val="464340"/>
                </a:solidFill>
                <a:latin typeface="Trebuchet MS"/>
                <a:cs typeface="Trebuchet MS"/>
              </a:rPr>
              <a:t> </a:t>
            </a:r>
            <a:r>
              <a:rPr sz="975" spc="-38" dirty="0">
                <a:solidFill>
                  <a:srgbClr val="464340"/>
                </a:solidFill>
                <a:latin typeface="Trebuchet MS"/>
                <a:cs typeface="Trebuchet MS"/>
              </a:rPr>
              <a:t>to</a:t>
            </a:r>
            <a:r>
              <a:rPr sz="975" spc="-94" dirty="0">
                <a:solidFill>
                  <a:srgbClr val="464340"/>
                </a:solidFill>
                <a:latin typeface="Trebuchet MS"/>
                <a:cs typeface="Trebuchet MS"/>
              </a:rPr>
              <a:t> </a:t>
            </a:r>
            <a:r>
              <a:rPr sz="975" spc="-34" dirty="0">
                <a:solidFill>
                  <a:srgbClr val="464340"/>
                </a:solidFill>
                <a:latin typeface="Trebuchet MS"/>
                <a:cs typeface="Trebuchet MS"/>
              </a:rPr>
              <a:t>public</a:t>
            </a:r>
            <a:r>
              <a:rPr sz="975" spc="-83" dirty="0">
                <a:solidFill>
                  <a:srgbClr val="464340"/>
                </a:solidFill>
                <a:latin typeface="Trebuchet MS"/>
                <a:cs typeface="Trebuchet MS"/>
              </a:rPr>
              <a:t> </a:t>
            </a:r>
            <a:r>
              <a:rPr sz="975" spc="-19" dirty="0">
                <a:solidFill>
                  <a:srgbClr val="464340"/>
                </a:solidFill>
                <a:latin typeface="Trebuchet MS"/>
                <a:cs typeface="Trebuchet MS"/>
              </a:rPr>
              <a:t>cloud</a:t>
            </a:r>
            <a:r>
              <a:rPr sz="975" spc="-90" dirty="0">
                <a:solidFill>
                  <a:srgbClr val="464340"/>
                </a:solidFill>
                <a:latin typeface="Trebuchet MS"/>
                <a:cs typeface="Trebuchet MS"/>
              </a:rPr>
              <a:t> </a:t>
            </a:r>
            <a:r>
              <a:rPr sz="975" spc="-23" dirty="0">
                <a:solidFill>
                  <a:srgbClr val="464340"/>
                </a:solidFill>
                <a:latin typeface="Trebuchet MS"/>
                <a:cs typeface="Trebuchet MS"/>
              </a:rPr>
              <a:t>environments</a:t>
            </a:r>
            <a:r>
              <a:rPr sz="975" spc="-90" dirty="0">
                <a:solidFill>
                  <a:srgbClr val="464340"/>
                </a:solidFill>
                <a:latin typeface="Trebuchet MS"/>
                <a:cs typeface="Trebuchet MS"/>
              </a:rPr>
              <a:t> </a:t>
            </a:r>
            <a:r>
              <a:rPr sz="975" spc="-38" dirty="0">
                <a:solidFill>
                  <a:srgbClr val="464340"/>
                </a:solidFill>
                <a:latin typeface="Trebuchet MS"/>
                <a:cs typeface="Trebuchet MS"/>
              </a:rPr>
              <a:t>for  </a:t>
            </a:r>
            <a:r>
              <a:rPr sz="975" spc="-34" dirty="0">
                <a:solidFill>
                  <a:srgbClr val="464340"/>
                </a:solidFill>
                <a:latin typeface="Trebuchet MS"/>
                <a:cs typeface="Trebuchet MS"/>
              </a:rPr>
              <a:t>optimized</a:t>
            </a:r>
            <a:r>
              <a:rPr sz="975" spc="-90" dirty="0">
                <a:solidFill>
                  <a:srgbClr val="464340"/>
                </a:solidFill>
                <a:latin typeface="Trebuchet MS"/>
                <a:cs typeface="Trebuchet MS"/>
              </a:rPr>
              <a:t> </a:t>
            </a:r>
            <a:r>
              <a:rPr sz="975" spc="23" dirty="0">
                <a:solidFill>
                  <a:srgbClr val="464340"/>
                </a:solidFill>
                <a:latin typeface="Trebuchet MS"/>
                <a:cs typeface="Trebuchet MS"/>
              </a:rPr>
              <a:t>access</a:t>
            </a:r>
            <a:r>
              <a:rPr sz="975" spc="-86" dirty="0">
                <a:solidFill>
                  <a:srgbClr val="464340"/>
                </a:solidFill>
                <a:latin typeface="Trebuchet MS"/>
                <a:cs typeface="Trebuchet MS"/>
              </a:rPr>
              <a:t> </a:t>
            </a:r>
            <a:r>
              <a:rPr sz="975" spc="-38" dirty="0">
                <a:solidFill>
                  <a:srgbClr val="464340"/>
                </a:solidFill>
                <a:latin typeface="Trebuchet MS"/>
                <a:cs typeface="Trebuchet MS"/>
              </a:rPr>
              <a:t>to</a:t>
            </a:r>
            <a:r>
              <a:rPr sz="975" spc="-90" dirty="0">
                <a:solidFill>
                  <a:srgbClr val="464340"/>
                </a:solidFill>
                <a:latin typeface="Trebuchet MS"/>
                <a:cs typeface="Trebuchet MS"/>
              </a:rPr>
              <a:t> </a:t>
            </a:r>
            <a:r>
              <a:rPr sz="975" spc="-26" dirty="0">
                <a:solidFill>
                  <a:srgbClr val="464340"/>
                </a:solidFill>
                <a:latin typeface="Trebuchet MS"/>
                <a:cs typeface="Trebuchet MS"/>
              </a:rPr>
              <a:t>business-critical</a:t>
            </a:r>
            <a:r>
              <a:rPr sz="975" spc="-94" dirty="0">
                <a:solidFill>
                  <a:srgbClr val="464340"/>
                </a:solidFill>
                <a:latin typeface="Trebuchet MS"/>
                <a:cs typeface="Trebuchet MS"/>
              </a:rPr>
              <a:t> </a:t>
            </a:r>
            <a:r>
              <a:rPr sz="975" spc="-8" dirty="0">
                <a:solidFill>
                  <a:srgbClr val="464340"/>
                </a:solidFill>
                <a:latin typeface="Trebuchet MS"/>
                <a:cs typeface="Trebuchet MS"/>
              </a:rPr>
              <a:t>resources</a:t>
            </a:r>
            <a:endParaRPr sz="975">
              <a:solidFill>
                <a:prstClr val="black"/>
              </a:solidFill>
              <a:latin typeface="Trebuchet MS"/>
              <a:cs typeface="Trebuchet MS"/>
            </a:endParaRPr>
          </a:p>
          <a:p>
            <a:pPr marL="223838" marR="135731" indent="-214313" defTabSz="685800">
              <a:lnSpc>
                <a:spcPts val="1133"/>
              </a:lnSpc>
              <a:spcBef>
                <a:spcPts val="956"/>
              </a:spcBef>
              <a:buClr>
                <a:srgbClr val="6EAE44"/>
              </a:buClr>
              <a:buSzPct val="104000"/>
              <a:buFont typeface="Arial"/>
              <a:buChar char="•"/>
              <a:tabLst>
                <a:tab pos="223361" algn="l"/>
                <a:tab pos="223838" algn="l"/>
              </a:tabLst>
            </a:pPr>
            <a:r>
              <a:rPr sz="938" spc="-4" dirty="0">
                <a:solidFill>
                  <a:srgbClr val="464340"/>
                </a:solidFill>
                <a:latin typeface="Trebuchet MS"/>
                <a:cs typeface="Trebuchet MS"/>
              </a:rPr>
              <a:t>Securely </a:t>
            </a:r>
            <a:r>
              <a:rPr sz="938" dirty="0">
                <a:solidFill>
                  <a:srgbClr val="464340"/>
                </a:solidFill>
                <a:latin typeface="Trebuchet MS"/>
                <a:cs typeface="Trebuchet MS"/>
              </a:rPr>
              <a:t>connect </a:t>
            </a:r>
            <a:r>
              <a:rPr sz="975" spc="-19" dirty="0">
                <a:solidFill>
                  <a:srgbClr val="464340"/>
                </a:solidFill>
                <a:latin typeface="Trebuchet MS"/>
                <a:cs typeface="Trebuchet MS"/>
              </a:rPr>
              <a:t>branch </a:t>
            </a:r>
            <a:r>
              <a:rPr sz="975" spc="-8" dirty="0">
                <a:solidFill>
                  <a:srgbClr val="464340"/>
                </a:solidFill>
                <a:latin typeface="Trebuchet MS"/>
                <a:cs typeface="Trebuchet MS"/>
              </a:rPr>
              <a:t>sites </a:t>
            </a:r>
            <a:r>
              <a:rPr sz="975" spc="-49" dirty="0">
                <a:solidFill>
                  <a:srgbClr val="464340"/>
                </a:solidFill>
                <a:latin typeface="Trebuchet MS"/>
                <a:cs typeface="Trebuchet MS"/>
              </a:rPr>
              <a:t>with </a:t>
            </a:r>
            <a:r>
              <a:rPr sz="975" spc="8" dirty="0">
                <a:solidFill>
                  <a:srgbClr val="464340"/>
                </a:solidFill>
                <a:latin typeface="Trebuchet MS"/>
                <a:cs typeface="Trebuchet MS"/>
              </a:rPr>
              <a:t>a </a:t>
            </a:r>
            <a:r>
              <a:rPr sz="975" spc="-19" dirty="0">
                <a:solidFill>
                  <a:srgbClr val="464340"/>
                </a:solidFill>
                <a:latin typeface="Trebuchet MS"/>
                <a:cs typeface="Trebuchet MS"/>
              </a:rPr>
              <a:t>physical </a:t>
            </a:r>
            <a:r>
              <a:rPr sz="975" spc="94" dirty="0">
                <a:solidFill>
                  <a:srgbClr val="464340"/>
                </a:solidFill>
                <a:latin typeface="Trebuchet MS"/>
                <a:cs typeface="Trebuchet MS"/>
              </a:rPr>
              <a:t>MX </a:t>
            </a:r>
            <a:r>
              <a:rPr sz="975" spc="-30" dirty="0">
                <a:solidFill>
                  <a:srgbClr val="464340"/>
                </a:solidFill>
                <a:latin typeface="Trebuchet MS"/>
                <a:cs typeface="Trebuchet MS"/>
              </a:rPr>
              <a:t>appliance </a:t>
            </a:r>
            <a:r>
              <a:rPr sz="975" spc="-38" dirty="0">
                <a:solidFill>
                  <a:srgbClr val="464340"/>
                </a:solidFill>
                <a:latin typeface="Trebuchet MS"/>
                <a:cs typeface="Trebuchet MS"/>
              </a:rPr>
              <a:t>to  </a:t>
            </a:r>
            <a:r>
              <a:rPr sz="975" spc="-8" dirty="0">
                <a:solidFill>
                  <a:srgbClr val="464340"/>
                </a:solidFill>
                <a:latin typeface="Trebuchet MS"/>
                <a:cs typeface="Trebuchet MS"/>
              </a:rPr>
              <a:t>resources</a:t>
            </a:r>
            <a:r>
              <a:rPr sz="975" spc="-83" dirty="0">
                <a:solidFill>
                  <a:srgbClr val="464340"/>
                </a:solidFill>
                <a:latin typeface="Trebuchet MS"/>
                <a:cs typeface="Trebuchet MS"/>
              </a:rPr>
              <a:t> </a:t>
            </a:r>
            <a:r>
              <a:rPr sz="975" spc="-41" dirty="0">
                <a:solidFill>
                  <a:srgbClr val="464340"/>
                </a:solidFill>
                <a:latin typeface="Trebuchet MS"/>
                <a:cs typeface="Trebuchet MS"/>
              </a:rPr>
              <a:t>in</a:t>
            </a:r>
            <a:r>
              <a:rPr sz="975" spc="-90" dirty="0">
                <a:solidFill>
                  <a:srgbClr val="464340"/>
                </a:solidFill>
                <a:latin typeface="Trebuchet MS"/>
                <a:cs typeface="Trebuchet MS"/>
              </a:rPr>
              <a:t> </a:t>
            </a:r>
            <a:r>
              <a:rPr sz="975" spc="-34" dirty="0">
                <a:solidFill>
                  <a:srgbClr val="464340"/>
                </a:solidFill>
                <a:latin typeface="Trebuchet MS"/>
                <a:cs typeface="Trebuchet MS"/>
              </a:rPr>
              <a:t>public</a:t>
            </a:r>
            <a:r>
              <a:rPr sz="975" spc="-83" dirty="0">
                <a:solidFill>
                  <a:srgbClr val="464340"/>
                </a:solidFill>
                <a:latin typeface="Trebuchet MS"/>
                <a:cs typeface="Trebuchet MS"/>
              </a:rPr>
              <a:t> </a:t>
            </a:r>
            <a:r>
              <a:rPr sz="975" spc="-19" dirty="0">
                <a:solidFill>
                  <a:srgbClr val="464340"/>
                </a:solidFill>
                <a:latin typeface="Trebuchet MS"/>
                <a:cs typeface="Trebuchet MS"/>
              </a:rPr>
              <a:t>cloud</a:t>
            </a:r>
            <a:r>
              <a:rPr sz="975" spc="-86" dirty="0">
                <a:solidFill>
                  <a:srgbClr val="464340"/>
                </a:solidFill>
                <a:latin typeface="Trebuchet MS"/>
                <a:cs typeface="Trebuchet MS"/>
              </a:rPr>
              <a:t> </a:t>
            </a:r>
            <a:r>
              <a:rPr sz="975" spc="-23" dirty="0">
                <a:solidFill>
                  <a:srgbClr val="464340"/>
                </a:solidFill>
                <a:latin typeface="Trebuchet MS"/>
                <a:cs typeface="Trebuchet MS"/>
              </a:rPr>
              <a:t>environments</a:t>
            </a:r>
            <a:r>
              <a:rPr sz="975" spc="-83" dirty="0">
                <a:solidFill>
                  <a:srgbClr val="464340"/>
                </a:solidFill>
                <a:latin typeface="Trebuchet MS"/>
                <a:cs typeface="Trebuchet MS"/>
              </a:rPr>
              <a:t> </a:t>
            </a:r>
            <a:r>
              <a:rPr sz="975" spc="-41" dirty="0">
                <a:solidFill>
                  <a:srgbClr val="464340"/>
                </a:solidFill>
                <a:latin typeface="Trebuchet MS"/>
                <a:cs typeface="Trebuchet MS"/>
              </a:rPr>
              <a:t>in</a:t>
            </a:r>
            <a:r>
              <a:rPr sz="975" spc="-90" dirty="0">
                <a:solidFill>
                  <a:srgbClr val="464340"/>
                </a:solidFill>
                <a:latin typeface="Trebuchet MS"/>
                <a:cs typeface="Trebuchet MS"/>
              </a:rPr>
              <a:t> </a:t>
            </a:r>
            <a:r>
              <a:rPr sz="975" spc="-53" dirty="0">
                <a:solidFill>
                  <a:srgbClr val="464340"/>
                </a:solidFill>
                <a:latin typeface="Trebuchet MS"/>
                <a:cs typeface="Trebuchet MS"/>
              </a:rPr>
              <a:t>three</a:t>
            </a:r>
            <a:r>
              <a:rPr sz="975" spc="-83" dirty="0">
                <a:solidFill>
                  <a:srgbClr val="464340"/>
                </a:solidFill>
                <a:latin typeface="Trebuchet MS"/>
                <a:cs typeface="Trebuchet MS"/>
              </a:rPr>
              <a:t> </a:t>
            </a:r>
            <a:r>
              <a:rPr sz="975" spc="-15" dirty="0">
                <a:solidFill>
                  <a:srgbClr val="464340"/>
                </a:solidFill>
                <a:latin typeface="Trebuchet MS"/>
                <a:cs typeface="Trebuchet MS"/>
              </a:rPr>
              <a:t>clicks</a:t>
            </a:r>
            <a:r>
              <a:rPr sz="975" spc="-83" dirty="0">
                <a:solidFill>
                  <a:srgbClr val="464340"/>
                </a:solidFill>
                <a:latin typeface="Trebuchet MS"/>
                <a:cs typeface="Trebuchet MS"/>
              </a:rPr>
              <a:t> </a:t>
            </a:r>
            <a:r>
              <a:rPr sz="975" spc="-49" dirty="0">
                <a:solidFill>
                  <a:srgbClr val="464340"/>
                </a:solidFill>
                <a:latin typeface="Trebuchet MS"/>
                <a:cs typeface="Trebuchet MS"/>
              </a:rPr>
              <a:t>with</a:t>
            </a:r>
            <a:r>
              <a:rPr sz="975" spc="-90" dirty="0">
                <a:solidFill>
                  <a:srgbClr val="464340"/>
                </a:solidFill>
                <a:latin typeface="Trebuchet MS"/>
                <a:cs typeface="Trebuchet MS"/>
              </a:rPr>
              <a:t> </a:t>
            </a:r>
            <a:r>
              <a:rPr sz="975" spc="-19" dirty="0">
                <a:solidFill>
                  <a:srgbClr val="464340"/>
                </a:solidFill>
                <a:latin typeface="Trebuchet MS"/>
                <a:cs typeface="Trebuchet MS"/>
              </a:rPr>
              <a:t>Auto</a:t>
            </a:r>
            <a:r>
              <a:rPr sz="975" spc="-90" dirty="0">
                <a:solidFill>
                  <a:srgbClr val="464340"/>
                </a:solidFill>
                <a:latin typeface="Trebuchet MS"/>
                <a:cs typeface="Trebuchet MS"/>
              </a:rPr>
              <a:t> </a:t>
            </a:r>
            <a:r>
              <a:rPr sz="975" spc="38" dirty="0">
                <a:solidFill>
                  <a:srgbClr val="464340"/>
                </a:solidFill>
                <a:latin typeface="Trebuchet MS"/>
                <a:cs typeface="Trebuchet MS"/>
              </a:rPr>
              <a:t>VPN</a:t>
            </a:r>
            <a:endParaRPr sz="975">
              <a:solidFill>
                <a:prstClr val="black"/>
              </a:solidFill>
              <a:latin typeface="Trebuchet MS"/>
              <a:cs typeface="Trebuchet MS"/>
            </a:endParaRPr>
          </a:p>
          <a:p>
            <a:pPr marL="223838" marR="3810" indent="-214313" defTabSz="685800">
              <a:lnSpc>
                <a:spcPct val="103099"/>
              </a:lnSpc>
              <a:spcBef>
                <a:spcPts val="851"/>
              </a:spcBef>
              <a:buClr>
                <a:srgbClr val="6EAE44"/>
              </a:buClr>
              <a:buFont typeface="Arial"/>
              <a:buChar char="•"/>
              <a:tabLst>
                <a:tab pos="223361" algn="l"/>
                <a:tab pos="223838" algn="l"/>
              </a:tabLst>
            </a:pPr>
            <a:r>
              <a:rPr sz="975" spc="8" dirty="0">
                <a:solidFill>
                  <a:srgbClr val="464340"/>
                </a:solidFill>
                <a:latin typeface="Trebuchet MS"/>
                <a:cs typeface="Trebuchet MS"/>
              </a:rPr>
              <a:t>An</a:t>
            </a:r>
            <a:r>
              <a:rPr sz="975" spc="-94" dirty="0">
                <a:solidFill>
                  <a:srgbClr val="464340"/>
                </a:solidFill>
                <a:latin typeface="Trebuchet MS"/>
                <a:cs typeface="Trebuchet MS"/>
              </a:rPr>
              <a:t> </a:t>
            </a:r>
            <a:r>
              <a:rPr sz="938" dirty="0">
                <a:solidFill>
                  <a:srgbClr val="464340"/>
                </a:solidFill>
                <a:latin typeface="Trebuchet MS"/>
                <a:cs typeface="Trebuchet MS"/>
              </a:rPr>
              <a:t>Auto</a:t>
            </a:r>
            <a:r>
              <a:rPr sz="938" spc="-83" dirty="0">
                <a:solidFill>
                  <a:srgbClr val="464340"/>
                </a:solidFill>
                <a:latin typeface="Trebuchet MS"/>
                <a:cs typeface="Trebuchet MS"/>
              </a:rPr>
              <a:t> </a:t>
            </a:r>
            <a:r>
              <a:rPr sz="938" spc="60" dirty="0">
                <a:solidFill>
                  <a:srgbClr val="464340"/>
                </a:solidFill>
                <a:latin typeface="Trebuchet MS"/>
                <a:cs typeface="Trebuchet MS"/>
              </a:rPr>
              <a:t>VPN</a:t>
            </a:r>
            <a:r>
              <a:rPr sz="938" spc="-75" dirty="0">
                <a:solidFill>
                  <a:srgbClr val="464340"/>
                </a:solidFill>
                <a:latin typeface="Trebuchet MS"/>
                <a:cs typeface="Trebuchet MS"/>
              </a:rPr>
              <a:t> </a:t>
            </a:r>
            <a:r>
              <a:rPr sz="975" spc="-45" dirty="0">
                <a:solidFill>
                  <a:srgbClr val="464340"/>
                </a:solidFill>
                <a:latin typeface="Trebuchet MS"/>
                <a:cs typeface="Trebuchet MS"/>
              </a:rPr>
              <a:t>tunnel</a:t>
            </a:r>
            <a:r>
              <a:rPr sz="975" spc="-94" dirty="0">
                <a:solidFill>
                  <a:srgbClr val="464340"/>
                </a:solidFill>
                <a:latin typeface="Trebuchet MS"/>
                <a:cs typeface="Trebuchet MS"/>
              </a:rPr>
              <a:t> </a:t>
            </a:r>
            <a:r>
              <a:rPr sz="975" spc="-38" dirty="0">
                <a:solidFill>
                  <a:srgbClr val="464340"/>
                </a:solidFill>
                <a:latin typeface="Trebuchet MS"/>
                <a:cs typeface="Trebuchet MS"/>
              </a:rPr>
              <a:t>to</a:t>
            </a:r>
            <a:r>
              <a:rPr sz="975" spc="-90" dirty="0">
                <a:solidFill>
                  <a:srgbClr val="464340"/>
                </a:solidFill>
                <a:latin typeface="Trebuchet MS"/>
                <a:cs typeface="Trebuchet MS"/>
              </a:rPr>
              <a:t> </a:t>
            </a:r>
            <a:r>
              <a:rPr sz="975" spc="8" dirty="0">
                <a:solidFill>
                  <a:srgbClr val="464340"/>
                </a:solidFill>
                <a:latin typeface="Trebuchet MS"/>
                <a:cs typeface="Trebuchet MS"/>
              </a:rPr>
              <a:t>a</a:t>
            </a:r>
            <a:r>
              <a:rPr sz="975" spc="-90" dirty="0">
                <a:solidFill>
                  <a:srgbClr val="464340"/>
                </a:solidFill>
                <a:latin typeface="Trebuchet MS"/>
                <a:cs typeface="Trebuchet MS"/>
              </a:rPr>
              <a:t> </a:t>
            </a:r>
            <a:r>
              <a:rPr sz="975" spc="53" dirty="0">
                <a:solidFill>
                  <a:srgbClr val="464340"/>
                </a:solidFill>
                <a:latin typeface="Trebuchet MS"/>
                <a:cs typeface="Trebuchet MS"/>
              </a:rPr>
              <a:t>vMX</a:t>
            </a:r>
            <a:r>
              <a:rPr sz="975" spc="-83" dirty="0">
                <a:solidFill>
                  <a:srgbClr val="464340"/>
                </a:solidFill>
                <a:latin typeface="Trebuchet MS"/>
                <a:cs typeface="Trebuchet MS"/>
              </a:rPr>
              <a:t> </a:t>
            </a:r>
            <a:r>
              <a:rPr sz="975" spc="8" dirty="0">
                <a:solidFill>
                  <a:srgbClr val="464340"/>
                </a:solidFill>
                <a:latin typeface="Trebuchet MS"/>
                <a:cs typeface="Trebuchet MS"/>
              </a:rPr>
              <a:t>is</a:t>
            </a:r>
            <a:r>
              <a:rPr sz="975" spc="-90" dirty="0">
                <a:solidFill>
                  <a:srgbClr val="464340"/>
                </a:solidFill>
                <a:latin typeface="Trebuchet MS"/>
                <a:cs typeface="Trebuchet MS"/>
              </a:rPr>
              <a:t> </a:t>
            </a:r>
            <a:r>
              <a:rPr sz="975" spc="-56" dirty="0">
                <a:solidFill>
                  <a:srgbClr val="464340"/>
                </a:solidFill>
                <a:latin typeface="Trebuchet MS"/>
                <a:cs typeface="Trebuchet MS"/>
              </a:rPr>
              <a:t>like</a:t>
            </a:r>
            <a:r>
              <a:rPr sz="975" spc="-86" dirty="0">
                <a:solidFill>
                  <a:srgbClr val="464340"/>
                </a:solidFill>
                <a:latin typeface="Trebuchet MS"/>
                <a:cs typeface="Trebuchet MS"/>
              </a:rPr>
              <a:t> </a:t>
            </a:r>
            <a:r>
              <a:rPr sz="975" spc="-15" dirty="0">
                <a:solidFill>
                  <a:srgbClr val="464340"/>
                </a:solidFill>
                <a:latin typeface="Trebuchet MS"/>
                <a:cs typeface="Trebuchet MS"/>
              </a:rPr>
              <a:t>having</a:t>
            </a:r>
            <a:r>
              <a:rPr sz="975" spc="-90" dirty="0">
                <a:solidFill>
                  <a:srgbClr val="464340"/>
                </a:solidFill>
                <a:latin typeface="Trebuchet MS"/>
                <a:cs typeface="Trebuchet MS"/>
              </a:rPr>
              <a:t> </a:t>
            </a:r>
            <a:r>
              <a:rPr sz="975" spc="8" dirty="0">
                <a:solidFill>
                  <a:srgbClr val="464340"/>
                </a:solidFill>
                <a:latin typeface="Trebuchet MS"/>
                <a:cs typeface="Trebuchet MS"/>
              </a:rPr>
              <a:t>a</a:t>
            </a:r>
            <a:r>
              <a:rPr sz="975" spc="-86" dirty="0">
                <a:solidFill>
                  <a:srgbClr val="464340"/>
                </a:solidFill>
                <a:latin typeface="Trebuchet MS"/>
                <a:cs typeface="Trebuchet MS"/>
              </a:rPr>
              <a:t> </a:t>
            </a:r>
            <a:r>
              <a:rPr sz="975" spc="-49" dirty="0">
                <a:solidFill>
                  <a:srgbClr val="464340"/>
                </a:solidFill>
                <a:latin typeface="Trebuchet MS"/>
                <a:cs typeface="Trebuchet MS"/>
              </a:rPr>
              <a:t>direct</a:t>
            </a:r>
            <a:r>
              <a:rPr sz="975" spc="-94" dirty="0">
                <a:solidFill>
                  <a:srgbClr val="464340"/>
                </a:solidFill>
                <a:latin typeface="Trebuchet MS"/>
                <a:cs typeface="Trebuchet MS"/>
              </a:rPr>
              <a:t> </a:t>
            </a:r>
            <a:r>
              <a:rPr sz="975" spc="-45" dirty="0">
                <a:solidFill>
                  <a:srgbClr val="464340"/>
                </a:solidFill>
                <a:latin typeface="Trebuchet MS"/>
                <a:cs typeface="Trebuchet MS"/>
              </a:rPr>
              <a:t>Ethernet</a:t>
            </a:r>
            <a:r>
              <a:rPr sz="975" spc="-90" dirty="0">
                <a:solidFill>
                  <a:srgbClr val="464340"/>
                </a:solidFill>
                <a:latin typeface="Trebuchet MS"/>
                <a:cs typeface="Trebuchet MS"/>
              </a:rPr>
              <a:t> </a:t>
            </a:r>
            <a:r>
              <a:rPr sz="975" spc="-23" dirty="0">
                <a:solidFill>
                  <a:srgbClr val="464340"/>
                </a:solidFill>
                <a:latin typeface="Trebuchet MS"/>
                <a:cs typeface="Trebuchet MS"/>
              </a:rPr>
              <a:t>connection  </a:t>
            </a:r>
            <a:r>
              <a:rPr sz="975" spc="-38" dirty="0">
                <a:solidFill>
                  <a:srgbClr val="464340"/>
                </a:solidFill>
                <a:latin typeface="Trebuchet MS"/>
                <a:cs typeface="Trebuchet MS"/>
              </a:rPr>
              <a:t>to</a:t>
            </a:r>
            <a:r>
              <a:rPr sz="975" spc="-98" dirty="0">
                <a:solidFill>
                  <a:srgbClr val="464340"/>
                </a:solidFill>
                <a:latin typeface="Trebuchet MS"/>
                <a:cs typeface="Trebuchet MS"/>
              </a:rPr>
              <a:t> </a:t>
            </a:r>
            <a:r>
              <a:rPr sz="975" spc="8" dirty="0">
                <a:solidFill>
                  <a:srgbClr val="464340"/>
                </a:solidFill>
                <a:latin typeface="Trebuchet MS"/>
                <a:cs typeface="Trebuchet MS"/>
              </a:rPr>
              <a:t>a</a:t>
            </a:r>
            <a:r>
              <a:rPr sz="975" spc="-90" dirty="0">
                <a:solidFill>
                  <a:srgbClr val="464340"/>
                </a:solidFill>
                <a:latin typeface="Trebuchet MS"/>
                <a:cs typeface="Trebuchet MS"/>
              </a:rPr>
              <a:t> </a:t>
            </a:r>
            <a:r>
              <a:rPr sz="975" spc="-49" dirty="0">
                <a:solidFill>
                  <a:srgbClr val="464340"/>
                </a:solidFill>
                <a:latin typeface="Trebuchet MS"/>
                <a:cs typeface="Trebuchet MS"/>
              </a:rPr>
              <a:t>private</a:t>
            </a:r>
            <a:r>
              <a:rPr sz="975" spc="-90" dirty="0">
                <a:solidFill>
                  <a:srgbClr val="464340"/>
                </a:solidFill>
                <a:latin typeface="Trebuchet MS"/>
                <a:cs typeface="Trebuchet MS"/>
              </a:rPr>
              <a:t> </a:t>
            </a:r>
            <a:r>
              <a:rPr sz="975" spc="-30" dirty="0">
                <a:solidFill>
                  <a:srgbClr val="464340"/>
                </a:solidFill>
                <a:latin typeface="Trebuchet MS"/>
                <a:cs typeface="Trebuchet MS"/>
              </a:rPr>
              <a:t>data</a:t>
            </a:r>
            <a:r>
              <a:rPr sz="975" spc="-90" dirty="0">
                <a:solidFill>
                  <a:srgbClr val="464340"/>
                </a:solidFill>
                <a:latin typeface="Trebuchet MS"/>
                <a:cs typeface="Trebuchet MS"/>
              </a:rPr>
              <a:t> </a:t>
            </a:r>
            <a:r>
              <a:rPr sz="975" spc="-41" dirty="0">
                <a:solidFill>
                  <a:srgbClr val="464340"/>
                </a:solidFill>
                <a:latin typeface="Trebuchet MS"/>
                <a:cs typeface="Trebuchet MS"/>
              </a:rPr>
              <a:t>center</a:t>
            </a:r>
            <a:endParaRPr sz="975">
              <a:solidFill>
                <a:prstClr val="black"/>
              </a:solidFill>
              <a:latin typeface="Trebuchet MS"/>
              <a:cs typeface="Trebuchet MS"/>
            </a:endParaRPr>
          </a:p>
          <a:p>
            <a:pPr marL="223838" indent="-214313" defTabSz="685800">
              <a:spcBef>
                <a:spcPts val="866"/>
              </a:spcBef>
              <a:buClr>
                <a:srgbClr val="6EAE44"/>
              </a:buClr>
              <a:buFont typeface="Arial"/>
              <a:buChar char="•"/>
              <a:tabLst>
                <a:tab pos="223361" algn="l"/>
                <a:tab pos="223838" algn="l"/>
              </a:tabLst>
            </a:pPr>
            <a:r>
              <a:rPr sz="975" spc="-4" dirty="0">
                <a:solidFill>
                  <a:srgbClr val="464340"/>
                </a:solidFill>
                <a:latin typeface="Trebuchet MS"/>
                <a:cs typeface="Trebuchet MS"/>
              </a:rPr>
              <a:t>Supports</a:t>
            </a:r>
            <a:r>
              <a:rPr sz="975" spc="-94" dirty="0">
                <a:solidFill>
                  <a:srgbClr val="464340"/>
                </a:solidFill>
                <a:latin typeface="Trebuchet MS"/>
                <a:cs typeface="Trebuchet MS"/>
              </a:rPr>
              <a:t> </a:t>
            </a:r>
            <a:r>
              <a:rPr sz="975" spc="-49" dirty="0">
                <a:solidFill>
                  <a:srgbClr val="464340"/>
                </a:solidFill>
                <a:latin typeface="Trebuchet MS"/>
                <a:cs typeface="Trebuchet MS"/>
              </a:rPr>
              <a:t>client</a:t>
            </a:r>
            <a:r>
              <a:rPr sz="975" spc="-94" dirty="0">
                <a:solidFill>
                  <a:srgbClr val="464340"/>
                </a:solidFill>
                <a:latin typeface="Trebuchet MS"/>
                <a:cs typeface="Trebuchet MS"/>
              </a:rPr>
              <a:t> </a:t>
            </a:r>
            <a:r>
              <a:rPr sz="975" spc="38" dirty="0">
                <a:solidFill>
                  <a:srgbClr val="464340"/>
                </a:solidFill>
                <a:latin typeface="Trebuchet MS"/>
                <a:cs typeface="Trebuchet MS"/>
              </a:rPr>
              <a:t>VPN</a:t>
            </a:r>
            <a:r>
              <a:rPr sz="975" spc="-90" dirty="0">
                <a:solidFill>
                  <a:srgbClr val="464340"/>
                </a:solidFill>
                <a:latin typeface="Trebuchet MS"/>
                <a:cs typeface="Trebuchet MS"/>
              </a:rPr>
              <a:t> </a:t>
            </a:r>
            <a:r>
              <a:rPr sz="975" spc="-38" dirty="0">
                <a:solidFill>
                  <a:srgbClr val="464340"/>
                </a:solidFill>
                <a:latin typeface="Trebuchet MS"/>
                <a:cs typeface="Trebuchet MS"/>
              </a:rPr>
              <a:t>for</a:t>
            </a:r>
            <a:r>
              <a:rPr sz="975" spc="-86" dirty="0">
                <a:solidFill>
                  <a:srgbClr val="464340"/>
                </a:solidFill>
                <a:latin typeface="Trebuchet MS"/>
                <a:cs typeface="Trebuchet MS"/>
              </a:rPr>
              <a:t> </a:t>
            </a:r>
            <a:r>
              <a:rPr sz="938" spc="-11" dirty="0">
                <a:solidFill>
                  <a:srgbClr val="464340"/>
                </a:solidFill>
                <a:latin typeface="Trebuchet MS"/>
                <a:cs typeface="Trebuchet MS"/>
              </a:rPr>
              <a:t>remote</a:t>
            </a:r>
            <a:r>
              <a:rPr sz="938" spc="-75" dirty="0">
                <a:solidFill>
                  <a:srgbClr val="464340"/>
                </a:solidFill>
                <a:latin typeface="Trebuchet MS"/>
                <a:cs typeface="Trebuchet MS"/>
              </a:rPr>
              <a:t> </a:t>
            </a:r>
            <a:r>
              <a:rPr sz="938" spc="23" dirty="0">
                <a:solidFill>
                  <a:srgbClr val="464340"/>
                </a:solidFill>
                <a:latin typeface="Trebuchet MS"/>
                <a:cs typeface="Trebuchet MS"/>
              </a:rPr>
              <a:t>users</a:t>
            </a:r>
            <a:endParaRPr sz="938">
              <a:solidFill>
                <a:prstClr val="black"/>
              </a:solidFill>
              <a:latin typeface="Trebuchet MS"/>
              <a:cs typeface="Trebuchet MS"/>
            </a:endParaRPr>
          </a:p>
        </p:txBody>
      </p:sp>
      <p:sp>
        <p:nvSpPr>
          <p:cNvPr id="4" name="object 4"/>
          <p:cNvSpPr txBox="1">
            <a:spLocks noGrp="1"/>
          </p:cNvSpPr>
          <p:nvPr>
            <p:ph type="title"/>
          </p:nvPr>
        </p:nvSpPr>
        <p:spPr>
          <a:xfrm>
            <a:off x="404290" y="936878"/>
            <a:ext cx="3790474" cy="954364"/>
          </a:xfrm>
          <a:prstGeom prst="rect">
            <a:avLst/>
          </a:prstGeom>
        </p:spPr>
        <p:txBody>
          <a:bodyPr vert="horz" wrap="square" lIns="0" tIns="9525" rIns="0" bIns="0" rtlCol="0">
            <a:spAutoFit/>
          </a:bodyPr>
          <a:lstStyle/>
          <a:p>
            <a:pPr marL="9525">
              <a:lnSpc>
                <a:spcPts val="3761"/>
              </a:lnSpc>
              <a:spcBef>
                <a:spcPts val="75"/>
              </a:spcBef>
            </a:pPr>
            <a:r>
              <a:rPr sz="3150" spc="-38" dirty="0">
                <a:solidFill>
                  <a:srgbClr val="232220"/>
                </a:solidFill>
                <a:latin typeface="Arial"/>
                <a:cs typeface="Arial"/>
              </a:rPr>
              <a:t>Delivered </a:t>
            </a:r>
            <a:r>
              <a:rPr sz="3150" spc="-34" dirty="0">
                <a:solidFill>
                  <a:srgbClr val="232220"/>
                </a:solidFill>
                <a:latin typeface="Arial"/>
                <a:cs typeface="Arial"/>
              </a:rPr>
              <a:t>by </a:t>
            </a:r>
            <a:r>
              <a:rPr sz="3150" spc="-41" dirty="0">
                <a:solidFill>
                  <a:srgbClr val="232220"/>
                </a:solidFill>
                <a:latin typeface="Arial"/>
                <a:cs typeface="Arial"/>
              </a:rPr>
              <a:t>a</a:t>
            </a:r>
            <a:r>
              <a:rPr sz="3150" spc="-285" dirty="0">
                <a:solidFill>
                  <a:srgbClr val="232220"/>
                </a:solidFill>
                <a:latin typeface="Arial"/>
                <a:cs typeface="Arial"/>
              </a:rPr>
              <a:t> </a:t>
            </a:r>
            <a:r>
              <a:rPr sz="3150" b="1" spc="-60" dirty="0">
                <a:solidFill>
                  <a:srgbClr val="232220"/>
                </a:solidFill>
                <a:latin typeface="Arial"/>
                <a:cs typeface="Arial"/>
              </a:rPr>
              <a:t>Virtual</a:t>
            </a:r>
            <a:endParaRPr sz="3150">
              <a:latin typeface="Arial"/>
              <a:cs typeface="Arial"/>
            </a:endParaRPr>
          </a:p>
          <a:p>
            <a:pPr marL="9525">
              <a:lnSpc>
                <a:spcPts val="3761"/>
              </a:lnSpc>
            </a:pPr>
            <a:r>
              <a:rPr sz="3150" spc="-4" dirty="0">
                <a:solidFill>
                  <a:srgbClr val="232220"/>
                </a:solidFill>
                <a:latin typeface="Arial"/>
                <a:cs typeface="Arial"/>
              </a:rPr>
              <a:t>MX</a:t>
            </a:r>
            <a:r>
              <a:rPr sz="3150" spc="-101" dirty="0">
                <a:solidFill>
                  <a:srgbClr val="232220"/>
                </a:solidFill>
                <a:latin typeface="Arial"/>
                <a:cs typeface="Arial"/>
              </a:rPr>
              <a:t> </a:t>
            </a:r>
            <a:r>
              <a:rPr sz="3150" spc="4" dirty="0">
                <a:solidFill>
                  <a:srgbClr val="232220"/>
                </a:solidFill>
                <a:latin typeface="Arial"/>
                <a:cs typeface="Arial"/>
              </a:rPr>
              <a:t>Appliance</a:t>
            </a:r>
            <a:endParaRPr sz="3150">
              <a:latin typeface="Arial"/>
              <a:cs typeface="Arial"/>
            </a:endParaRPr>
          </a:p>
        </p:txBody>
      </p:sp>
      <p:sp>
        <p:nvSpPr>
          <p:cNvPr id="5" name="object 5"/>
          <p:cNvSpPr txBox="1"/>
          <p:nvPr/>
        </p:nvSpPr>
        <p:spPr>
          <a:xfrm>
            <a:off x="383641" y="552069"/>
            <a:ext cx="798671" cy="171201"/>
          </a:xfrm>
          <a:prstGeom prst="rect">
            <a:avLst/>
          </a:prstGeom>
        </p:spPr>
        <p:txBody>
          <a:bodyPr vert="horz" wrap="square" lIns="0" tIns="9525" rIns="0" bIns="0" rtlCol="0">
            <a:spAutoFit/>
          </a:bodyPr>
          <a:lstStyle/>
          <a:p>
            <a:pPr marL="9525" defTabSz="685800">
              <a:spcBef>
                <a:spcPts val="75"/>
              </a:spcBef>
            </a:pPr>
            <a:r>
              <a:rPr sz="1050" spc="-41" dirty="0">
                <a:solidFill>
                  <a:srgbClr val="67B346"/>
                </a:solidFill>
                <a:latin typeface="Arial"/>
                <a:cs typeface="Arial"/>
              </a:rPr>
              <a:t>MERAKI</a:t>
            </a:r>
            <a:r>
              <a:rPr sz="1050" spc="-86" dirty="0">
                <a:solidFill>
                  <a:srgbClr val="67B346"/>
                </a:solidFill>
                <a:latin typeface="Arial"/>
                <a:cs typeface="Arial"/>
              </a:rPr>
              <a:t> </a:t>
            </a:r>
            <a:r>
              <a:rPr sz="1050" spc="-8" dirty="0">
                <a:solidFill>
                  <a:srgbClr val="67B346"/>
                </a:solidFill>
                <a:latin typeface="Arial"/>
                <a:cs typeface="Arial"/>
              </a:rPr>
              <a:t>vMX</a:t>
            </a:r>
            <a:endParaRPr sz="1050">
              <a:solidFill>
                <a:prstClr val="black"/>
              </a:solidFill>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87457" y="1613878"/>
            <a:ext cx="3495675" cy="2333624"/>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p:nvPr/>
        </p:nvSpPr>
        <p:spPr>
          <a:xfrm>
            <a:off x="434961" y="2453417"/>
            <a:ext cx="1994535" cy="1494736"/>
          </a:xfrm>
          <a:prstGeom prst="rect">
            <a:avLst/>
          </a:prstGeom>
        </p:spPr>
        <p:txBody>
          <a:bodyPr vert="horz" wrap="square" lIns="0" tIns="76676" rIns="0" bIns="0" rtlCol="0">
            <a:spAutoFit/>
          </a:bodyPr>
          <a:lstStyle/>
          <a:p>
            <a:pPr marL="223838" indent="-214313" defTabSz="685800">
              <a:spcBef>
                <a:spcPts val="604"/>
              </a:spcBef>
              <a:buClr>
                <a:srgbClr val="6EAE44"/>
              </a:buClr>
              <a:buFont typeface="Arial"/>
              <a:buChar char="•"/>
              <a:tabLst>
                <a:tab pos="223361" algn="l"/>
                <a:tab pos="223838" algn="l"/>
              </a:tabLst>
            </a:pPr>
            <a:r>
              <a:rPr sz="975" spc="-19" dirty="0">
                <a:solidFill>
                  <a:srgbClr val="464340"/>
                </a:solidFill>
                <a:latin typeface="Trebuchet MS"/>
                <a:cs typeface="Trebuchet MS"/>
              </a:rPr>
              <a:t>Supported</a:t>
            </a:r>
            <a:r>
              <a:rPr sz="975" spc="-101" dirty="0">
                <a:solidFill>
                  <a:srgbClr val="464340"/>
                </a:solidFill>
                <a:latin typeface="Trebuchet MS"/>
                <a:cs typeface="Trebuchet MS"/>
              </a:rPr>
              <a:t> </a:t>
            </a:r>
            <a:r>
              <a:rPr sz="975" spc="-34" dirty="0">
                <a:solidFill>
                  <a:srgbClr val="464340"/>
                </a:solidFill>
                <a:latin typeface="Trebuchet MS"/>
                <a:cs typeface="Trebuchet MS"/>
              </a:rPr>
              <a:t>public</a:t>
            </a:r>
            <a:r>
              <a:rPr sz="975" spc="-94" dirty="0">
                <a:solidFill>
                  <a:srgbClr val="464340"/>
                </a:solidFill>
                <a:latin typeface="Trebuchet MS"/>
                <a:cs typeface="Trebuchet MS"/>
              </a:rPr>
              <a:t> </a:t>
            </a:r>
            <a:r>
              <a:rPr sz="975" spc="-19" dirty="0">
                <a:solidFill>
                  <a:srgbClr val="464340"/>
                </a:solidFill>
                <a:latin typeface="Trebuchet MS"/>
                <a:cs typeface="Trebuchet MS"/>
              </a:rPr>
              <a:t>cloud</a:t>
            </a:r>
            <a:r>
              <a:rPr sz="975" spc="-98" dirty="0">
                <a:solidFill>
                  <a:srgbClr val="464340"/>
                </a:solidFill>
                <a:latin typeface="Trebuchet MS"/>
                <a:cs typeface="Trebuchet MS"/>
              </a:rPr>
              <a:t> </a:t>
            </a:r>
            <a:r>
              <a:rPr sz="975" spc="-26" dirty="0">
                <a:solidFill>
                  <a:srgbClr val="464340"/>
                </a:solidFill>
                <a:latin typeface="Trebuchet MS"/>
                <a:cs typeface="Trebuchet MS"/>
              </a:rPr>
              <a:t>providers</a:t>
            </a:r>
            <a:endParaRPr sz="975">
              <a:solidFill>
                <a:prstClr val="black"/>
              </a:solidFill>
              <a:latin typeface="Trebuchet MS"/>
              <a:cs typeface="Trebuchet MS"/>
            </a:endParaRPr>
          </a:p>
          <a:p>
            <a:pPr marL="566738" lvl="1" indent="-214313" defTabSz="685800">
              <a:spcBef>
                <a:spcPts val="525"/>
              </a:spcBef>
              <a:buClr>
                <a:srgbClr val="6EAE44"/>
              </a:buClr>
              <a:buSzPct val="104347"/>
              <a:buFont typeface="Arial"/>
              <a:buChar char="•"/>
              <a:tabLst>
                <a:tab pos="566261" algn="l"/>
                <a:tab pos="566738" algn="l"/>
              </a:tabLst>
            </a:pPr>
            <a:r>
              <a:rPr sz="863" spc="11" dirty="0">
                <a:solidFill>
                  <a:srgbClr val="464340"/>
                </a:solidFill>
                <a:latin typeface="Trebuchet MS"/>
                <a:cs typeface="Trebuchet MS"/>
              </a:rPr>
              <a:t>Microsoft</a:t>
            </a:r>
            <a:r>
              <a:rPr sz="863" spc="-79" dirty="0">
                <a:solidFill>
                  <a:srgbClr val="464340"/>
                </a:solidFill>
                <a:latin typeface="Trebuchet MS"/>
                <a:cs typeface="Trebuchet MS"/>
              </a:rPr>
              <a:t> </a:t>
            </a:r>
            <a:r>
              <a:rPr sz="863" dirty="0">
                <a:solidFill>
                  <a:srgbClr val="464340"/>
                </a:solidFill>
                <a:latin typeface="Trebuchet MS"/>
                <a:cs typeface="Trebuchet MS"/>
              </a:rPr>
              <a:t>Azure</a:t>
            </a:r>
            <a:endParaRPr sz="863">
              <a:solidFill>
                <a:prstClr val="black"/>
              </a:solidFill>
              <a:latin typeface="Trebuchet MS"/>
              <a:cs typeface="Trebuchet MS"/>
            </a:endParaRPr>
          </a:p>
          <a:p>
            <a:pPr marL="566738" lvl="1" indent="-214313" defTabSz="685800">
              <a:spcBef>
                <a:spcPts val="461"/>
              </a:spcBef>
              <a:buClr>
                <a:srgbClr val="6EAE44"/>
              </a:buClr>
              <a:buSzPct val="104347"/>
              <a:buFont typeface="Arial"/>
              <a:buChar char="•"/>
              <a:tabLst>
                <a:tab pos="566261" algn="l"/>
                <a:tab pos="566738" algn="l"/>
              </a:tabLst>
            </a:pPr>
            <a:r>
              <a:rPr sz="863" spc="26" dirty="0">
                <a:solidFill>
                  <a:srgbClr val="464340"/>
                </a:solidFill>
                <a:latin typeface="Trebuchet MS"/>
                <a:cs typeface="Trebuchet MS"/>
              </a:rPr>
              <a:t>Amazon</a:t>
            </a:r>
            <a:r>
              <a:rPr sz="863" spc="-83" dirty="0">
                <a:solidFill>
                  <a:srgbClr val="464340"/>
                </a:solidFill>
                <a:latin typeface="Trebuchet MS"/>
                <a:cs typeface="Trebuchet MS"/>
              </a:rPr>
              <a:t> </a:t>
            </a:r>
            <a:r>
              <a:rPr sz="863" spc="15" dirty="0">
                <a:solidFill>
                  <a:srgbClr val="464340"/>
                </a:solidFill>
                <a:latin typeface="Trebuchet MS"/>
                <a:cs typeface="Trebuchet MS"/>
              </a:rPr>
              <a:t>Web</a:t>
            </a:r>
            <a:r>
              <a:rPr sz="863" spc="-83" dirty="0">
                <a:solidFill>
                  <a:srgbClr val="464340"/>
                </a:solidFill>
                <a:latin typeface="Trebuchet MS"/>
                <a:cs typeface="Trebuchet MS"/>
              </a:rPr>
              <a:t> </a:t>
            </a:r>
            <a:r>
              <a:rPr sz="863" spc="8" dirty="0">
                <a:solidFill>
                  <a:srgbClr val="464340"/>
                </a:solidFill>
                <a:latin typeface="Trebuchet MS"/>
                <a:cs typeface="Trebuchet MS"/>
              </a:rPr>
              <a:t>Services</a:t>
            </a:r>
            <a:r>
              <a:rPr sz="863" spc="-75" dirty="0">
                <a:solidFill>
                  <a:srgbClr val="464340"/>
                </a:solidFill>
                <a:latin typeface="Trebuchet MS"/>
                <a:cs typeface="Trebuchet MS"/>
              </a:rPr>
              <a:t> </a:t>
            </a:r>
            <a:r>
              <a:rPr sz="863" spc="23" dirty="0">
                <a:solidFill>
                  <a:srgbClr val="464340"/>
                </a:solidFill>
                <a:latin typeface="Trebuchet MS"/>
                <a:cs typeface="Trebuchet MS"/>
              </a:rPr>
              <a:t>(AWS)</a:t>
            </a:r>
            <a:endParaRPr sz="863">
              <a:solidFill>
                <a:prstClr val="black"/>
              </a:solidFill>
              <a:latin typeface="Trebuchet MS"/>
              <a:cs typeface="Trebuchet MS"/>
            </a:endParaRPr>
          </a:p>
          <a:p>
            <a:pPr marL="566738" lvl="1" indent="-214313" defTabSz="685800">
              <a:spcBef>
                <a:spcPts val="548"/>
              </a:spcBef>
              <a:buClr>
                <a:srgbClr val="6EAE44"/>
              </a:buClr>
              <a:buSzPct val="104347"/>
              <a:buFont typeface="Arial"/>
              <a:buChar char="•"/>
              <a:tabLst>
                <a:tab pos="566261" algn="l"/>
                <a:tab pos="566738" algn="l"/>
              </a:tabLst>
            </a:pPr>
            <a:r>
              <a:rPr sz="863" spc="8" dirty="0">
                <a:solidFill>
                  <a:srgbClr val="464340"/>
                </a:solidFill>
                <a:latin typeface="Trebuchet MS"/>
                <a:cs typeface="Trebuchet MS"/>
              </a:rPr>
              <a:t>Google</a:t>
            </a:r>
            <a:r>
              <a:rPr sz="863" spc="-86" dirty="0">
                <a:solidFill>
                  <a:srgbClr val="464340"/>
                </a:solidFill>
                <a:latin typeface="Trebuchet MS"/>
                <a:cs typeface="Trebuchet MS"/>
              </a:rPr>
              <a:t> </a:t>
            </a:r>
            <a:r>
              <a:rPr sz="863" spc="8" dirty="0">
                <a:solidFill>
                  <a:srgbClr val="464340"/>
                </a:solidFill>
                <a:latin typeface="Trebuchet MS"/>
                <a:cs typeface="Trebuchet MS"/>
              </a:rPr>
              <a:t>Cloud</a:t>
            </a:r>
            <a:r>
              <a:rPr sz="863" spc="-94" dirty="0">
                <a:solidFill>
                  <a:srgbClr val="464340"/>
                </a:solidFill>
                <a:latin typeface="Trebuchet MS"/>
                <a:cs typeface="Trebuchet MS"/>
              </a:rPr>
              <a:t> </a:t>
            </a:r>
            <a:r>
              <a:rPr sz="863" spc="-8" dirty="0">
                <a:solidFill>
                  <a:srgbClr val="464340"/>
                </a:solidFill>
                <a:latin typeface="Trebuchet MS"/>
                <a:cs typeface="Trebuchet MS"/>
              </a:rPr>
              <a:t>Platform</a:t>
            </a:r>
            <a:r>
              <a:rPr sz="863" spc="-86" dirty="0">
                <a:solidFill>
                  <a:srgbClr val="464340"/>
                </a:solidFill>
                <a:latin typeface="Trebuchet MS"/>
                <a:cs typeface="Trebuchet MS"/>
              </a:rPr>
              <a:t> </a:t>
            </a:r>
            <a:r>
              <a:rPr sz="863" spc="8" dirty="0">
                <a:solidFill>
                  <a:srgbClr val="464340"/>
                </a:solidFill>
                <a:latin typeface="Trebuchet MS"/>
                <a:cs typeface="Trebuchet MS"/>
              </a:rPr>
              <a:t>(GCP)</a:t>
            </a:r>
            <a:endParaRPr sz="863">
              <a:solidFill>
                <a:prstClr val="black"/>
              </a:solidFill>
              <a:latin typeface="Trebuchet MS"/>
              <a:cs typeface="Trebuchet MS"/>
            </a:endParaRPr>
          </a:p>
          <a:p>
            <a:pPr marL="566738" lvl="1" indent="-214313" defTabSz="685800">
              <a:spcBef>
                <a:spcPts val="461"/>
              </a:spcBef>
              <a:buClr>
                <a:srgbClr val="6EAE44"/>
              </a:buClr>
              <a:buSzPct val="104347"/>
              <a:buFont typeface="Arial"/>
              <a:buChar char="•"/>
              <a:tabLst>
                <a:tab pos="566261" algn="l"/>
                <a:tab pos="566738" algn="l"/>
              </a:tabLst>
            </a:pPr>
            <a:r>
              <a:rPr sz="863" spc="-8" dirty="0">
                <a:solidFill>
                  <a:srgbClr val="464340"/>
                </a:solidFill>
                <a:latin typeface="Trebuchet MS"/>
                <a:cs typeface="Trebuchet MS"/>
              </a:rPr>
              <a:t>Alibaba</a:t>
            </a:r>
            <a:r>
              <a:rPr sz="863" spc="-83" dirty="0">
                <a:solidFill>
                  <a:srgbClr val="464340"/>
                </a:solidFill>
                <a:latin typeface="Trebuchet MS"/>
                <a:cs typeface="Trebuchet MS"/>
              </a:rPr>
              <a:t> </a:t>
            </a:r>
            <a:r>
              <a:rPr sz="863" spc="8" dirty="0">
                <a:solidFill>
                  <a:srgbClr val="464340"/>
                </a:solidFill>
                <a:latin typeface="Trebuchet MS"/>
                <a:cs typeface="Trebuchet MS"/>
              </a:rPr>
              <a:t>Cloud</a:t>
            </a:r>
            <a:endParaRPr sz="863">
              <a:solidFill>
                <a:prstClr val="black"/>
              </a:solidFill>
              <a:latin typeface="Trebuchet MS"/>
              <a:cs typeface="Trebuchet MS"/>
            </a:endParaRPr>
          </a:p>
          <a:p>
            <a:pPr marL="342900" lvl="1" defTabSz="685800">
              <a:spcBef>
                <a:spcPts val="8"/>
              </a:spcBef>
              <a:buClr>
                <a:srgbClr val="6EAE44"/>
              </a:buClr>
              <a:buFont typeface="Arial"/>
              <a:buChar char="•"/>
            </a:pPr>
            <a:endParaRPr sz="825">
              <a:solidFill>
                <a:prstClr val="black"/>
              </a:solidFill>
              <a:latin typeface="Times New Roman"/>
              <a:cs typeface="Times New Roman"/>
            </a:endParaRPr>
          </a:p>
          <a:p>
            <a:pPr marL="223838" indent="-214313" defTabSz="685800">
              <a:buClr>
                <a:srgbClr val="6EAE44"/>
              </a:buClr>
              <a:buSzPct val="104000"/>
              <a:buFont typeface="Arial"/>
              <a:buChar char="•"/>
              <a:tabLst>
                <a:tab pos="223361" algn="l"/>
                <a:tab pos="223838" algn="l"/>
              </a:tabLst>
            </a:pPr>
            <a:r>
              <a:rPr sz="938" spc="-15" dirty="0">
                <a:solidFill>
                  <a:srgbClr val="464340"/>
                </a:solidFill>
                <a:latin typeface="Trebuchet MS"/>
                <a:cs typeface="Trebuchet MS"/>
              </a:rPr>
              <a:t>Global</a:t>
            </a:r>
            <a:r>
              <a:rPr sz="938" spc="-86" dirty="0">
                <a:solidFill>
                  <a:srgbClr val="464340"/>
                </a:solidFill>
                <a:latin typeface="Trebuchet MS"/>
                <a:cs typeface="Trebuchet MS"/>
              </a:rPr>
              <a:t> </a:t>
            </a:r>
            <a:r>
              <a:rPr sz="975" spc="-19" dirty="0">
                <a:solidFill>
                  <a:srgbClr val="464340"/>
                </a:solidFill>
                <a:latin typeface="Trebuchet MS"/>
                <a:cs typeface="Trebuchet MS"/>
              </a:rPr>
              <a:t>coverage</a:t>
            </a:r>
            <a:endParaRPr sz="975">
              <a:solidFill>
                <a:prstClr val="black"/>
              </a:solidFill>
              <a:latin typeface="Trebuchet MS"/>
              <a:cs typeface="Trebuchet MS"/>
            </a:endParaRPr>
          </a:p>
          <a:p>
            <a:pPr marL="566738" lvl="1" indent="-214313" defTabSz="685800">
              <a:spcBef>
                <a:spcPts val="544"/>
              </a:spcBef>
              <a:buClr>
                <a:srgbClr val="6EAE44"/>
              </a:buClr>
              <a:buFont typeface="Arial"/>
              <a:buChar char="•"/>
              <a:tabLst>
                <a:tab pos="566261" algn="l"/>
                <a:tab pos="566738" algn="l"/>
              </a:tabLst>
            </a:pPr>
            <a:r>
              <a:rPr sz="900" spc="-49" dirty="0">
                <a:solidFill>
                  <a:srgbClr val="464340"/>
                </a:solidFill>
                <a:latin typeface="Trebuchet MS"/>
                <a:cs typeface="Trebuchet MS"/>
              </a:rPr>
              <a:t>Incl.</a:t>
            </a:r>
            <a:r>
              <a:rPr sz="900" spc="-94" dirty="0">
                <a:solidFill>
                  <a:srgbClr val="464340"/>
                </a:solidFill>
                <a:latin typeface="Trebuchet MS"/>
                <a:cs typeface="Trebuchet MS"/>
              </a:rPr>
              <a:t> </a:t>
            </a:r>
            <a:r>
              <a:rPr sz="900" spc="45" dirty="0">
                <a:solidFill>
                  <a:srgbClr val="464340"/>
                </a:solidFill>
                <a:latin typeface="Trebuchet MS"/>
                <a:cs typeface="Trebuchet MS"/>
              </a:rPr>
              <a:t>AWS</a:t>
            </a:r>
            <a:r>
              <a:rPr sz="900" spc="-90" dirty="0">
                <a:solidFill>
                  <a:srgbClr val="464340"/>
                </a:solidFill>
                <a:latin typeface="Trebuchet MS"/>
                <a:cs typeface="Trebuchet MS"/>
              </a:rPr>
              <a:t> </a:t>
            </a:r>
            <a:r>
              <a:rPr sz="900" spc="-11" dirty="0">
                <a:solidFill>
                  <a:srgbClr val="464340"/>
                </a:solidFill>
                <a:latin typeface="Trebuchet MS"/>
                <a:cs typeface="Trebuchet MS"/>
              </a:rPr>
              <a:t>China</a:t>
            </a:r>
            <a:r>
              <a:rPr sz="900" spc="-94" dirty="0">
                <a:solidFill>
                  <a:srgbClr val="464340"/>
                </a:solidFill>
                <a:latin typeface="Trebuchet MS"/>
                <a:cs typeface="Trebuchet MS"/>
              </a:rPr>
              <a:t> </a:t>
            </a:r>
            <a:r>
              <a:rPr sz="900" spc="34" dirty="0">
                <a:solidFill>
                  <a:srgbClr val="464340"/>
                </a:solidFill>
                <a:latin typeface="Trebuchet MS"/>
                <a:cs typeface="Trebuchet MS"/>
              </a:rPr>
              <a:t>+</a:t>
            </a:r>
            <a:r>
              <a:rPr sz="900" spc="-94" dirty="0">
                <a:solidFill>
                  <a:srgbClr val="464340"/>
                </a:solidFill>
                <a:latin typeface="Trebuchet MS"/>
                <a:cs typeface="Trebuchet MS"/>
              </a:rPr>
              <a:t> </a:t>
            </a:r>
            <a:r>
              <a:rPr sz="900" spc="26" dirty="0">
                <a:solidFill>
                  <a:srgbClr val="464340"/>
                </a:solidFill>
                <a:latin typeface="Trebuchet MS"/>
                <a:cs typeface="Trebuchet MS"/>
              </a:rPr>
              <a:t>C5</a:t>
            </a:r>
            <a:r>
              <a:rPr sz="900" spc="-94" dirty="0">
                <a:solidFill>
                  <a:srgbClr val="464340"/>
                </a:solidFill>
                <a:latin typeface="Trebuchet MS"/>
                <a:cs typeface="Trebuchet MS"/>
              </a:rPr>
              <a:t> </a:t>
            </a:r>
            <a:r>
              <a:rPr sz="900" spc="-11" dirty="0">
                <a:solidFill>
                  <a:srgbClr val="464340"/>
                </a:solidFill>
                <a:latin typeface="Trebuchet MS"/>
                <a:cs typeface="Trebuchet MS"/>
              </a:rPr>
              <a:t>regions</a:t>
            </a:r>
            <a:endParaRPr sz="900">
              <a:solidFill>
                <a:prstClr val="black"/>
              </a:solidFill>
              <a:latin typeface="Trebuchet MS"/>
              <a:cs typeface="Trebuchet MS"/>
            </a:endParaRPr>
          </a:p>
        </p:txBody>
      </p:sp>
      <p:sp>
        <p:nvSpPr>
          <p:cNvPr id="4" name="object 4"/>
          <p:cNvSpPr txBox="1"/>
          <p:nvPr/>
        </p:nvSpPr>
        <p:spPr>
          <a:xfrm>
            <a:off x="404290" y="1158622"/>
            <a:ext cx="3773805" cy="978312"/>
          </a:xfrm>
          <a:prstGeom prst="rect">
            <a:avLst/>
          </a:prstGeom>
        </p:spPr>
        <p:txBody>
          <a:bodyPr vert="horz" wrap="square" lIns="0" tIns="29051" rIns="0" bIns="0" rtlCol="0">
            <a:spAutoFit/>
          </a:bodyPr>
          <a:lstStyle/>
          <a:p>
            <a:pPr marL="9525" marR="3810" defTabSz="685800">
              <a:lnSpc>
                <a:spcPts val="3742"/>
              </a:lnSpc>
              <a:spcBef>
                <a:spcPts val="229"/>
              </a:spcBef>
            </a:pPr>
            <a:r>
              <a:rPr sz="3150" spc="-26" dirty="0">
                <a:solidFill>
                  <a:srgbClr val="232220"/>
                </a:solidFill>
                <a:latin typeface="Arial"/>
                <a:cs typeface="Arial"/>
              </a:rPr>
              <a:t>Global </a:t>
            </a:r>
            <a:r>
              <a:rPr sz="3150" dirty="0">
                <a:solidFill>
                  <a:srgbClr val="232220"/>
                </a:solidFill>
                <a:latin typeface="Arial"/>
                <a:cs typeface="Arial"/>
              </a:rPr>
              <a:t>Support </a:t>
            </a:r>
            <a:r>
              <a:rPr sz="3150" spc="94" dirty="0">
                <a:solidFill>
                  <a:srgbClr val="232220"/>
                </a:solidFill>
                <a:latin typeface="Arial"/>
                <a:cs typeface="Arial"/>
              </a:rPr>
              <a:t>for</a:t>
            </a:r>
            <a:r>
              <a:rPr sz="3150" spc="-315" dirty="0">
                <a:solidFill>
                  <a:srgbClr val="232220"/>
                </a:solidFill>
                <a:latin typeface="Arial"/>
                <a:cs typeface="Arial"/>
              </a:rPr>
              <a:t> </a:t>
            </a:r>
            <a:r>
              <a:rPr sz="3150" spc="30" dirty="0">
                <a:solidFill>
                  <a:srgbClr val="232220"/>
                </a:solidFill>
                <a:latin typeface="Arial"/>
                <a:cs typeface="Arial"/>
              </a:rPr>
              <a:t>all  </a:t>
            </a:r>
            <a:r>
              <a:rPr sz="3150" spc="38" dirty="0">
                <a:solidFill>
                  <a:srgbClr val="232220"/>
                </a:solidFill>
                <a:latin typeface="Arial"/>
                <a:cs typeface="Arial"/>
              </a:rPr>
              <a:t>Major </a:t>
            </a:r>
            <a:r>
              <a:rPr sz="3150" b="1" spc="-98" dirty="0">
                <a:solidFill>
                  <a:srgbClr val="232220"/>
                </a:solidFill>
                <a:latin typeface="Arial"/>
                <a:cs typeface="Arial"/>
              </a:rPr>
              <a:t>Public</a:t>
            </a:r>
            <a:r>
              <a:rPr sz="3150" b="1" spc="-248" dirty="0">
                <a:solidFill>
                  <a:srgbClr val="232220"/>
                </a:solidFill>
                <a:latin typeface="Arial"/>
                <a:cs typeface="Arial"/>
              </a:rPr>
              <a:t> </a:t>
            </a:r>
            <a:r>
              <a:rPr sz="3150" b="1" spc="-143" dirty="0">
                <a:solidFill>
                  <a:srgbClr val="232220"/>
                </a:solidFill>
                <a:latin typeface="Arial"/>
                <a:cs typeface="Arial"/>
              </a:rPr>
              <a:t>Clouds</a:t>
            </a:r>
            <a:endParaRPr sz="3150">
              <a:solidFill>
                <a:prstClr val="black"/>
              </a:solidFill>
              <a:latin typeface="Arial"/>
              <a:cs typeface="Arial"/>
            </a:endParaRPr>
          </a:p>
        </p:txBody>
      </p:sp>
      <p:sp>
        <p:nvSpPr>
          <p:cNvPr id="5" name="object 5"/>
          <p:cNvSpPr txBox="1">
            <a:spLocks noGrp="1"/>
          </p:cNvSpPr>
          <p:nvPr>
            <p:ph type="title"/>
          </p:nvPr>
        </p:nvSpPr>
        <p:spPr>
          <a:xfrm>
            <a:off x="383641" y="552069"/>
            <a:ext cx="1738313" cy="171201"/>
          </a:xfrm>
          <a:prstGeom prst="rect">
            <a:avLst/>
          </a:prstGeom>
        </p:spPr>
        <p:txBody>
          <a:bodyPr vert="horz" wrap="square" lIns="0" tIns="9525" rIns="0" bIns="0" rtlCol="0">
            <a:spAutoFit/>
          </a:bodyPr>
          <a:lstStyle/>
          <a:p>
            <a:pPr marL="9525">
              <a:spcBef>
                <a:spcPts val="75"/>
              </a:spcBef>
            </a:pPr>
            <a:r>
              <a:rPr sz="1050" spc="-41" dirty="0">
                <a:solidFill>
                  <a:srgbClr val="67B346"/>
                </a:solidFill>
                <a:latin typeface="Arial"/>
                <a:cs typeface="Arial"/>
              </a:rPr>
              <a:t>MERAKI </a:t>
            </a:r>
            <a:r>
              <a:rPr sz="1050" spc="-8" dirty="0">
                <a:solidFill>
                  <a:srgbClr val="67B346"/>
                </a:solidFill>
                <a:latin typeface="Arial"/>
                <a:cs typeface="Arial"/>
              </a:rPr>
              <a:t>vMX </a:t>
            </a:r>
            <a:r>
              <a:rPr sz="1050" spc="-45" dirty="0">
                <a:solidFill>
                  <a:srgbClr val="67B346"/>
                </a:solidFill>
                <a:latin typeface="Arial"/>
                <a:cs typeface="Arial"/>
              </a:rPr>
              <a:t>PUBLIC</a:t>
            </a:r>
            <a:r>
              <a:rPr sz="1050" spc="-98" dirty="0">
                <a:solidFill>
                  <a:srgbClr val="67B346"/>
                </a:solidFill>
                <a:latin typeface="Arial"/>
                <a:cs typeface="Arial"/>
              </a:rPr>
              <a:t> </a:t>
            </a:r>
            <a:r>
              <a:rPr sz="1050" spc="-71" dirty="0">
                <a:solidFill>
                  <a:srgbClr val="67B346"/>
                </a:solidFill>
                <a:latin typeface="Arial"/>
                <a:cs typeface="Arial"/>
              </a:rPr>
              <a:t>CLOUD</a:t>
            </a:r>
            <a:endParaRPr sz="105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81450" y="980237"/>
            <a:ext cx="4381500" cy="350520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p:nvPr/>
        </p:nvSpPr>
        <p:spPr>
          <a:xfrm>
            <a:off x="404290" y="1188339"/>
            <a:ext cx="2024539" cy="494366"/>
          </a:xfrm>
          <a:prstGeom prst="rect">
            <a:avLst/>
          </a:prstGeom>
        </p:spPr>
        <p:txBody>
          <a:bodyPr vert="horz" wrap="square" lIns="0" tIns="9525" rIns="0" bIns="0" rtlCol="0">
            <a:spAutoFit/>
          </a:bodyPr>
          <a:lstStyle/>
          <a:p>
            <a:pPr marL="9525" defTabSz="685800">
              <a:spcBef>
                <a:spcPts val="75"/>
              </a:spcBef>
            </a:pPr>
            <a:r>
              <a:rPr sz="3150" b="1" spc="-75" dirty="0">
                <a:solidFill>
                  <a:srgbClr val="232220"/>
                </a:solidFill>
                <a:latin typeface="Arial"/>
                <a:cs typeface="Arial"/>
              </a:rPr>
              <a:t>Sized </a:t>
            </a:r>
            <a:r>
              <a:rPr sz="3150" spc="98" dirty="0">
                <a:solidFill>
                  <a:srgbClr val="232220"/>
                </a:solidFill>
                <a:latin typeface="Arial"/>
                <a:cs typeface="Arial"/>
              </a:rPr>
              <a:t>to</a:t>
            </a:r>
            <a:r>
              <a:rPr sz="3150" spc="-180" dirty="0">
                <a:solidFill>
                  <a:srgbClr val="232220"/>
                </a:solidFill>
                <a:latin typeface="Arial"/>
                <a:cs typeface="Arial"/>
              </a:rPr>
              <a:t> </a:t>
            </a:r>
            <a:r>
              <a:rPr sz="3150" spc="11" dirty="0">
                <a:solidFill>
                  <a:srgbClr val="232220"/>
                </a:solidFill>
                <a:latin typeface="Arial"/>
                <a:cs typeface="Arial"/>
              </a:rPr>
              <a:t>Fit</a:t>
            </a:r>
            <a:endParaRPr sz="3150">
              <a:solidFill>
                <a:prstClr val="black"/>
              </a:solidFill>
              <a:latin typeface="Arial"/>
              <a:cs typeface="Arial"/>
            </a:endParaRPr>
          </a:p>
        </p:txBody>
      </p:sp>
      <p:sp>
        <p:nvSpPr>
          <p:cNvPr id="4" name="object 4"/>
          <p:cNvSpPr txBox="1">
            <a:spLocks noGrp="1"/>
          </p:cNvSpPr>
          <p:nvPr>
            <p:ph type="title"/>
          </p:nvPr>
        </p:nvSpPr>
        <p:spPr>
          <a:xfrm>
            <a:off x="383641" y="552069"/>
            <a:ext cx="1738313" cy="171201"/>
          </a:xfrm>
          <a:prstGeom prst="rect">
            <a:avLst/>
          </a:prstGeom>
        </p:spPr>
        <p:txBody>
          <a:bodyPr vert="horz" wrap="square" lIns="0" tIns="9525" rIns="0" bIns="0" rtlCol="0">
            <a:spAutoFit/>
          </a:bodyPr>
          <a:lstStyle/>
          <a:p>
            <a:pPr marL="9525">
              <a:spcBef>
                <a:spcPts val="75"/>
              </a:spcBef>
            </a:pPr>
            <a:r>
              <a:rPr sz="1050" spc="-41" dirty="0">
                <a:solidFill>
                  <a:srgbClr val="67B346"/>
                </a:solidFill>
                <a:latin typeface="Arial"/>
                <a:cs typeface="Arial"/>
              </a:rPr>
              <a:t>MERAKI </a:t>
            </a:r>
            <a:r>
              <a:rPr sz="1050" spc="-8" dirty="0">
                <a:solidFill>
                  <a:srgbClr val="67B346"/>
                </a:solidFill>
                <a:latin typeface="Arial"/>
                <a:cs typeface="Arial"/>
              </a:rPr>
              <a:t>vMX </a:t>
            </a:r>
            <a:r>
              <a:rPr sz="1050" spc="-45" dirty="0">
                <a:solidFill>
                  <a:srgbClr val="67B346"/>
                </a:solidFill>
                <a:latin typeface="Arial"/>
                <a:cs typeface="Arial"/>
              </a:rPr>
              <a:t>PUBLIC</a:t>
            </a:r>
            <a:r>
              <a:rPr sz="1050" spc="-98" dirty="0">
                <a:solidFill>
                  <a:srgbClr val="67B346"/>
                </a:solidFill>
                <a:latin typeface="Arial"/>
                <a:cs typeface="Arial"/>
              </a:rPr>
              <a:t> </a:t>
            </a:r>
            <a:r>
              <a:rPr sz="1050" spc="-71" dirty="0">
                <a:solidFill>
                  <a:srgbClr val="67B346"/>
                </a:solidFill>
                <a:latin typeface="Arial"/>
                <a:cs typeface="Arial"/>
              </a:rPr>
              <a:t>CLOUD</a:t>
            </a:r>
            <a:endParaRPr sz="1050">
              <a:latin typeface="Arial"/>
              <a:cs typeface="Arial"/>
            </a:endParaRPr>
          </a:p>
        </p:txBody>
      </p:sp>
      <p:sp>
        <p:nvSpPr>
          <p:cNvPr id="5" name="object 5"/>
          <p:cNvSpPr txBox="1"/>
          <p:nvPr/>
        </p:nvSpPr>
        <p:spPr>
          <a:xfrm>
            <a:off x="454670" y="2470404"/>
            <a:ext cx="2575084" cy="1082252"/>
          </a:xfrm>
          <a:prstGeom prst="rect">
            <a:avLst/>
          </a:prstGeom>
        </p:spPr>
        <p:txBody>
          <a:bodyPr vert="horz" wrap="square" lIns="0" tIns="6191" rIns="0" bIns="0" rtlCol="0">
            <a:spAutoFit/>
          </a:bodyPr>
          <a:lstStyle/>
          <a:p>
            <a:pPr marL="223838" marR="3810" indent="-214313" defTabSz="685800">
              <a:lnSpc>
                <a:spcPct val="102299"/>
              </a:lnSpc>
              <a:spcBef>
                <a:spcPts val="49"/>
              </a:spcBef>
              <a:buClr>
                <a:srgbClr val="6EAE44"/>
              </a:buClr>
              <a:buFont typeface="Arial"/>
              <a:buChar char="•"/>
              <a:tabLst>
                <a:tab pos="223361" algn="l"/>
                <a:tab pos="223838" algn="l"/>
              </a:tabLst>
            </a:pPr>
            <a:r>
              <a:rPr sz="975" spc="53" dirty="0">
                <a:solidFill>
                  <a:srgbClr val="464340"/>
                </a:solidFill>
                <a:latin typeface="Trebuchet MS"/>
                <a:cs typeface="Trebuchet MS"/>
              </a:rPr>
              <a:t>vMX</a:t>
            </a:r>
            <a:r>
              <a:rPr sz="975" spc="-86" dirty="0">
                <a:solidFill>
                  <a:srgbClr val="464340"/>
                </a:solidFill>
                <a:latin typeface="Trebuchet MS"/>
                <a:cs typeface="Trebuchet MS"/>
              </a:rPr>
              <a:t> </a:t>
            </a:r>
            <a:r>
              <a:rPr sz="975" spc="8" dirty="0">
                <a:solidFill>
                  <a:srgbClr val="464340"/>
                </a:solidFill>
                <a:latin typeface="Trebuchet MS"/>
                <a:cs typeface="Trebuchet MS"/>
              </a:rPr>
              <a:t>is</a:t>
            </a:r>
            <a:r>
              <a:rPr sz="975" spc="-83" dirty="0">
                <a:solidFill>
                  <a:srgbClr val="464340"/>
                </a:solidFill>
                <a:latin typeface="Trebuchet MS"/>
                <a:cs typeface="Trebuchet MS"/>
              </a:rPr>
              <a:t> </a:t>
            </a:r>
            <a:r>
              <a:rPr sz="975" spc="-41" dirty="0">
                <a:solidFill>
                  <a:srgbClr val="464340"/>
                </a:solidFill>
                <a:latin typeface="Trebuchet MS"/>
                <a:cs typeface="Trebuchet MS"/>
              </a:rPr>
              <a:t>available</a:t>
            </a:r>
            <a:r>
              <a:rPr sz="975" spc="-90" dirty="0">
                <a:solidFill>
                  <a:srgbClr val="464340"/>
                </a:solidFill>
                <a:latin typeface="Trebuchet MS"/>
                <a:cs typeface="Trebuchet MS"/>
              </a:rPr>
              <a:t> </a:t>
            </a:r>
            <a:r>
              <a:rPr sz="975" spc="-41" dirty="0">
                <a:solidFill>
                  <a:srgbClr val="464340"/>
                </a:solidFill>
                <a:latin typeface="Trebuchet MS"/>
                <a:cs typeface="Trebuchet MS"/>
              </a:rPr>
              <a:t>in</a:t>
            </a:r>
            <a:r>
              <a:rPr sz="975" spc="-90" dirty="0">
                <a:solidFill>
                  <a:srgbClr val="464340"/>
                </a:solidFill>
                <a:latin typeface="Trebuchet MS"/>
                <a:cs typeface="Trebuchet MS"/>
              </a:rPr>
              <a:t> </a:t>
            </a:r>
            <a:r>
              <a:rPr sz="938" spc="-34" dirty="0">
                <a:solidFill>
                  <a:srgbClr val="464340"/>
                </a:solidFill>
                <a:latin typeface="Trebuchet MS"/>
                <a:cs typeface="Trebuchet MS"/>
              </a:rPr>
              <a:t>three</a:t>
            </a:r>
            <a:r>
              <a:rPr sz="938" spc="-79" dirty="0">
                <a:solidFill>
                  <a:srgbClr val="464340"/>
                </a:solidFill>
                <a:latin typeface="Trebuchet MS"/>
                <a:cs typeface="Trebuchet MS"/>
              </a:rPr>
              <a:t> </a:t>
            </a:r>
            <a:r>
              <a:rPr sz="938" spc="26" dirty="0">
                <a:solidFill>
                  <a:srgbClr val="464340"/>
                </a:solidFill>
                <a:latin typeface="Trebuchet MS"/>
                <a:cs typeface="Trebuchet MS"/>
              </a:rPr>
              <a:t>sizes</a:t>
            </a:r>
            <a:r>
              <a:rPr sz="938" spc="-71" dirty="0">
                <a:solidFill>
                  <a:srgbClr val="464340"/>
                </a:solidFill>
                <a:latin typeface="Trebuchet MS"/>
                <a:cs typeface="Trebuchet MS"/>
              </a:rPr>
              <a:t> </a:t>
            </a:r>
            <a:r>
              <a:rPr sz="975" spc="-38" dirty="0">
                <a:solidFill>
                  <a:srgbClr val="464340"/>
                </a:solidFill>
                <a:latin typeface="Trebuchet MS"/>
                <a:cs typeface="Trebuchet MS"/>
              </a:rPr>
              <a:t>to</a:t>
            </a:r>
            <a:r>
              <a:rPr sz="975" spc="-94" dirty="0">
                <a:solidFill>
                  <a:srgbClr val="464340"/>
                </a:solidFill>
                <a:latin typeface="Trebuchet MS"/>
                <a:cs typeface="Trebuchet MS"/>
              </a:rPr>
              <a:t> </a:t>
            </a:r>
            <a:r>
              <a:rPr sz="975" spc="-53" dirty="0">
                <a:solidFill>
                  <a:srgbClr val="464340"/>
                </a:solidFill>
                <a:latin typeface="Trebuchet MS"/>
                <a:cs typeface="Trebuchet MS"/>
              </a:rPr>
              <a:t>deliver</a:t>
            </a:r>
            <a:r>
              <a:rPr sz="975" spc="-86" dirty="0">
                <a:solidFill>
                  <a:srgbClr val="464340"/>
                </a:solidFill>
                <a:latin typeface="Trebuchet MS"/>
                <a:cs typeface="Trebuchet MS"/>
              </a:rPr>
              <a:t> </a:t>
            </a:r>
            <a:r>
              <a:rPr sz="975" spc="-15" dirty="0">
                <a:solidFill>
                  <a:srgbClr val="464340"/>
                </a:solidFill>
                <a:latin typeface="Trebuchet MS"/>
                <a:cs typeface="Trebuchet MS"/>
              </a:rPr>
              <a:t>cost-  </a:t>
            </a:r>
            <a:r>
              <a:rPr sz="975" spc="-49" dirty="0">
                <a:solidFill>
                  <a:srgbClr val="464340"/>
                </a:solidFill>
                <a:latin typeface="Trebuchet MS"/>
                <a:cs typeface="Trebuchet MS"/>
              </a:rPr>
              <a:t>effective </a:t>
            </a:r>
            <a:r>
              <a:rPr sz="975" spc="-19" dirty="0">
                <a:solidFill>
                  <a:srgbClr val="464340"/>
                </a:solidFill>
                <a:latin typeface="Trebuchet MS"/>
                <a:cs typeface="Trebuchet MS"/>
              </a:rPr>
              <a:t>cloud </a:t>
            </a:r>
            <a:r>
              <a:rPr sz="975" spc="-38" dirty="0">
                <a:solidFill>
                  <a:srgbClr val="464340"/>
                </a:solidFill>
                <a:latin typeface="Trebuchet MS"/>
                <a:cs typeface="Trebuchet MS"/>
              </a:rPr>
              <a:t>connectivity </a:t>
            </a:r>
            <a:r>
              <a:rPr sz="975" spc="19" dirty="0">
                <a:solidFill>
                  <a:srgbClr val="464340"/>
                </a:solidFill>
                <a:latin typeface="Trebuchet MS"/>
                <a:cs typeface="Trebuchet MS"/>
              </a:rPr>
              <a:t>across </a:t>
            </a:r>
            <a:r>
              <a:rPr sz="975" spc="8" dirty="0">
                <a:solidFill>
                  <a:srgbClr val="464340"/>
                </a:solidFill>
                <a:latin typeface="Trebuchet MS"/>
                <a:cs typeface="Trebuchet MS"/>
              </a:rPr>
              <a:t>a </a:t>
            </a:r>
            <a:r>
              <a:rPr sz="975" spc="-34" dirty="0">
                <a:solidFill>
                  <a:srgbClr val="464340"/>
                </a:solidFill>
                <a:latin typeface="Trebuchet MS"/>
                <a:cs typeface="Trebuchet MS"/>
              </a:rPr>
              <a:t>wide  </a:t>
            </a:r>
            <a:r>
              <a:rPr sz="975" spc="-19" dirty="0">
                <a:solidFill>
                  <a:srgbClr val="464340"/>
                </a:solidFill>
                <a:latin typeface="Trebuchet MS"/>
                <a:cs typeface="Trebuchet MS"/>
              </a:rPr>
              <a:t>range of </a:t>
            </a:r>
            <a:r>
              <a:rPr sz="975" spc="11" dirty="0">
                <a:solidFill>
                  <a:srgbClr val="464340"/>
                </a:solidFill>
                <a:latin typeface="Trebuchet MS"/>
                <a:cs typeface="Trebuchet MS"/>
              </a:rPr>
              <a:t>use</a:t>
            </a:r>
            <a:r>
              <a:rPr sz="975" spc="-233" dirty="0">
                <a:solidFill>
                  <a:srgbClr val="464340"/>
                </a:solidFill>
                <a:latin typeface="Trebuchet MS"/>
                <a:cs typeface="Trebuchet MS"/>
              </a:rPr>
              <a:t> </a:t>
            </a:r>
            <a:r>
              <a:rPr sz="975" spc="26" dirty="0">
                <a:solidFill>
                  <a:srgbClr val="464340"/>
                </a:solidFill>
                <a:latin typeface="Trebuchet MS"/>
                <a:cs typeface="Trebuchet MS"/>
              </a:rPr>
              <a:t>cases</a:t>
            </a:r>
            <a:endParaRPr sz="975">
              <a:solidFill>
                <a:prstClr val="black"/>
              </a:solidFill>
              <a:latin typeface="Trebuchet MS"/>
              <a:cs typeface="Trebuchet MS"/>
            </a:endParaRPr>
          </a:p>
          <a:p>
            <a:pPr marL="566738" lvl="1" indent="-214313" defTabSz="685800">
              <a:spcBef>
                <a:spcPts val="413"/>
              </a:spcBef>
              <a:buClr>
                <a:srgbClr val="6EAE44"/>
              </a:buClr>
              <a:buFont typeface="Arial"/>
              <a:buChar char="•"/>
              <a:tabLst>
                <a:tab pos="566261" algn="l"/>
                <a:tab pos="566738" algn="l"/>
              </a:tabLst>
            </a:pPr>
            <a:r>
              <a:rPr sz="975" spc="-8" dirty="0">
                <a:solidFill>
                  <a:srgbClr val="464340"/>
                </a:solidFill>
                <a:latin typeface="Trebuchet MS"/>
                <a:cs typeface="Trebuchet MS"/>
              </a:rPr>
              <a:t>Small</a:t>
            </a:r>
            <a:endParaRPr sz="975">
              <a:solidFill>
                <a:prstClr val="black"/>
              </a:solidFill>
              <a:latin typeface="Trebuchet MS"/>
              <a:cs typeface="Trebuchet MS"/>
            </a:endParaRPr>
          </a:p>
          <a:p>
            <a:pPr marL="566738" lvl="1" indent="-214313" defTabSz="685800">
              <a:spcBef>
                <a:spcPts val="469"/>
              </a:spcBef>
              <a:buClr>
                <a:srgbClr val="6EAE44"/>
              </a:buClr>
              <a:buFont typeface="Arial"/>
              <a:buChar char="•"/>
              <a:tabLst>
                <a:tab pos="566261" algn="l"/>
                <a:tab pos="566738" algn="l"/>
              </a:tabLst>
            </a:pPr>
            <a:r>
              <a:rPr sz="975" spc="4" dirty="0">
                <a:solidFill>
                  <a:srgbClr val="464340"/>
                </a:solidFill>
                <a:latin typeface="Trebuchet MS"/>
                <a:cs typeface="Trebuchet MS"/>
              </a:rPr>
              <a:t>Medium</a:t>
            </a:r>
            <a:endParaRPr sz="975">
              <a:solidFill>
                <a:prstClr val="black"/>
              </a:solidFill>
              <a:latin typeface="Trebuchet MS"/>
              <a:cs typeface="Trebuchet MS"/>
            </a:endParaRPr>
          </a:p>
          <a:p>
            <a:pPr marL="566738" lvl="1" indent="-214313" defTabSz="685800">
              <a:spcBef>
                <a:spcPts val="413"/>
              </a:spcBef>
              <a:buClr>
                <a:srgbClr val="6EAE44"/>
              </a:buClr>
              <a:buFont typeface="Arial"/>
              <a:buChar char="•"/>
              <a:tabLst>
                <a:tab pos="566261" algn="l"/>
                <a:tab pos="566738" algn="l"/>
              </a:tabLst>
            </a:pPr>
            <a:r>
              <a:rPr sz="975" spc="-15" dirty="0">
                <a:solidFill>
                  <a:srgbClr val="464340"/>
                </a:solidFill>
                <a:latin typeface="Trebuchet MS"/>
                <a:cs typeface="Trebuchet MS"/>
              </a:rPr>
              <a:t>Large</a:t>
            </a:r>
            <a:endParaRPr sz="975">
              <a:solidFill>
                <a:prstClr val="black"/>
              </a:solidFill>
              <a:latin typeface="Trebuchet MS"/>
              <a:cs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9011" y="1779716"/>
            <a:ext cx="6886575" cy="283845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377912" y="907923"/>
            <a:ext cx="6052185" cy="402033"/>
          </a:xfrm>
          <a:prstGeom prst="rect">
            <a:avLst/>
          </a:prstGeom>
        </p:spPr>
        <p:txBody>
          <a:bodyPr vert="horz" wrap="square" lIns="0" tIns="9525" rIns="0" bIns="0" rtlCol="0">
            <a:spAutoFit/>
          </a:bodyPr>
          <a:lstStyle/>
          <a:p>
            <a:pPr marL="9525">
              <a:spcBef>
                <a:spcPts val="75"/>
              </a:spcBef>
            </a:pPr>
            <a:r>
              <a:rPr sz="2550" spc="60" dirty="0">
                <a:solidFill>
                  <a:srgbClr val="232220"/>
                </a:solidFill>
                <a:latin typeface="Trebuchet MS"/>
                <a:cs typeface="Trebuchet MS"/>
              </a:rPr>
              <a:t>SD-WAN</a:t>
            </a:r>
            <a:r>
              <a:rPr sz="2550" spc="-233" dirty="0">
                <a:solidFill>
                  <a:srgbClr val="232220"/>
                </a:solidFill>
                <a:latin typeface="Trebuchet MS"/>
                <a:cs typeface="Trebuchet MS"/>
              </a:rPr>
              <a:t> </a:t>
            </a:r>
            <a:r>
              <a:rPr sz="2550" spc="-79" dirty="0">
                <a:solidFill>
                  <a:srgbClr val="232220"/>
                </a:solidFill>
                <a:latin typeface="Trebuchet MS"/>
                <a:cs typeface="Trebuchet MS"/>
              </a:rPr>
              <a:t>Simplicity</a:t>
            </a:r>
            <a:r>
              <a:rPr sz="2550" spc="-229" dirty="0">
                <a:solidFill>
                  <a:srgbClr val="232220"/>
                </a:solidFill>
                <a:latin typeface="Trebuchet MS"/>
                <a:cs typeface="Trebuchet MS"/>
              </a:rPr>
              <a:t> </a:t>
            </a:r>
            <a:r>
              <a:rPr sz="2550" spc="-71" dirty="0">
                <a:solidFill>
                  <a:srgbClr val="232220"/>
                </a:solidFill>
                <a:latin typeface="Trebuchet MS"/>
                <a:cs typeface="Trebuchet MS"/>
              </a:rPr>
              <a:t>Extended</a:t>
            </a:r>
            <a:r>
              <a:rPr sz="2550" spc="-229" dirty="0">
                <a:solidFill>
                  <a:srgbClr val="232220"/>
                </a:solidFill>
                <a:latin typeface="Trebuchet MS"/>
                <a:cs typeface="Trebuchet MS"/>
              </a:rPr>
              <a:t> </a:t>
            </a:r>
            <a:r>
              <a:rPr sz="2550" spc="-90" dirty="0">
                <a:solidFill>
                  <a:srgbClr val="232220"/>
                </a:solidFill>
                <a:latin typeface="Trebuchet MS"/>
                <a:cs typeface="Trebuchet MS"/>
              </a:rPr>
              <a:t>to</a:t>
            </a:r>
            <a:r>
              <a:rPr sz="2550" spc="-229" dirty="0">
                <a:solidFill>
                  <a:srgbClr val="232220"/>
                </a:solidFill>
                <a:latin typeface="Trebuchet MS"/>
                <a:cs typeface="Trebuchet MS"/>
              </a:rPr>
              <a:t> </a:t>
            </a:r>
            <a:r>
              <a:rPr sz="2550" b="1" spc="-86" dirty="0">
                <a:solidFill>
                  <a:srgbClr val="232220"/>
                </a:solidFill>
                <a:latin typeface="Arial"/>
                <a:cs typeface="Arial"/>
              </a:rPr>
              <a:t>Multi-Cloud</a:t>
            </a:r>
            <a:endParaRPr sz="2550">
              <a:latin typeface="Arial"/>
              <a:cs typeface="Arial"/>
            </a:endParaRPr>
          </a:p>
        </p:txBody>
      </p:sp>
      <p:sp>
        <p:nvSpPr>
          <p:cNvPr id="4" name="object 4"/>
          <p:cNvSpPr txBox="1"/>
          <p:nvPr/>
        </p:nvSpPr>
        <p:spPr>
          <a:xfrm>
            <a:off x="383641" y="552069"/>
            <a:ext cx="2393633" cy="171201"/>
          </a:xfrm>
          <a:prstGeom prst="rect">
            <a:avLst/>
          </a:prstGeom>
        </p:spPr>
        <p:txBody>
          <a:bodyPr vert="horz" wrap="square" lIns="0" tIns="9525" rIns="0" bIns="0" rtlCol="0">
            <a:spAutoFit/>
          </a:bodyPr>
          <a:lstStyle/>
          <a:p>
            <a:pPr marL="9525" defTabSz="685800">
              <a:spcBef>
                <a:spcPts val="75"/>
              </a:spcBef>
            </a:pPr>
            <a:r>
              <a:rPr sz="1050" spc="-41" dirty="0">
                <a:solidFill>
                  <a:srgbClr val="67B346"/>
                </a:solidFill>
                <a:latin typeface="Arial"/>
                <a:cs typeface="Arial"/>
              </a:rPr>
              <a:t>MERAKI </a:t>
            </a:r>
            <a:r>
              <a:rPr sz="1050" spc="-8" dirty="0">
                <a:solidFill>
                  <a:srgbClr val="67B346"/>
                </a:solidFill>
                <a:latin typeface="Arial"/>
                <a:cs typeface="Arial"/>
              </a:rPr>
              <a:t>vMX </a:t>
            </a:r>
            <a:r>
              <a:rPr sz="1050" spc="-45" dirty="0">
                <a:solidFill>
                  <a:srgbClr val="67B346"/>
                </a:solidFill>
                <a:latin typeface="Arial"/>
                <a:cs typeface="Arial"/>
              </a:rPr>
              <a:t>PUBLIC </a:t>
            </a:r>
            <a:r>
              <a:rPr sz="1050" spc="-71" dirty="0">
                <a:solidFill>
                  <a:srgbClr val="67B346"/>
                </a:solidFill>
                <a:latin typeface="Arial"/>
                <a:cs typeface="Arial"/>
              </a:rPr>
              <a:t>CLOUD</a:t>
            </a:r>
            <a:r>
              <a:rPr sz="1050" spc="-86" dirty="0">
                <a:solidFill>
                  <a:srgbClr val="67B346"/>
                </a:solidFill>
                <a:latin typeface="Arial"/>
                <a:cs typeface="Arial"/>
              </a:rPr>
              <a:t> </a:t>
            </a:r>
            <a:r>
              <a:rPr sz="1050" spc="-68" dirty="0">
                <a:solidFill>
                  <a:srgbClr val="67B346"/>
                </a:solidFill>
                <a:latin typeface="Arial"/>
                <a:cs typeface="Arial"/>
              </a:rPr>
              <a:t>PORFOLIO</a:t>
            </a:r>
            <a:endParaRPr sz="1050">
              <a:solidFill>
                <a:prstClr val="black"/>
              </a:solidFill>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7399" y="1452766"/>
            <a:ext cx="5029200" cy="268605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377912" y="907923"/>
            <a:ext cx="2034064" cy="402033"/>
          </a:xfrm>
          <a:prstGeom prst="rect">
            <a:avLst/>
          </a:prstGeom>
        </p:spPr>
        <p:txBody>
          <a:bodyPr vert="horz" wrap="square" lIns="0" tIns="9525" rIns="0" bIns="0" rtlCol="0">
            <a:spAutoFit/>
          </a:bodyPr>
          <a:lstStyle/>
          <a:p>
            <a:pPr marL="9525">
              <a:spcBef>
                <a:spcPts val="75"/>
              </a:spcBef>
            </a:pPr>
            <a:r>
              <a:rPr sz="2550" b="1" spc="-105" dirty="0">
                <a:solidFill>
                  <a:srgbClr val="232220"/>
                </a:solidFill>
                <a:latin typeface="Arial"/>
                <a:cs typeface="Arial"/>
              </a:rPr>
              <a:t>Specifications</a:t>
            </a:r>
            <a:endParaRPr sz="2550">
              <a:latin typeface="Arial"/>
              <a:cs typeface="Arial"/>
            </a:endParaRPr>
          </a:p>
        </p:txBody>
      </p:sp>
      <p:sp>
        <p:nvSpPr>
          <p:cNvPr id="4" name="object 4"/>
          <p:cNvSpPr txBox="1"/>
          <p:nvPr/>
        </p:nvSpPr>
        <p:spPr>
          <a:xfrm>
            <a:off x="383641" y="552069"/>
            <a:ext cx="2393633" cy="171201"/>
          </a:xfrm>
          <a:prstGeom prst="rect">
            <a:avLst/>
          </a:prstGeom>
        </p:spPr>
        <p:txBody>
          <a:bodyPr vert="horz" wrap="square" lIns="0" tIns="9525" rIns="0" bIns="0" rtlCol="0">
            <a:spAutoFit/>
          </a:bodyPr>
          <a:lstStyle/>
          <a:p>
            <a:pPr marL="9525" defTabSz="685800">
              <a:spcBef>
                <a:spcPts val="75"/>
              </a:spcBef>
            </a:pPr>
            <a:r>
              <a:rPr sz="1050" spc="-41" dirty="0">
                <a:solidFill>
                  <a:srgbClr val="67B346"/>
                </a:solidFill>
                <a:latin typeface="Arial"/>
                <a:cs typeface="Arial"/>
              </a:rPr>
              <a:t>MERAKI </a:t>
            </a:r>
            <a:r>
              <a:rPr sz="1050" spc="-8" dirty="0">
                <a:solidFill>
                  <a:srgbClr val="67B346"/>
                </a:solidFill>
                <a:latin typeface="Arial"/>
                <a:cs typeface="Arial"/>
              </a:rPr>
              <a:t>vMX </a:t>
            </a:r>
            <a:r>
              <a:rPr sz="1050" spc="-45" dirty="0">
                <a:solidFill>
                  <a:srgbClr val="67B346"/>
                </a:solidFill>
                <a:latin typeface="Arial"/>
                <a:cs typeface="Arial"/>
              </a:rPr>
              <a:t>PUBLIC </a:t>
            </a:r>
            <a:r>
              <a:rPr sz="1050" spc="-71" dirty="0">
                <a:solidFill>
                  <a:srgbClr val="67B346"/>
                </a:solidFill>
                <a:latin typeface="Arial"/>
                <a:cs typeface="Arial"/>
              </a:rPr>
              <a:t>CLOUD</a:t>
            </a:r>
            <a:r>
              <a:rPr sz="1050" spc="-86" dirty="0">
                <a:solidFill>
                  <a:srgbClr val="67B346"/>
                </a:solidFill>
                <a:latin typeface="Arial"/>
                <a:cs typeface="Arial"/>
              </a:rPr>
              <a:t> </a:t>
            </a:r>
            <a:r>
              <a:rPr sz="1050" spc="-68" dirty="0">
                <a:solidFill>
                  <a:srgbClr val="67B346"/>
                </a:solidFill>
                <a:latin typeface="Arial"/>
                <a:cs typeface="Arial"/>
              </a:rPr>
              <a:t>PORFOLIO</a:t>
            </a:r>
            <a:endParaRPr sz="1050">
              <a:solidFill>
                <a:prstClr val="black"/>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Cisco Meraki MR &amp; Cisco Umbrella integration </a:t>
            </a:r>
          </a:p>
        </p:txBody>
      </p:sp>
    </p:spTree>
    <p:extLst>
      <p:ext uri="{BB962C8B-B14F-4D97-AF65-F5344CB8AC3E}">
        <p14:creationId xmlns:p14="http://schemas.microsoft.com/office/powerpoint/2010/main" val="1941633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a:t>Как обезопасить </a:t>
            </a:r>
            <a:r>
              <a:rPr lang="ru-RU" b="1" dirty="0"/>
              <a:t>каждого</a:t>
            </a:r>
            <a:r>
              <a:rPr lang="ru-RU" dirty="0"/>
              <a:t> пользователя Вашей сети в считанные минуты</a:t>
            </a:r>
            <a:r>
              <a:rPr lang="en-US" dirty="0"/>
              <a:t>? </a:t>
            </a:r>
          </a:p>
        </p:txBody>
      </p:sp>
    </p:spTree>
    <p:extLst>
      <p:ext uri="{BB962C8B-B14F-4D97-AF65-F5344CB8AC3E}">
        <p14:creationId xmlns:p14="http://schemas.microsoft.com/office/powerpoint/2010/main" val="1370780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uk-UA" dirty="0" err="1"/>
              <a:t>Технология</a:t>
            </a:r>
            <a:r>
              <a:rPr lang="uk-UA" dirty="0"/>
              <a:t> </a:t>
            </a:r>
            <a:r>
              <a:rPr lang="uk-UA" dirty="0" err="1"/>
              <a:t>интеграции</a:t>
            </a:r>
            <a:endParaRPr lang="en-US" dirty="0"/>
          </a:p>
        </p:txBody>
      </p:sp>
      <p:sp>
        <p:nvSpPr>
          <p:cNvPr id="5" name="Text Placeholder 3"/>
          <p:cNvSpPr>
            <a:spLocks noGrp="1"/>
          </p:cNvSpPr>
          <p:nvPr>
            <p:ph type="body" sz="quarter" idx="4294967295"/>
          </p:nvPr>
        </p:nvSpPr>
        <p:spPr>
          <a:xfrm>
            <a:off x="4928449" y="2212182"/>
            <a:ext cx="2920008" cy="2474119"/>
          </a:xfrm>
          <a:prstGeom prst="rect">
            <a:avLst/>
          </a:prstGeom>
        </p:spPr>
        <p:txBody>
          <a:bodyPr/>
          <a:lstStyle/>
          <a:p>
            <a:r>
              <a:rPr lang="en-US" dirty="0"/>
              <a:t>Protection against threats such as malware, ransomware, &amp; C2 callbacks with no added latency.</a:t>
            </a:r>
          </a:p>
          <a:p>
            <a:r>
              <a:rPr lang="en-US" dirty="0"/>
              <a:t>Visibility into internet activity across all locations and users.</a:t>
            </a:r>
          </a:p>
          <a:p>
            <a:r>
              <a:rPr lang="en-US" dirty="0"/>
              <a:t>No hardware to install or software to manually update.</a:t>
            </a:r>
          </a:p>
        </p:txBody>
      </p:sp>
      <p:sp>
        <p:nvSpPr>
          <p:cNvPr id="10" name="Text Placeholder 3"/>
          <p:cNvSpPr>
            <a:spLocks noGrp="1"/>
          </p:cNvSpPr>
          <p:nvPr>
            <p:ph type="body" sz="quarter" idx="4294967295"/>
          </p:nvPr>
        </p:nvSpPr>
        <p:spPr>
          <a:xfrm>
            <a:off x="983887" y="2255322"/>
            <a:ext cx="2943821" cy="2474011"/>
          </a:xfrm>
          <a:prstGeom prst="rect">
            <a:avLst/>
          </a:prstGeom>
        </p:spPr>
        <p:txBody>
          <a:bodyPr/>
          <a:lstStyle/>
          <a:p>
            <a:r>
              <a:rPr lang="en-US" dirty="0"/>
              <a:t>Manage your global wireless infrastructure from a single dashboard.</a:t>
            </a:r>
          </a:p>
          <a:p>
            <a:r>
              <a:rPr lang="en-US" dirty="0"/>
              <a:t>Provides visibility into application, device, and usage statistics.</a:t>
            </a:r>
          </a:p>
          <a:p>
            <a:r>
              <a:rPr lang="en-US" dirty="0"/>
              <a:t>No controller hardware to install or maintain.</a:t>
            </a:r>
          </a:p>
        </p:txBody>
      </p:sp>
      <p:sp>
        <p:nvSpPr>
          <p:cNvPr id="7" name="Rounded Rectangle 6"/>
          <p:cNvSpPr/>
          <p:nvPr/>
        </p:nvSpPr>
        <p:spPr>
          <a:xfrm>
            <a:off x="4850598" y="1368715"/>
            <a:ext cx="3075710" cy="3210791"/>
          </a:xfrm>
          <a:prstGeom prst="roundRect">
            <a:avLst>
              <a:gd name="adj" fmla="val 3491"/>
            </a:avLst>
          </a:prstGeom>
          <a:noFill/>
          <a:ln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sym typeface="Helvetica"/>
            </a:endParaRPr>
          </a:p>
        </p:txBody>
      </p:sp>
      <p:sp>
        <p:nvSpPr>
          <p:cNvPr id="8" name="Rounded Rectangle 7"/>
          <p:cNvSpPr/>
          <p:nvPr/>
        </p:nvSpPr>
        <p:spPr>
          <a:xfrm>
            <a:off x="917943" y="1368715"/>
            <a:ext cx="3075710" cy="3210791"/>
          </a:xfrm>
          <a:prstGeom prst="roundRect">
            <a:avLst>
              <a:gd name="adj" fmla="val 3491"/>
            </a:avLst>
          </a:prstGeom>
          <a:noFill/>
          <a:ln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sym typeface="Helvetica"/>
            </a:endParaRPr>
          </a:p>
        </p:txBody>
      </p:sp>
      <p:sp>
        <p:nvSpPr>
          <p:cNvPr id="11" name="Rounded Rectangle 10"/>
          <p:cNvSpPr/>
          <p:nvPr/>
        </p:nvSpPr>
        <p:spPr>
          <a:xfrm>
            <a:off x="4850598" y="1073150"/>
            <a:ext cx="3075710" cy="1032344"/>
          </a:xfrm>
          <a:prstGeom prst="roundRect">
            <a:avLst/>
          </a:prstGeom>
          <a:solidFill>
            <a:schemeClr val="accent1"/>
          </a:solidFill>
          <a:ln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iscoSansTT ExtraLight"/>
                <a:ea typeface="+mn-ea"/>
                <a:cs typeface="+mn-cs"/>
                <a:sym typeface="Helvetica"/>
              </a:rPr>
              <a:t>Umbrella</a:t>
            </a:r>
          </a:p>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mn-ea"/>
                <a:cs typeface="+mn-cs"/>
              </a:rPr>
              <a:t>Cloud-delivered secure internet gateway</a:t>
            </a: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sym typeface="Helvetica"/>
            </a:endParaRPr>
          </a:p>
        </p:txBody>
      </p:sp>
      <p:sp>
        <p:nvSpPr>
          <p:cNvPr id="12" name="Rounded Rectangle 11"/>
          <p:cNvSpPr/>
          <p:nvPr/>
        </p:nvSpPr>
        <p:spPr>
          <a:xfrm>
            <a:off x="917943" y="1073149"/>
            <a:ext cx="3075710" cy="1032345"/>
          </a:xfrm>
          <a:prstGeom prst="roundRect">
            <a:avLst/>
          </a:prstGeom>
          <a:solidFill>
            <a:schemeClr val="accent2"/>
          </a:solidFill>
          <a:ln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iscoSansTT ExtraLight"/>
                <a:ea typeface="+mn-ea"/>
                <a:cs typeface="+mn-cs"/>
                <a:sym typeface="Helvetica"/>
              </a:rPr>
              <a:t>Meraki MR</a:t>
            </a:r>
          </a:p>
          <a:p>
            <a:pPr marL="0" marR="0" lvl="0" indent="0" algn="ctr" defTabSz="45720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mn-ea"/>
                <a:cs typeface="+mn-cs"/>
              </a:rPr>
              <a:t>100% cloud-managed wireless access points</a:t>
            </a: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sym typeface="Helvetica"/>
            </a:endParaRPr>
          </a:p>
        </p:txBody>
      </p:sp>
    </p:spTree>
    <p:extLst>
      <p:ext uri="{BB962C8B-B14F-4D97-AF65-F5344CB8AC3E}">
        <p14:creationId xmlns:p14="http://schemas.microsoft.com/office/powerpoint/2010/main" val="27251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EB703-3C79-4745-8B13-CB87605E9085}"/>
              </a:ext>
            </a:extLst>
          </p:cNvPr>
          <p:cNvSpPr>
            <a:spLocks noGrp="1"/>
          </p:cNvSpPr>
          <p:nvPr>
            <p:ph type="body" sz="quarter" idx="10"/>
          </p:nvPr>
        </p:nvSpPr>
        <p:spPr/>
        <p:txBody>
          <a:bodyPr/>
          <a:lstStyle/>
          <a:p>
            <a:r>
              <a:rPr lang="ru-RU" dirty="0"/>
              <a:t>Самый простой способ развернуть </a:t>
            </a:r>
            <a:r>
              <a:rPr lang="ru-RU" dirty="0" err="1"/>
              <a:t>Umbrella</a:t>
            </a:r>
            <a:r>
              <a:rPr lang="ru-RU" dirty="0"/>
              <a:t> в беспроводной сети.</a:t>
            </a:r>
          </a:p>
          <a:p>
            <a:r>
              <a:rPr lang="ru-RU" dirty="0"/>
              <a:t>Удобно включайте политики </a:t>
            </a:r>
            <a:r>
              <a:rPr lang="ru-RU" dirty="0" err="1"/>
              <a:t>Umbrella</a:t>
            </a:r>
            <a:r>
              <a:rPr lang="ru-RU" dirty="0"/>
              <a:t> прямо в </a:t>
            </a:r>
            <a:r>
              <a:rPr lang="ru-RU" dirty="0" err="1"/>
              <a:t>Meraki</a:t>
            </a:r>
            <a:r>
              <a:rPr lang="en-US" dirty="0"/>
              <a:t> Dashboard</a:t>
            </a:r>
            <a:r>
              <a:rPr lang="ru-RU" dirty="0"/>
              <a:t>.</a:t>
            </a:r>
          </a:p>
          <a:p>
            <a:r>
              <a:rPr lang="ru-RU" dirty="0"/>
              <a:t>Детализированные политики для каждого SSID или с помощью групповых политик </a:t>
            </a:r>
            <a:r>
              <a:rPr lang="ru-RU" dirty="0" err="1"/>
              <a:t>Meraki</a:t>
            </a:r>
            <a:r>
              <a:rPr lang="ru-RU" dirty="0"/>
              <a:t>.</a:t>
            </a:r>
            <a:endParaRPr lang="en-US" dirty="0"/>
          </a:p>
        </p:txBody>
      </p:sp>
      <p:sp>
        <p:nvSpPr>
          <p:cNvPr id="4" name="Title 3">
            <a:extLst>
              <a:ext uri="{FF2B5EF4-FFF2-40B4-BE49-F238E27FC236}">
                <a16:creationId xmlns:a16="http://schemas.microsoft.com/office/drawing/2014/main" id="{E6C0E40F-1A25-9641-8027-81897FB1028B}"/>
              </a:ext>
            </a:extLst>
          </p:cNvPr>
          <p:cNvSpPr>
            <a:spLocks noGrp="1"/>
          </p:cNvSpPr>
          <p:nvPr>
            <p:ph type="title"/>
          </p:nvPr>
        </p:nvSpPr>
        <p:spPr/>
        <p:txBody>
          <a:bodyPr/>
          <a:lstStyle/>
          <a:p>
            <a:r>
              <a:rPr lang="ru-RU" dirty="0"/>
              <a:t>Выгоды</a:t>
            </a:r>
            <a:endParaRPr lang="en-US" dirty="0"/>
          </a:p>
        </p:txBody>
      </p:sp>
      <p:pic>
        <p:nvPicPr>
          <p:cNvPr id="5" name="Picture 4">
            <a:extLst>
              <a:ext uri="{FF2B5EF4-FFF2-40B4-BE49-F238E27FC236}">
                <a16:creationId xmlns:a16="http://schemas.microsoft.com/office/drawing/2014/main" id="{E0C1C03F-892F-EB43-BA00-A15F0403F70F}"/>
              </a:ext>
            </a:extLst>
          </p:cNvPr>
          <p:cNvPicPr>
            <a:picLocks noChangeAspect="1"/>
          </p:cNvPicPr>
          <p:nvPr/>
        </p:nvPicPr>
        <p:blipFill>
          <a:blip r:embed="rId3"/>
          <a:stretch>
            <a:fillRect/>
          </a:stretch>
        </p:blipFill>
        <p:spPr>
          <a:xfrm>
            <a:off x="5750262" y="688549"/>
            <a:ext cx="2042404" cy="1408184"/>
          </a:xfrm>
          <a:prstGeom prst="rect">
            <a:avLst/>
          </a:prstGeom>
        </p:spPr>
      </p:pic>
      <p:pic>
        <p:nvPicPr>
          <p:cNvPr id="6" name="Picture 5">
            <a:extLst>
              <a:ext uri="{FF2B5EF4-FFF2-40B4-BE49-F238E27FC236}">
                <a16:creationId xmlns:a16="http://schemas.microsoft.com/office/drawing/2014/main" id="{8800CF7A-ABA7-E440-A26E-55E78E105ED3}"/>
              </a:ext>
            </a:extLst>
          </p:cNvPr>
          <p:cNvPicPr>
            <a:picLocks noChangeAspect="1"/>
          </p:cNvPicPr>
          <p:nvPr/>
        </p:nvPicPr>
        <p:blipFill rotWithShape="1">
          <a:blip r:embed="rId4"/>
          <a:srcRect l="16908" t="31775" r="20773"/>
          <a:stretch/>
        </p:blipFill>
        <p:spPr>
          <a:xfrm>
            <a:off x="5381166" y="2840747"/>
            <a:ext cx="2780597" cy="1489613"/>
          </a:xfrm>
          <a:prstGeom prst="rect">
            <a:avLst/>
          </a:prstGeom>
        </p:spPr>
      </p:pic>
      <p:sp>
        <p:nvSpPr>
          <p:cNvPr id="7" name="TextBox 6">
            <a:extLst>
              <a:ext uri="{FF2B5EF4-FFF2-40B4-BE49-F238E27FC236}">
                <a16:creationId xmlns:a16="http://schemas.microsoft.com/office/drawing/2014/main" id="{EE1CE892-3A15-6445-86FD-9B64EC4EED8B}"/>
              </a:ext>
            </a:extLst>
          </p:cNvPr>
          <p:cNvSpPr txBox="1"/>
          <p:nvPr/>
        </p:nvSpPr>
        <p:spPr>
          <a:xfrm>
            <a:off x="6328118" y="2217334"/>
            <a:ext cx="886691"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82828"/>
                </a:solidFill>
                <a:effectLst/>
                <a:uLnTx/>
                <a:uFillTx/>
                <a:latin typeface="CiscoSansTT ExtraLight"/>
                <a:ea typeface="ＭＳ Ｐゴシック" charset="0"/>
              </a:rPr>
              <a:t>+</a:t>
            </a:r>
          </a:p>
        </p:txBody>
      </p:sp>
      <p:sp>
        <p:nvSpPr>
          <p:cNvPr id="3" name="TextBox 2">
            <a:extLst>
              <a:ext uri="{FF2B5EF4-FFF2-40B4-BE49-F238E27FC236}">
                <a16:creationId xmlns:a16="http://schemas.microsoft.com/office/drawing/2014/main" id="{F7069F26-1500-D641-BBB8-601883855ACB}"/>
              </a:ext>
            </a:extLst>
          </p:cNvPr>
          <p:cNvSpPr txBox="1"/>
          <p:nvPr/>
        </p:nvSpPr>
        <p:spPr>
          <a:xfrm>
            <a:off x="5775607" y="3919660"/>
            <a:ext cx="201705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rPr>
              <a:t>Meraki MR</a:t>
            </a:r>
          </a:p>
        </p:txBody>
      </p:sp>
      <p:sp>
        <p:nvSpPr>
          <p:cNvPr id="8" name="TextBox 7">
            <a:extLst>
              <a:ext uri="{FF2B5EF4-FFF2-40B4-BE49-F238E27FC236}">
                <a16:creationId xmlns:a16="http://schemas.microsoft.com/office/drawing/2014/main" id="{C74DEA62-170E-DA40-A64B-5B29C00BF5DA}"/>
              </a:ext>
            </a:extLst>
          </p:cNvPr>
          <p:cNvSpPr txBox="1"/>
          <p:nvPr/>
        </p:nvSpPr>
        <p:spPr>
          <a:xfrm>
            <a:off x="5750262" y="1193751"/>
            <a:ext cx="201705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rPr>
              <a:t>Umbrella</a:t>
            </a:r>
          </a:p>
        </p:txBody>
      </p:sp>
    </p:spTree>
    <p:extLst>
      <p:ext uri="{BB962C8B-B14F-4D97-AF65-F5344CB8AC3E}">
        <p14:creationId xmlns:p14="http://schemas.microsoft.com/office/powerpoint/2010/main" val="357789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74" y="257047"/>
            <a:ext cx="3188335" cy="817880"/>
          </a:xfrm>
          <a:prstGeom prst="rect">
            <a:avLst/>
          </a:prstGeom>
        </p:spPr>
        <p:txBody>
          <a:bodyPr vert="horz" wrap="square" lIns="0" tIns="12700" rIns="0" bIns="0" rtlCol="0">
            <a:spAutoFit/>
          </a:bodyPr>
          <a:lstStyle/>
          <a:p>
            <a:pPr marL="12700">
              <a:lnSpc>
                <a:spcPts val="3120"/>
              </a:lnSpc>
              <a:spcBef>
                <a:spcPts val="100"/>
              </a:spcBef>
            </a:pPr>
            <a:r>
              <a:rPr sz="2700" spc="15" dirty="0"/>
              <a:t>Интерфейс</a:t>
            </a:r>
            <a:r>
              <a:rPr sz="2700" spc="-70" dirty="0"/>
              <a:t> </a:t>
            </a:r>
            <a:r>
              <a:rPr sz="2700" spc="20" dirty="0"/>
              <a:t>Мераки</a:t>
            </a:r>
            <a:endParaRPr sz="2700"/>
          </a:p>
          <a:p>
            <a:pPr marL="12700">
              <a:lnSpc>
                <a:spcPts val="3120"/>
              </a:lnSpc>
            </a:pPr>
            <a:r>
              <a:rPr sz="2700" spc="15" dirty="0"/>
              <a:t>(Dashboard)</a:t>
            </a:r>
            <a:endParaRPr sz="2700"/>
          </a:p>
        </p:txBody>
      </p:sp>
      <p:sp>
        <p:nvSpPr>
          <p:cNvPr id="3" name="object 3"/>
          <p:cNvSpPr txBox="1"/>
          <p:nvPr/>
        </p:nvSpPr>
        <p:spPr>
          <a:xfrm>
            <a:off x="505649" y="1304036"/>
            <a:ext cx="3813810" cy="2604135"/>
          </a:xfrm>
          <a:prstGeom prst="rect">
            <a:avLst/>
          </a:prstGeom>
        </p:spPr>
        <p:txBody>
          <a:bodyPr vert="horz" wrap="square" lIns="0" tIns="12700" rIns="0" bIns="0" rtlCol="0">
            <a:spAutoFit/>
          </a:bodyPr>
          <a:lstStyle/>
          <a:p>
            <a:pPr marL="317500" marR="835660" indent="-304800">
              <a:lnSpc>
                <a:spcPct val="118300"/>
              </a:lnSpc>
              <a:spcBef>
                <a:spcPts val="100"/>
              </a:spcBef>
              <a:buChar char="●"/>
              <a:tabLst>
                <a:tab pos="316865" algn="l"/>
                <a:tab pos="317500" algn="l"/>
              </a:tabLst>
            </a:pPr>
            <a:r>
              <a:rPr sz="1200" spc="-5" dirty="0">
                <a:solidFill>
                  <a:srgbClr val="525252"/>
                </a:solidFill>
                <a:latin typeface="Tahoma"/>
                <a:cs typeface="Tahoma"/>
              </a:rPr>
              <a:t>Централизованное управление всеми  устройствами</a:t>
            </a:r>
            <a:endParaRPr sz="1200">
              <a:latin typeface="Tahoma"/>
              <a:cs typeface="Tahoma"/>
            </a:endParaRPr>
          </a:p>
          <a:p>
            <a:pPr>
              <a:lnSpc>
                <a:spcPct val="100000"/>
              </a:lnSpc>
              <a:spcBef>
                <a:spcPts val="5"/>
              </a:spcBef>
              <a:buClr>
                <a:srgbClr val="525252"/>
              </a:buClr>
              <a:buFont typeface="Tahoma"/>
              <a:buChar char="●"/>
            </a:pPr>
            <a:endParaRPr sz="1100">
              <a:latin typeface="Times New Roman"/>
              <a:cs typeface="Times New Roman"/>
            </a:endParaRPr>
          </a:p>
          <a:p>
            <a:pPr marL="317500" indent="-304800">
              <a:lnSpc>
                <a:spcPct val="100000"/>
              </a:lnSpc>
              <a:buChar char="●"/>
              <a:tabLst>
                <a:tab pos="316865" algn="l"/>
                <a:tab pos="317500" algn="l"/>
              </a:tabLst>
            </a:pPr>
            <a:r>
              <a:rPr sz="1200" spc="-5" dirty="0">
                <a:solidFill>
                  <a:srgbClr val="525252"/>
                </a:solidFill>
                <a:latin typeface="Tahoma"/>
                <a:cs typeface="Tahoma"/>
              </a:rPr>
              <a:t>Интуитивный</a:t>
            </a:r>
            <a:r>
              <a:rPr sz="1200" spc="-10" dirty="0">
                <a:solidFill>
                  <a:srgbClr val="525252"/>
                </a:solidFill>
                <a:latin typeface="Tahoma"/>
                <a:cs typeface="Tahoma"/>
              </a:rPr>
              <a:t> </a:t>
            </a:r>
            <a:r>
              <a:rPr sz="1200" spc="-5" dirty="0">
                <a:solidFill>
                  <a:srgbClr val="525252"/>
                </a:solidFill>
                <a:latin typeface="Tahoma"/>
                <a:cs typeface="Tahoma"/>
              </a:rPr>
              <a:t>интерфейс</a:t>
            </a:r>
            <a:endParaRPr sz="1200">
              <a:latin typeface="Tahoma"/>
              <a:cs typeface="Tahoma"/>
            </a:endParaRPr>
          </a:p>
          <a:p>
            <a:pPr marL="317500" indent="-304800">
              <a:lnSpc>
                <a:spcPct val="100000"/>
              </a:lnSpc>
              <a:spcBef>
                <a:spcPts val="1155"/>
              </a:spcBef>
              <a:buChar char="●"/>
              <a:tabLst>
                <a:tab pos="316865" algn="l"/>
                <a:tab pos="317500" algn="l"/>
              </a:tabLst>
            </a:pPr>
            <a:r>
              <a:rPr sz="1200" spc="-5" dirty="0">
                <a:solidFill>
                  <a:srgbClr val="525252"/>
                </a:solidFill>
                <a:latin typeface="Tahoma"/>
                <a:cs typeface="Tahoma"/>
              </a:rPr>
              <a:t>Централизованное управление</a:t>
            </a:r>
            <a:r>
              <a:rPr sz="1200" dirty="0">
                <a:solidFill>
                  <a:srgbClr val="525252"/>
                </a:solidFill>
                <a:latin typeface="Tahoma"/>
                <a:cs typeface="Tahoma"/>
              </a:rPr>
              <a:t> </a:t>
            </a:r>
            <a:r>
              <a:rPr sz="1200" spc="-5" dirty="0">
                <a:solidFill>
                  <a:srgbClr val="525252"/>
                </a:solidFill>
                <a:latin typeface="Tahoma"/>
                <a:cs typeface="Tahoma"/>
              </a:rPr>
              <a:t>обновлениями</a:t>
            </a:r>
            <a:endParaRPr sz="1200">
              <a:latin typeface="Tahoma"/>
              <a:cs typeface="Tahoma"/>
            </a:endParaRPr>
          </a:p>
          <a:p>
            <a:pPr marL="317500" marR="451484" indent="-304800">
              <a:lnSpc>
                <a:spcPct val="110000"/>
              </a:lnSpc>
              <a:spcBef>
                <a:spcPts val="1125"/>
              </a:spcBef>
              <a:buChar char="●"/>
              <a:tabLst>
                <a:tab pos="316865" algn="l"/>
                <a:tab pos="317500" algn="l"/>
              </a:tabLst>
            </a:pPr>
            <a:r>
              <a:rPr sz="1200" spc="-5" dirty="0">
                <a:solidFill>
                  <a:srgbClr val="525252"/>
                </a:solidFill>
                <a:latin typeface="Tahoma"/>
                <a:cs typeface="Tahoma"/>
              </a:rPr>
              <a:t>Автоматизированная система оповещений,  удаленное устранение</a:t>
            </a:r>
            <a:r>
              <a:rPr sz="1200" spc="10" dirty="0">
                <a:solidFill>
                  <a:srgbClr val="525252"/>
                </a:solidFill>
                <a:latin typeface="Tahoma"/>
                <a:cs typeface="Tahoma"/>
              </a:rPr>
              <a:t> </a:t>
            </a:r>
            <a:r>
              <a:rPr sz="1200" spc="-5" dirty="0">
                <a:solidFill>
                  <a:srgbClr val="525252"/>
                </a:solidFill>
                <a:latin typeface="Tahoma"/>
                <a:cs typeface="Tahoma"/>
              </a:rPr>
              <a:t>неполадок</a:t>
            </a:r>
            <a:endParaRPr sz="1200">
              <a:latin typeface="Tahoma"/>
              <a:cs typeface="Tahoma"/>
            </a:endParaRPr>
          </a:p>
          <a:p>
            <a:pPr>
              <a:lnSpc>
                <a:spcPct val="100000"/>
              </a:lnSpc>
              <a:spcBef>
                <a:spcPts val="15"/>
              </a:spcBef>
              <a:buClr>
                <a:srgbClr val="525252"/>
              </a:buClr>
              <a:buFont typeface="Tahoma"/>
              <a:buChar char="●"/>
            </a:pPr>
            <a:endParaRPr sz="1950">
              <a:latin typeface="Times New Roman"/>
              <a:cs typeface="Times New Roman"/>
            </a:endParaRPr>
          </a:p>
          <a:p>
            <a:pPr marL="317500" indent="-304800">
              <a:lnSpc>
                <a:spcPct val="100000"/>
              </a:lnSpc>
              <a:buChar char="●"/>
              <a:tabLst>
                <a:tab pos="316865" algn="l"/>
                <a:tab pos="317500" algn="l"/>
              </a:tabLst>
            </a:pPr>
            <a:r>
              <a:rPr sz="1200" spc="-5" dirty="0">
                <a:solidFill>
                  <a:srgbClr val="525252"/>
                </a:solidFill>
                <a:latin typeface="Tahoma"/>
                <a:cs typeface="Tahoma"/>
              </a:rPr>
              <a:t>Разграничение прав</a:t>
            </a:r>
            <a:r>
              <a:rPr sz="1200" dirty="0">
                <a:solidFill>
                  <a:srgbClr val="525252"/>
                </a:solidFill>
                <a:latin typeface="Tahoma"/>
                <a:cs typeface="Tahoma"/>
              </a:rPr>
              <a:t> </a:t>
            </a:r>
            <a:r>
              <a:rPr sz="1200" spc="-5" dirty="0">
                <a:solidFill>
                  <a:srgbClr val="525252"/>
                </a:solidFill>
                <a:latin typeface="Tahoma"/>
                <a:cs typeface="Tahoma"/>
              </a:rPr>
              <a:t>доступа</a:t>
            </a:r>
            <a:endParaRPr sz="1200">
              <a:latin typeface="Tahoma"/>
              <a:cs typeface="Tahoma"/>
            </a:endParaRPr>
          </a:p>
          <a:p>
            <a:pPr>
              <a:lnSpc>
                <a:spcPct val="100000"/>
              </a:lnSpc>
              <a:spcBef>
                <a:spcPts val="30"/>
              </a:spcBef>
              <a:buClr>
                <a:srgbClr val="525252"/>
              </a:buClr>
              <a:buFont typeface="Tahoma"/>
              <a:buChar char="●"/>
            </a:pPr>
            <a:endParaRPr sz="1850">
              <a:latin typeface="Times New Roman"/>
              <a:cs typeface="Times New Roman"/>
            </a:endParaRPr>
          </a:p>
          <a:p>
            <a:pPr marL="317500" indent="-304800">
              <a:lnSpc>
                <a:spcPct val="100000"/>
              </a:lnSpc>
              <a:buChar char="●"/>
              <a:tabLst>
                <a:tab pos="316865" algn="l"/>
                <a:tab pos="317500" algn="l"/>
              </a:tabLst>
            </a:pPr>
            <a:r>
              <a:rPr sz="1200" spc="-5" dirty="0">
                <a:solidFill>
                  <a:srgbClr val="525252"/>
                </a:solidFill>
                <a:latin typeface="Tahoma"/>
                <a:cs typeface="Tahoma"/>
              </a:rPr>
              <a:t>Полная информация </a:t>
            </a:r>
            <a:r>
              <a:rPr sz="1200" dirty="0">
                <a:solidFill>
                  <a:srgbClr val="525252"/>
                </a:solidFill>
                <a:latin typeface="Tahoma"/>
                <a:cs typeface="Tahoma"/>
              </a:rPr>
              <a:t>о </a:t>
            </a:r>
            <a:r>
              <a:rPr sz="1200" spc="-5" dirty="0">
                <a:solidFill>
                  <a:srgbClr val="525252"/>
                </a:solidFill>
                <a:latin typeface="Tahoma"/>
                <a:cs typeface="Tahoma"/>
              </a:rPr>
              <a:t>работе всех участков </a:t>
            </a:r>
            <a:r>
              <a:rPr sz="1200" dirty="0">
                <a:solidFill>
                  <a:srgbClr val="525252"/>
                </a:solidFill>
                <a:latin typeface="Tahoma"/>
                <a:cs typeface="Tahoma"/>
              </a:rPr>
              <a:t>сети</a:t>
            </a:r>
            <a:endParaRPr sz="1200">
              <a:latin typeface="Tahoma"/>
              <a:cs typeface="Tahoma"/>
            </a:endParaRPr>
          </a:p>
        </p:txBody>
      </p:sp>
      <p:sp>
        <p:nvSpPr>
          <p:cNvPr id="4" name="object 4"/>
          <p:cNvSpPr/>
          <p:nvPr/>
        </p:nvSpPr>
        <p:spPr>
          <a:xfrm>
            <a:off x="5105400" y="643127"/>
            <a:ext cx="4038600" cy="33040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270247" y="411479"/>
            <a:ext cx="4873752" cy="397459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91748" y="832343"/>
            <a:ext cx="2375535" cy="205104"/>
          </a:xfrm>
          <a:prstGeom prst="rect">
            <a:avLst/>
          </a:prstGeom>
        </p:spPr>
        <p:txBody>
          <a:bodyPr vert="horz" wrap="square" lIns="0" tIns="15875" rIns="0" bIns="0" rtlCol="0">
            <a:spAutoFit/>
          </a:bodyPr>
          <a:lstStyle/>
          <a:p>
            <a:pPr marL="12700">
              <a:lnSpc>
                <a:spcPct val="100000"/>
              </a:lnSpc>
              <a:spcBef>
                <a:spcPts val="125"/>
              </a:spcBef>
            </a:pPr>
            <a:r>
              <a:rPr sz="1150" b="0" spc="40" dirty="0">
                <a:solidFill>
                  <a:srgbClr val="434343"/>
                </a:solidFill>
                <a:latin typeface="Cisco Sans"/>
                <a:cs typeface="Cisco Sans"/>
              </a:rPr>
              <a:t>ADVANCED </a:t>
            </a:r>
            <a:r>
              <a:rPr sz="1150" b="0" spc="55" dirty="0">
                <a:solidFill>
                  <a:srgbClr val="434343"/>
                </a:solidFill>
                <a:latin typeface="Cisco Sans"/>
                <a:cs typeface="Cisco Sans"/>
              </a:rPr>
              <a:t>&amp; </a:t>
            </a:r>
            <a:r>
              <a:rPr sz="1150" b="0" spc="35" dirty="0">
                <a:solidFill>
                  <a:srgbClr val="434343"/>
                </a:solidFill>
                <a:latin typeface="Cisco Sans"/>
                <a:cs typeface="Cisco Sans"/>
              </a:rPr>
              <a:t>UPGRADE</a:t>
            </a:r>
            <a:r>
              <a:rPr sz="1150" b="0" spc="-100" dirty="0">
                <a:solidFill>
                  <a:srgbClr val="434343"/>
                </a:solidFill>
                <a:latin typeface="Cisco Sans"/>
                <a:cs typeface="Cisco Sans"/>
              </a:rPr>
              <a:t> </a:t>
            </a:r>
            <a:r>
              <a:rPr sz="1150" b="0" spc="30" dirty="0">
                <a:solidFill>
                  <a:srgbClr val="434343"/>
                </a:solidFill>
                <a:latin typeface="Cisco Sans"/>
                <a:cs typeface="Cisco Sans"/>
              </a:rPr>
              <a:t>LICENSE</a:t>
            </a:r>
            <a:endParaRPr sz="1150">
              <a:latin typeface="Cisco Sans"/>
              <a:cs typeface="Cisco Sans"/>
            </a:endParaRPr>
          </a:p>
        </p:txBody>
      </p:sp>
      <p:sp>
        <p:nvSpPr>
          <p:cNvPr id="3" name="object 3"/>
          <p:cNvSpPr/>
          <p:nvPr/>
        </p:nvSpPr>
        <p:spPr>
          <a:xfrm>
            <a:off x="5364479" y="1536191"/>
            <a:ext cx="1530096" cy="86563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23263" y="2051813"/>
            <a:ext cx="1496695" cy="747395"/>
          </a:xfrm>
          <a:custGeom>
            <a:avLst/>
            <a:gdLst/>
            <a:ahLst/>
            <a:cxnLst/>
            <a:rect l="l" t="t" r="r" b="b"/>
            <a:pathLst>
              <a:path w="1496695" h="747394">
                <a:moveTo>
                  <a:pt x="0" y="747000"/>
                </a:moveTo>
                <a:lnTo>
                  <a:pt x="1496400" y="0"/>
                </a:lnTo>
              </a:path>
            </a:pathLst>
          </a:custGeom>
          <a:ln w="38100">
            <a:solidFill>
              <a:srgbClr val="6EBE4A"/>
            </a:solidFill>
          </a:ln>
        </p:spPr>
        <p:txBody>
          <a:bodyPr wrap="square" lIns="0" tIns="0" rIns="0" bIns="0" rtlCol="0"/>
          <a:lstStyle/>
          <a:p>
            <a:endParaRPr/>
          </a:p>
        </p:txBody>
      </p:sp>
      <p:sp>
        <p:nvSpPr>
          <p:cNvPr id="5" name="object 5"/>
          <p:cNvSpPr/>
          <p:nvPr/>
        </p:nvSpPr>
        <p:spPr>
          <a:xfrm>
            <a:off x="4562512" y="2000812"/>
            <a:ext cx="1475105" cy="757555"/>
          </a:xfrm>
          <a:custGeom>
            <a:avLst/>
            <a:gdLst/>
            <a:ahLst/>
            <a:cxnLst/>
            <a:rect l="l" t="t" r="r" b="b"/>
            <a:pathLst>
              <a:path w="1475104" h="757555">
                <a:moveTo>
                  <a:pt x="0" y="757500"/>
                </a:moveTo>
                <a:lnTo>
                  <a:pt x="1475100" y="0"/>
                </a:lnTo>
              </a:path>
            </a:pathLst>
          </a:custGeom>
          <a:ln w="38100">
            <a:solidFill>
              <a:srgbClr val="00BFEF"/>
            </a:solidFill>
          </a:ln>
        </p:spPr>
        <p:txBody>
          <a:bodyPr wrap="square" lIns="0" tIns="0" rIns="0" bIns="0" rtlCol="0"/>
          <a:lstStyle/>
          <a:p>
            <a:endParaRPr/>
          </a:p>
        </p:txBody>
      </p:sp>
      <p:sp>
        <p:nvSpPr>
          <p:cNvPr id="6" name="object 6"/>
          <p:cNvSpPr/>
          <p:nvPr/>
        </p:nvSpPr>
        <p:spPr>
          <a:xfrm>
            <a:off x="2825495" y="2121407"/>
            <a:ext cx="3154680" cy="194462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279335" y="3014029"/>
            <a:ext cx="1694180" cy="816610"/>
          </a:xfrm>
          <a:custGeom>
            <a:avLst/>
            <a:gdLst/>
            <a:ahLst/>
            <a:cxnLst/>
            <a:rect l="l" t="t" r="r" b="b"/>
            <a:pathLst>
              <a:path w="1694179" h="816610">
                <a:moveTo>
                  <a:pt x="18317" y="778226"/>
                </a:moveTo>
                <a:lnTo>
                  <a:pt x="10936" y="780042"/>
                </a:lnTo>
                <a:lnTo>
                  <a:pt x="4861" y="784552"/>
                </a:lnTo>
                <a:lnTo>
                  <a:pt x="1118" y="790822"/>
                </a:lnTo>
                <a:lnTo>
                  <a:pt x="0" y="798039"/>
                </a:lnTo>
                <a:lnTo>
                  <a:pt x="1799" y="805387"/>
                </a:lnTo>
                <a:lnTo>
                  <a:pt x="6309" y="811460"/>
                </a:lnTo>
                <a:lnTo>
                  <a:pt x="12580" y="815203"/>
                </a:lnTo>
                <a:lnTo>
                  <a:pt x="19797" y="816322"/>
                </a:lnTo>
                <a:lnTo>
                  <a:pt x="27145" y="814523"/>
                </a:lnTo>
                <a:lnTo>
                  <a:pt x="33252" y="809997"/>
                </a:lnTo>
                <a:lnTo>
                  <a:pt x="36996" y="803726"/>
                </a:lnTo>
                <a:lnTo>
                  <a:pt x="38114" y="796510"/>
                </a:lnTo>
                <a:lnTo>
                  <a:pt x="36314" y="789162"/>
                </a:lnTo>
                <a:lnTo>
                  <a:pt x="31805" y="783088"/>
                </a:lnTo>
                <a:lnTo>
                  <a:pt x="25534" y="779345"/>
                </a:lnTo>
                <a:lnTo>
                  <a:pt x="18317" y="778226"/>
                </a:lnTo>
                <a:close/>
              </a:path>
              <a:path w="1694179" h="816610">
                <a:moveTo>
                  <a:pt x="156272" y="713374"/>
                </a:moveTo>
                <a:lnTo>
                  <a:pt x="148891" y="715190"/>
                </a:lnTo>
                <a:lnTo>
                  <a:pt x="142816" y="719700"/>
                </a:lnTo>
                <a:lnTo>
                  <a:pt x="139073" y="725970"/>
                </a:lnTo>
                <a:lnTo>
                  <a:pt x="137955" y="733187"/>
                </a:lnTo>
                <a:lnTo>
                  <a:pt x="139754" y="740535"/>
                </a:lnTo>
                <a:lnTo>
                  <a:pt x="144264" y="746609"/>
                </a:lnTo>
                <a:lnTo>
                  <a:pt x="150535" y="750352"/>
                </a:lnTo>
                <a:lnTo>
                  <a:pt x="157752" y="751470"/>
                </a:lnTo>
                <a:lnTo>
                  <a:pt x="165100" y="749670"/>
                </a:lnTo>
                <a:lnTo>
                  <a:pt x="171207" y="745145"/>
                </a:lnTo>
                <a:lnTo>
                  <a:pt x="174950" y="738874"/>
                </a:lnTo>
                <a:lnTo>
                  <a:pt x="176069" y="731657"/>
                </a:lnTo>
                <a:lnTo>
                  <a:pt x="174269" y="724310"/>
                </a:lnTo>
                <a:lnTo>
                  <a:pt x="169760" y="718236"/>
                </a:lnTo>
                <a:lnTo>
                  <a:pt x="163489" y="714493"/>
                </a:lnTo>
                <a:lnTo>
                  <a:pt x="156272" y="713374"/>
                </a:lnTo>
                <a:close/>
              </a:path>
              <a:path w="1694179" h="816610">
                <a:moveTo>
                  <a:pt x="294223" y="648522"/>
                </a:moveTo>
                <a:lnTo>
                  <a:pt x="286842" y="650340"/>
                </a:lnTo>
                <a:lnTo>
                  <a:pt x="280769" y="654850"/>
                </a:lnTo>
                <a:lnTo>
                  <a:pt x="277027" y="661121"/>
                </a:lnTo>
                <a:lnTo>
                  <a:pt x="275910" y="668338"/>
                </a:lnTo>
                <a:lnTo>
                  <a:pt x="277710" y="675685"/>
                </a:lnTo>
                <a:lnTo>
                  <a:pt x="282221" y="681758"/>
                </a:lnTo>
                <a:lnTo>
                  <a:pt x="288493" y="685501"/>
                </a:lnTo>
                <a:lnTo>
                  <a:pt x="295710" y="686618"/>
                </a:lnTo>
                <a:lnTo>
                  <a:pt x="303057" y="684817"/>
                </a:lnTo>
                <a:lnTo>
                  <a:pt x="309165" y="680290"/>
                </a:lnTo>
                <a:lnTo>
                  <a:pt x="312907" y="674019"/>
                </a:lnTo>
                <a:lnTo>
                  <a:pt x="314024" y="666802"/>
                </a:lnTo>
                <a:lnTo>
                  <a:pt x="312223" y="659455"/>
                </a:lnTo>
                <a:lnTo>
                  <a:pt x="307712" y="653381"/>
                </a:lnTo>
                <a:lnTo>
                  <a:pt x="301441" y="649639"/>
                </a:lnTo>
                <a:lnTo>
                  <a:pt x="294223" y="648522"/>
                </a:lnTo>
                <a:close/>
              </a:path>
              <a:path w="1694179" h="816610">
                <a:moveTo>
                  <a:pt x="432182" y="583670"/>
                </a:moveTo>
                <a:lnTo>
                  <a:pt x="424801" y="585486"/>
                </a:lnTo>
                <a:lnTo>
                  <a:pt x="418726" y="589995"/>
                </a:lnTo>
                <a:lnTo>
                  <a:pt x="414983" y="596266"/>
                </a:lnTo>
                <a:lnTo>
                  <a:pt x="413865" y="603483"/>
                </a:lnTo>
                <a:lnTo>
                  <a:pt x="415664" y="610830"/>
                </a:lnTo>
                <a:lnTo>
                  <a:pt x="420173" y="616904"/>
                </a:lnTo>
                <a:lnTo>
                  <a:pt x="426444" y="620647"/>
                </a:lnTo>
                <a:lnTo>
                  <a:pt x="433661" y="621766"/>
                </a:lnTo>
                <a:lnTo>
                  <a:pt x="441008" y="619967"/>
                </a:lnTo>
                <a:lnTo>
                  <a:pt x="447117" y="615440"/>
                </a:lnTo>
                <a:lnTo>
                  <a:pt x="450860" y="609170"/>
                </a:lnTo>
                <a:lnTo>
                  <a:pt x="451979" y="601953"/>
                </a:lnTo>
                <a:lnTo>
                  <a:pt x="450179" y="594606"/>
                </a:lnTo>
                <a:lnTo>
                  <a:pt x="445670" y="588532"/>
                </a:lnTo>
                <a:lnTo>
                  <a:pt x="439399" y="584788"/>
                </a:lnTo>
                <a:lnTo>
                  <a:pt x="432182" y="583670"/>
                </a:lnTo>
                <a:close/>
              </a:path>
              <a:path w="1694179" h="816610">
                <a:moveTo>
                  <a:pt x="570143" y="518817"/>
                </a:moveTo>
                <a:lnTo>
                  <a:pt x="562761" y="520631"/>
                </a:lnTo>
                <a:lnTo>
                  <a:pt x="556686" y="525138"/>
                </a:lnTo>
                <a:lnTo>
                  <a:pt x="552940" y="531407"/>
                </a:lnTo>
                <a:lnTo>
                  <a:pt x="551819" y="538623"/>
                </a:lnTo>
                <a:lnTo>
                  <a:pt x="553617" y="545971"/>
                </a:lnTo>
                <a:lnTo>
                  <a:pt x="558123" y="552047"/>
                </a:lnTo>
                <a:lnTo>
                  <a:pt x="564393" y="555793"/>
                </a:lnTo>
                <a:lnTo>
                  <a:pt x="571609" y="556914"/>
                </a:lnTo>
                <a:lnTo>
                  <a:pt x="578957" y="555117"/>
                </a:lnTo>
                <a:lnTo>
                  <a:pt x="585068" y="550593"/>
                </a:lnTo>
                <a:lnTo>
                  <a:pt x="588813" y="544324"/>
                </a:lnTo>
                <a:lnTo>
                  <a:pt x="589934" y="537107"/>
                </a:lnTo>
                <a:lnTo>
                  <a:pt x="588137" y="529758"/>
                </a:lnTo>
                <a:lnTo>
                  <a:pt x="583629" y="523683"/>
                </a:lnTo>
                <a:lnTo>
                  <a:pt x="577360" y="519938"/>
                </a:lnTo>
                <a:lnTo>
                  <a:pt x="570143" y="518817"/>
                </a:lnTo>
                <a:close/>
              </a:path>
              <a:path w="1694179" h="816610">
                <a:moveTo>
                  <a:pt x="708091" y="453966"/>
                </a:moveTo>
                <a:lnTo>
                  <a:pt x="700709" y="455781"/>
                </a:lnTo>
                <a:lnTo>
                  <a:pt x="694636" y="460291"/>
                </a:lnTo>
                <a:lnTo>
                  <a:pt x="690893" y="466562"/>
                </a:lnTo>
                <a:lnTo>
                  <a:pt x="689775" y="473779"/>
                </a:lnTo>
                <a:lnTo>
                  <a:pt x="691574" y="481126"/>
                </a:lnTo>
                <a:lnTo>
                  <a:pt x="696084" y="487200"/>
                </a:lnTo>
                <a:lnTo>
                  <a:pt x="702355" y="490943"/>
                </a:lnTo>
                <a:lnTo>
                  <a:pt x="709571" y="492061"/>
                </a:lnTo>
                <a:lnTo>
                  <a:pt x="716918" y="490261"/>
                </a:lnTo>
                <a:lnTo>
                  <a:pt x="723027" y="485736"/>
                </a:lnTo>
                <a:lnTo>
                  <a:pt x="726770" y="479465"/>
                </a:lnTo>
                <a:lnTo>
                  <a:pt x="727889" y="472248"/>
                </a:lnTo>
                <a:lnTo>
                  <a:pt x="726089" y="464901"/>
                </a:lnTo>
                <a:lnTo>
                  <a:pt x="721579" y="458827"/>
                </a:lnTo>
                <a:lnTo>
                  <a:pt x="715308" y="455084"/>
                </a:lnTo>
                <a:lnTo>
                  <a:pt x="708091" y="453966"/>
                </a:lnTo>
                <a:close/>
              </a:path>
              <a:path w="1694179" h="816610">
                <a:moveTo>
                  <a:pt x="846046" y="389113"/>
                </a:moveTo>
                <a:lnTo>
                  <a:pt x="838664" y="390930"/>
                </a:lnTo>
                <a:lnTo>
                  <a:pt x="832591" y="395439"/>
                </a:lnTo>
                <a:lnTo>
                  <a:pt x="828848" y="401710"/>
                </a:lnTo>
                <a:lnTo>
                  <a:pt x="827729" y="408926"/>
                </a:lnTo>
                <a:lnTo>
                  <a:pt x="829529" y="416274"/>
                </a:lnTo>
                <a:lnTo>
                  <a:pt x="834038" y="422347"/>
                </a:lnTo>
                <a:lnTo>
                  <a:pt x="840309" y="426091"/>
                </a:lnTo>
                <a:lnTo>
                  <a:pt x="847526" y="427209"/>
                </a:lnTo>
                <a:lnTo>
                  <a:pt x="854873" y="425409"/>
                </a:lnTo>
                <a:lnTo>
                  <a:pt x="860982" y="420883"/>
                </a:lnTo>
                <a:lnTo>
                  <a:pt x="864725" y="414612"/>
                </a:lnTo>
                <a:lnTo>
                  <a:pt x="865844" y="407396"/>
                </a:lnTo>
                <a:lnTo>
                  <a:pt x="864044" y="400048"/>
                </a:lnTo>
                <a:lnTo>
                  <a:pt x="859534" y="393975"/>
                </a:lnTo>
                <a:lnTo>
                  <a:pt x="853263" y="390231"/>
                </a:lnTo>
                <a:lnTo>
                  <a:pt x="846046" y="389113"/>
                </a:lnTo>
                <a:close/>
              </a:path>
              <a:path w="1694179" h="816610">
                <a:moveTo>
                  <a:pt x="984001" y="324261"/>
                </a:moveTo>
                <a:lnTo>
                  <a:pt x="976619" y="326077"/>
                </a:lnTo>
                <a:lnTo>
                  <a:pt x="970546" y="330586"/>
                </a:lnTo>
                <a:lnTo>
                  <a:pt x="966803" y="336857"/>
                </a:lnTo>
                <a:lnTo>
                  <a:pt x="965684" y="344074"/>
                </a:lnTo>
                <a:lnTo>
                  <a:pt x="967484" y="351421"/>
                </a:lnTo>
                <a:lnTo>
                  <a:pt x="971993" y="357495"/>
                </a:lnTo>
                <a:lnTo>
                  <a:pt x="978264" y="361238"/>
                </a:lnTo>
                <a:lnTo>
                  <a:pt x="985481" y="362357"/>
                </a:lnTo>
                <a:lnTo>
                  <a:pt x="992828" y="360556"/>
                </a:lnTo>
                <a:lnTo>
                  <a:pt x="998937" y="356031"/>
                </a:lnTo>
                <a:lnTo>
                  <a:pt x="1002680" y="349760"/>
                </a:lnTo>
                <a:lnTo>
                  <a:pt x="1003799" y="342543"/>
                </a:lnTo>
                <a:lnTo>
                  <a:pt x="1001999" y="335196"/>
                </a:lnTo>
                <a:lnTo>
                  <a:pt x="997489" y="329122"/>
                </a:lnTo>
                <a:lnTo>
                  <a:pt x="991218" y="325379"/>
                </a:lnTo>
                <a:lnTo>
                  <a:pt x="984001" y="324261"/>
                </a:lnTo>
                <a:close/>
              </a:path>
              <a:path w="1694179" h="816610">
                <a:moveTo>
                  <a:pt x="1121956" y="259408"/>
                </a:moveTo>
                <a:lnTo>
                  <a:pt x="1114574" y="261225"/>
                </a:lnTo>
                <a:lnTo>
                  <a:pt x="1108501" y="265734"/>
                </a:lnTo>
                <a:lnTo>
                  <a:pt x="1104758" y="272005"/>
                </a:lnTo>
                <a:lnTo>
                  <a:pt x="1103639" y="279221"/>
                </a:lnTo>
                <a:lnTo>
                  <a:pt x="1105439" y="286569"/>
                </a:lnTo>
                <a:lnTo>
                  <a:pt x="1109948" y="292643"/>
                </a:lnTo>
                <a:lnTo>
                  <a:pt x="1116219" y="296386"/>
                </a:lnTo>
                <a:lnTo>
                  <a:pt x="1123436" y="297505"/>
                </a:lnTo>
                <a:lnTo>
                  <a:pt x="1130783" y="295705"/>
                </a:lnTo>
                <a:lnTo>
                  <a:pt x="1136892" y="291179"/>
                </a:lnTo>
                <a:lnTo>
                  <a:pt x="1140635" y="284908"/>
                </a:lnTo>
                <a:lnTo>
                  <a:pt x="1141754" y="277691"/>
                </a:lnTo>
                <a:lnTo>
                  <a:pt x="1139954" y="270343"/>
                </a:lnTo>
                <a:lnTo>
                  <a:pt x="1135444" y="264270"/>
                </a:lnTo>
                <a:lnTo>
                  <a:pt x="1129173" y="260527"/>
                </a:lnTo>
                <a:lnTo>
                  <a:pt x="1121956" y="259408"/>
                </a:lnTo>
                <a:close/>
              </a:path>
              <a:path w="1694179" h="816610">
                <a:moveTo>
                  <a:pt x="1259925" y="194556"/>
                </a:moveTo>
                <a:lnTo>
                  <a:pt x="1252542" y="196367"/>
                </a:lnTo>
                <a:lnTo>
                  <a:pt x="1246465" y="200871"/>
                </a:lnTo>
                <a:lnTo>
                  <a:pt x="1242717" y="207139"/>
                </a:lnTo>
                <a:lnTo>
                  <a:pt x="1241593" y="214356"/>
                </a:lnTo>
                <a:lnTo>
                  <a:pt x="1243388" y="221705"/>
                </a:lnTo>
                <a:lnTo>
                  <a:pt x="1247893" y="227781"/>
                </a:lnTo>
                <a:lnTo>
                  <a:pt x="1254161" y="231529"/>
                </a:lnTo>
                <a:lnTo>
                  <a:pt x="1261377" y="232653"/>
                </a:lnTo>
                <a:lnTo>
                  <a:pt x="1268726" y="230859"/>
                </a:lnTo>
                <a:lnTo>
                  <a:pt x="1274837" y="226337"/>
                </a:lnTo>
                <a:lnTo>
                  <a:pt x="1278585" y="220069"/>
                </a:lnTo>
                <a:lnTo>
                  <a:pt x="1279709" y="212853"/>
                </a:lnTo>
                <a:lnTo>
                  <a:pt x="1277914" y="205505"/>
                </a:lnTo>
                <a:lnTo>
                  <a:pt x="1273409" y="199427"/>
                </a:lnTo>
                <a:lnTo>
                  <a:pt x="1267141" y="195680"/>
                </a:lnTo>
                <a:lnTo>
                  <a:pt x="1259925" y="194556"/>
                </a:lnTo>
                <a:close/>
              </a:path>
              <a:path w="1694179" h="816610">
                <a:moveTo>
                  <a:pt x="1397880" y="129703"/>
                </a:moveTo>
                <a:lnTo>
                  <a:pt x="1390497" y="131514"/>
                </a:lnTo>
                <a:lnTo>
                  <a:pt x="1384420" y="136019"/>
                </a:lnTo>
                <a:lnTo>
                  <a:pt x="1380672" y="142287"/>
                </a:lnTo>
                <a:lnTo>
                  <a:pt x="1379548" y="149503"/>
                </a:lnTo>
                <a:lnTo>
                  <a:pt x="1381343" y="156852"/>
                </a:lnTo>
                <a:lnTo>
                  <a:pt x="1385848" y="162929"/>
                </a:lnTo>
                <a:lnTo>
                  <a:pt x="1392116" y="166677"/>
                </a:lnTo>
                <a:lnTo>
                  <a:pt x="1399332" y="167801"/>
                </a:lnTo>
                <a:lnTo>
                  <a:pt x="1406681" y="166006"/>
                </a:lnTo>
                <a:lnTo>
                  <a:pt x="1412792" y="161485"/>
                </a:lnTo>
                <a:lnTo>
                  <a:pt x="1416540" y="155217"/>
                </a:lnTo>
                <a:lnTo>
                  <a:pt x="1417664" y="148001"/>
                </a:lnTo>
                <a:lnTo>
                  <a:pt x="1415869" y="140652"/>
                </a:lnTo>
                <a:lnTo>
                  <a:pt x="1411364" y="134575"/>
                </a:lnTo>
                <a:lnTo>
                  <a:pt x="1405096" y="130827"/>
                </a:lnTo>
                <a:lnTo>
                  <a:pt x="1397880" y="129703"/>
                </a:lnTo>
                <a:close/>
              </a:path>
              <a:path w="1694179" h="816610">
                <a:moveTo>
                  <a:pt x="1535835" y="64851"/>
                </a:moveTo>
                <a:lnTo>
                  <a:pt x="1528452" y="66662"/>
                </a:lnTo>
                <a:lnTo>
                  <a:pt x="1522375" y="71167"/>
                </a:lnTo>
                <a:lnTo>
                  <a:pt x="1518627" y="77435"/>
                </a:lnTo>
                <a:lnTo>
                  <a:pt x="1517503" y="84651"/>
                </a:lnTo>
                <a:lnTo>
                  <a:pt x="1519298" y="92000"/>
                </a:lnTo>
                <a:lnTo>
                  <a:pt x="1523803" y="98077"/>
                </a:lnTo>
                <a:lnTo>
                  <a:pt x="1530071" y="101824"/>
                </a:lnTo>
                <a:lnTo>
                  <a:pt x="1537287" y="102948"/>
                </a:lnTo>
                <a:lnTo>
                  <a:pt x="1544636" y="101154"/>
                </a:lnTo>
                <a:lnTo>
                  <a:pt x="1550747" y="96633"/>
                </a:lnTo>
                <a:lnTo>
                  <a:pt x="1554495" y="90365"/>
                </a:lnTo>
                <a:lnTo>
                  <a:pt x="1555619" y="83149"/>
                </a:lnTo>
                <a:lnTo>
                  <a:pt x="1553824" y="75799"/>
                </a:lnTo>
                <a:lnTo>
                  <a:pt x="1549319" y="69723"/>
                </a:lnTo>
                <a:lnTo>
                  <a:pt x="1543051" y="65975"/>
                </a:lnTo>
                <a:lnTo>
                  <a:pt x="1535835" y="64851"/>
                </a:lnTo>
                <a:close/>
              </a:path>
              <a:path w="1694179" h="816610">
                <a:moveTo>
                  <a:pt x="1673790" y="0"/>
                </a:moveTo>
                <a:lnTo>
                  <a:pt x="1666407" y="1809"/>
                </a:lnTo>
                <a:lnTo>
                  <a:pt x="1660330" y="6314"/>
                </a:lnTo>
                <a:lnTo>
                  <a:pt x="1656582" y="12583"/>
                </a:lnTo>
                <a:lnTo>
                  <a:pt x="1655458" y="19799"/>
                </a:lnTo>
                <a:lnTo>
                  <a:pt x="1657253" y="27147"/>
                </a:lnTo>
                <a:lnTo>
                  <a:pt x="1661758" y="33224"/>
                </a:lnTo>
                <a:lnTo>
                  <a:pt x="1668026" y="36972"/>
                </a:lnTo>
                <a:lnTo>
                  <a:pt x="1675242" y="38096"/>
                </a:lnTo>
                <a:lnTo>
                  <a:pt x="1682591" y="36301"/>
                </a:lnTo>
                <a:lnTo>
                  <a:pt x="1688702" y="31781"/>
                </a:lnTo>
                <a:lnTo>
                  <a:pt x="1692450" y="25513"/>
                </a:lnTo>
                <a:lnTo>
                  <a:pt x="1693574" y="18297"/>
                </a:lnTo>
                <a:lnTo>
                  <a:pt x="1691779" y="10948"/>
                </a:lnTo>
                <a:lnTo>
                  <a:pt x="1687274" y="4871"/>
                </a:lnTo>
                <a:lnTo>
                  <a:pt x="1681006" y="1123"/>
                </a:lnTo>
                <a:lnTo>
                  <a:pt x="1673790" y="0"/>
                </a:lnTo>
                <a:close/>
              </a:path>
            </a:pathLst>
          </a:custGeom>
          <a:solidFill>
            <a:srgbClr val="6EBE4A"/>
          </a:solidFill>
        </p:spPr>
        <p:txBody>
          <a:bodyPr wrap="square" lIns="0" tIns="0" rIns="0" bIns="0" rtlCol="0"/>
          <a:lstStyle/>
          <a:p>
            <a:endParaRPr/>
          </a:p>
        </p:txBody>
      </p:sp>
      <p:sp>
        <p:nvSpPr>
          <p:cNvPr id="8" name="object 8"/>
          <p:cNvSpPr/>
          <p:nvPr/>
        </p:nvSpPr>
        <p:spPr>
          <a:xfrm>
            <a:off x="2048255" y="3166871"/>
            <a:ext cx="429768" cy="899160"/>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2416275" y="4272584"/>
            <a:ext cx="4325620" cy="410845"/>
          </a:xfrm>
          <a:prstGeom prst="rect">
            <a:avLst/>
          </a:prstGeom>
        </p:spPr>
        <p:txBody>
          <a:bodyPr vert="horz" wrap="square" lIns="0" tIns="24130" rIns="0" bIns="0" rtlCol="0">
            <a:spAutoFit/>
          </a:bodyPr>
          <a:lstStyle/>
          <a:p>
            <a:pPr algn="ctr">
              <a:lnSpc>
                <a:spcPct val="100000"/>
              </a:lnSpc>
              <a:spcBef>
                <a:spcPts val="190"/>
              </a:spcBef>
            </a:pPr>
            <a:r>
              <a:rPr sz="1400" b="0" spc="5" dirty="0">
                <a:solidFill>
                  <a:srgbClr val="434343"/>
                </a:solidFill>
                <a:latin typeface="Cisco Sans"/>
                <a:cs typeface="Cisco Sans"/>
              </a:rPr>
              <a:t>Zero touch DNS </a:t>
            </a:r>
            <a:r>
              <a:rPr sz="1400" b="0" spc="10" dirty="0">
                <a:solidFill>
                  <a:srgbClr val="434343"/>
                </a:solidFill>
                <a:latin typeface="Cisco Sans"/>
                <a:cs typeface="Cisco Sans"/>
              </a:rPr>
              <a:t>traffic </a:t>
            </a:r>
            <a:r>
              <a:rPr sz="1400" b="0" spc="5" dirty="0">
                <a:solidFill>
                  <a:srgbClr val="434343"/>
                </a:solidFill>
                <a:latin typeface="Cisco Sans"/>
                <a:cs typeface="Cisco Sans"/>
              </a:rPr>
              <a:t>protection </a:t>
            </a:r>
            <a:r>
              <a:rPr sz="1400" b="0" spc="10" dirty="0">
                <a:solidFill>
                  <a:srgbClr val="434343"/>
                </a:solidFill>
                <a:latin typeface="Cisco Sans"/>
                <a:cs typeface="Cisco Sans"/>
              </a:rPr>
              <a:t>and </a:t>
            </a:r>
            <a:r>
              <a:rPr sz="1400" b="0" spc="5" dirty="0">
                <a:solidFill>
                  <a:srgbClr val="434343"/>
                </a:solidFill>
                <a:latin typeface="Cisco Sans"/>
                <a:cs typeface="Cisco Sans"/>
              </a:rPr>
              <a:t>content</a:t>
            </a:r>
            <a:r>
              <a:rPr sz="1400" b="0" spc="15" dirty="0">
                <a:solidFill>
                  <a:srgbClr val="434343"/>
                </a:solidFill>
                <a:latin typeface="Cisco Sans"/>
                <a:cs typeface="Cisco Sans"/>
              </a:rPr>
              <a:t> </a:t>
            </a:r>
            <a:r>
              <a:rPr sz="1400" b="0" spc="10" dirty="0">
                <a:solidFill>
                  <a:srgbClr val="434343"/>
                </a:solidFill>
                <a:latin typeface="Cisco Sans"/>
                <a:cs typeface="Cisco Sans"/>
              </a:rPr>
              <a:t>filtering</a:t>
            </a:r>
            <a:endParaRPr sz="1400">
              <a:latin typeface="Cisco Sans"/>
              <a:cs typeface="Cisco Sans"/>
            </a:endParaRPr>
          </a:p>
          <a:p>
            <a:pPr marR="5715" algn="ctr">
              <a:lnSpc>
                <a:spcPct val="100000"/>
              </a:lnSpc>
              <a:spcBef>
                <a:spcPts val="60"/>
              </a:spcBef>
            </a:pPr>
            <a:r>
              <a:rPr sz="1000" b="0" spc="10" dirty="0">
                <a:solidFill>
                  <a:srgbClr val="434343"/>
                </a:solidFill>
                <a:latin typeface="Cisco Sans"/>
                <a:cs typeface="Cisco Sans"/>
              </a:rPr>
              <a:t>Available </a:t>
            </a:r>
            <a:r>
              <a:rPr sz="1000" b="0" spc="5" dirty="0">
                <a:solidFill>
                  <a:srgbClr val="434343"/>
                </a:solidFill>
                <a:latin typeface="Cisco Sans"/>
                <a:cs typeface="Cisco Sans"/>
              </a:rPr>
              <a:t>on </a:t>
            </a:r>
            <a:r>
              <a:rPr sz="1000" b="0" spc="10" dirty="0">
                <a:solidFill>
                  <a:srgbClr val="434343"/>
                </a:solidFill>
                <a:latin typeface="Cisco Sans"/>
                <a:cs typeface="Cisco Sans"/>
              </a:rPr>
              <a:t>Wi </a:t>
            </a:r>
            <a:r>
              <a:rPr sz="1000" b="0" dirty="0">
                <a:solidFill>
                  <a:srgbClr val="434343"/>
                </a:solidFill>
                <a:latin typeface="Cisco Sans"/>
                <a:cs typeface="Cisco Sans"/>
              </a:rPr>
              <a:t>- </a:t>
            </a:r>
            <a:r>
              <a:rPr sz="1000" b="0" spc="10" dirty="0">
                <a:solidFill>
                  <a:srgbClr val="434343"/>
                </a:solidFill>
                <a:latin typeface="Cisco Sans"/>
                <a:cs typeface="Cisco Sans"/>
              </a:rPr>
              <a:t>Fi </a:t>
            </a:r>
            <a:r>
              <a:rPr sz="1000" b="0" dirty="0">
                <a:solidFill>
                  <a:srgbClr val="434343"/>
                </a:solidFill>
                <a:latin typeface="Cisco Sans"/>
                <a:cs typeface="Cisco Sans"/>
              </a:rPr>
              <a:t>6 </a:t>
            </a:r>
            <a:r>
              <a:rPr sz="1000" b="0" spc="5" dirty="0">
                <a:solidFill>
                  <a:srgbClr val="434343"/>
                </a:solidFill>
                <a:latin typeface="Cisco Sans"/>
                <a:cs typeface="Cisco Sans"/>
              </a:rPr>
              <a:t>APs and APs </a:t>
            </a:r>
            <a:r>
              <a:rPr sz="1000" b="0" spc="10" dirty="0">
                <a:solidFill>
                  <a:srgbClr val="434343"/>
                </a:solidFill>
                <a:latin typeface="Cisco Sans"/>
                <a:cs typeface="Cisco Sans"/>
              </a:rPr>
              <a:t>with </a:t>
            </a:r>
            <a:r>
              <a:rPr sz="1000" b="0" spc="5" dirty="0">
                <a:solidFill>
                  <a:srgbClr val="434343"/>
                </a:solidFill>
                <a:latin typeface="Cisco Sans"/>
                <a:cs typeface="Cisco Sans"/>
              </a:rPr>
              <a:t>Firmware</a:t>
            </a:r>
            <a:r>
              <a:rPr sz="1000" b="0" spc="-90" dirty="0">
                <a:solidFill>
                  <a:srgbClr val="434343"/>
                </a:solidFill>
                <a:latin typeface="Cisco Sans"/>
                <a:cs typeface="Cisco Sans"/>
              </a:rPr>
              <a:t> </a:t>
            </a:r>
            <a:r>
              <a:rPr sz="1000" b="0" dirty="0">
                <a:solidFill>
                  <a:srgbClr val="434343"/>
                </a:solidFill>
                <a:latin typeface="Cisco Sans"/>
                <a:cs typeface="Cisco Sans"/>
              </a:rPr>
              <a:t>MR26.x+</a:t>
            </a:r>
            <a:endParaRPr sz="1000">
              <a:latin typeface="Cisco Sans"/>
              <a:cs typeface="Cisco Sans"/>
            </a:endParaRPr>
          </a:p>
        </p:txBody>
      </p:sp>
      <p:sp>
        <p:nvSpPr>
          <p:cNvPr id="10" name="object 10"/>
          <p:cNvSpPr txBox="1">
            <a:spLocks noGrp="1"/>
          </p:cNvSpPr>
          <p:nvPr>
            <p:ph type="title"/>
          </p:nvPr>
        </p:nvSpPr>
        <p:spPr>
          <a:xfrm>
            <a:off x="635605" y="308355"/>
            <a:ext cx="4568825" cy="452120"/>
          </a:xfrm>
          <a:prstGeom prst="rect">
            <a:avLst/>
          </a:prstGeom>
        </p:spPr>
        <p:txBody>
          <a:bodyPr vert="horz" wrap="square" lIns="0" tIns="12700" rIns="0" bIns="0" rtlCol="0">
            <a:spAutoFit/>
          </a:bodyPr>
          <a:lstStyle/>
          <a:p>
            <a:pPr marL="12700">
              <a:lnSpc>
                <a:spcPct val="100000"/>
              </a:lnSpc>
              <a:spcBef>
                <a:spcPts val="100"/>
              </a:spcBef>
            </a:pPr>
            <a:r>
              <a:rPr spc="25" dirty="0"/>
              <a:t>Meraki </a:t>
            </a:r>
            <a:r>
              <a:rPr spc="30" dirty="0"/>
              <a:t>MR </a:t>
            </a:r>
            <a:r>
              <a:rPr dirty="0"/>
              <a:t>+ </a:t>
            </a:r>
            <a:r>
              <a:rPr spc="20" dirty="0"/>
              <a:t>Cisco</a:t>
            </a:r>
            <a:r>
              <a:rPr spc="-100" dirty="0"/>
              <a:t> </a:t>
            </a:r>
            <a:r>
              <a:rPr spc="20" dirty="0"/>
              <a:t>Umbrella</a:t>
            </a:r>
          </a:p>
        </p:txBody>
      </p:sp>
      <p:sp>
        <p:nvSpPr>
          <p:cNvPr id="11" name="object 11"/>
          <p:cNvSpPr/>
          <p:nvPr/>
        </p:nvSpPr>
        <p:spPr>
          <a:xfrm>
            <a:off x="7924800" y="155447"/>
            <a:ext cx="1158240" cy="515112"/>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8070426" y="684276"/>
            <a:ext cx="868680" cy="238760"/>
          </a:xfrm>
          <a:prstGeom prst="rect">
            <a:avLst/>
          </a:prstGeom>
        </p:spPr>
        <p:txBody>
          <a:bodyPr vert="horz" wrap="square" lIns="0" tIns="12700" rIns="0" bIns="0" rtlCol="0">
            <a:spAutoFit/>
          </a:bodyPr>
          <a:lstStyle/>
          <a:p>
            <a:pPr marL="12700">
              <a:lnSpc>
                <a:spcPct val="100000"/>
              </a:lnSpc>
              <a:spcBef>
                <a:spcPts val="100"/>
              </a:spcBef>
            </a:pPr>
            <a:r>
              <a:rPr sz="1400" b="0" spc="10" dirty="0">
                <a:solidFill>
                  <a:srgbClr val="005073"/>
                </a:solidFill>
                <a:latin typeface="Cisco Sans"/>
                <a:cs typeface="Cisco Sans"/>
              </a:rPr>
              <a:t>Meraki</a:t>
            </a:r>
            <a:r>
              <a:rPr sz="1400" b="0" spc="-60" dirty="0">
                <a:solidFill>
                  <a:srgbClr val="005073"/>
                </a:solidFill>
                <a:latin typeface="Cisco Sans"/>
                <a:cs typeface="Cisco Sans"/>
              </a:rPr>
              <a:t> </a:t>
            </a:r>
            <a:r>
              <a:rPr sz="1400" b="0" spc="10" dirty="0">
                <a:solidFill>
                  <a:srgbClr val="005073"/>
                </a:solidFill>
                <a:latin typeface="Cisco Sans"/>
                <a:cs typeface="Cisco Sans"/>
              </a:rPr>
              <a:t>MR</a:t>
            </a:r>
            <a:endParaRPr sz="1400">
              <a:latin typeface="Cisco Sans"/>
              <a:cs typeface="Cisco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465" y="421131"/>
            <a:ext cx="5264150" cy="452120"/>
          </a:xfrm>
          <a:prstGeom prst="rect">
            <a:avLst/>
          </a:prstGeom>
        </p:spPr>
        <p:txBody>
          <a:bodyPr vert="horz" wrap="square" lIns="0" tIns="12700" rIns="0" bIns="0" rtlCol="0">
            <a:spAutoFit/>
          </a:bodyPr>
          <a:lstStyle/>
          <a:p>
            <a:pPr marL="12700">
              <a:lnSpc>
                <a:spcPct val="100000"/>
              </a:lnSpc>
              <a:spcBef>
                <a:spcPts val="100"/>
              </a:spcBef>
            </a:pPr>
            <a:r>
              <a:rPr spc="15" dirty="0"/>
              <a:t>Better </a:t>
            </a:r>
            <a:r>
              <a:rPr spc="20" dirty="0"/>
              <a:t>Together </a:t>
            </a:r>
            <a:r>
              <a:rPr spc="15" dirty="0"/>
              <a:t>(MR </a:t>
            </a:r>
            <a:r>
              <a:rPr dirty="0"/>
              <a:t>+</a:t>
            </a:r>
            <a:r>
              <a:rPr spc="-135" dirty="0"/>
              <a:t> </a:t>
            </a:r>
            <a:r>
              <a:rPr spc="15" dirty="0"/>
              <a:t>Umbrella)</a:t>
            </a:r>
          </a:p>
        </p:txBody>
      </p:sp>
      <p:sp>
        <p:nvSpPr>
          <p:cNvPr id="3" name="object 3"/>
          <p:cNvSpPr/>
          <p:nvPr/>
        </p:nvSpPr>
        <p:spPr>
          <a:xfrm>
            <a:off x="3994203" y="1495342"/>
            <a:ext cx="1134745" cy="1089660"/>
          </a:xfrm>
          <a:custGeom>
            <a:avLst/>
            <a:gdLst/>
            <a:ahLst/>
            <a:cxnLst/>
            <a:rect l="l" t="t" r="r" b="b"/>
            <a:pathLst>
              <a:path w="1134745" h="1089660">
                <a:moveTo>
                  <a:pt x="0" y="544627"/>
                </a:moveTo>
                <a:lnTo>
                  <a:pt x="2081" y="497634"/>
                </a:lnTo>
                <a:lnTo>
                  <a:pt x="8213" y="451752"/>
                </a:lnTo>
                <a:lnTo>
                  <a:pt x="18224" y="407143"/>
                </a:lnTo>
                <a:lnTo>
                  <a:pt x="31944" y="363971"/>
                </a:lnTo>
                <a:lnTo>
                  <a:pt x="49204" y="322400"/>
                </a:lnTo>
                <a:lnTo>
                  <a:pt x="69832" y="282592"/>
                </a:lnTo>
                <a:lnTo>
                  <a:pt x="93660" y="244712"/>
                </a:lnTo>
                <a:lnTo>
                  <a:pt x="120515" y="208923"/>
                </a:lnTo>
                <a:lnTo>
                  <a:pt x="150229" y="175388"/>
                </a:lnTo>
                <a:lnTo>
                  <a:pt x="182631" y="144271"/>
                </a:lnTo>
                <a:lnTo>
                  <a:pt x="217551" y="115736"/>
                </a:lnTo>
                <a:lnTo>
                  <a:pt x="254818" y="89945"/>
                </a:lnTo>
                <a:lnTo>
                  <a:pt x="294262" y="67063"/>
                </a:lnTo>
                <a:lnTo>
                  <a:pt x="335713" y="47253"/>
                </a:lnTo>
                <a:lnTo>
                  <a:pt x="379002" y="30677"/>
                </a:lnTo>
                <a:lnTo>
                  <a:pt x="423956" y="17501"/>
                </a:lnTo>
                <a:lnTo>
                  <a:pt x="470408" y="7887"/>
                </a:lnTo>
                <a:lnTo>
                  <a:pt x="518185" y="1999"/>
                </a:lnTo>
                <a:lnTo>
                  <a:pt x="567118" y="0"/>
                </a:lnTo>
                <a:lnTo>
                  <a:pt x="616051" y="1999"/>
                </a:lnTo>
                <a:lnTo>
                  <a:pt x="663828" y="7887"/>
                </a:lnTo>
                <a:lnTo>
                  <a:pt x="710280" y="17501"/>
                </a:lnTo>
                <a:lnTo>
                  <a:pt x="755234" y="30677"/>
                </a:lnTo>
                <a:lnTo>
                  <a:pt x="798523" y="47253"/>
                </a:lnTo>
                <a:lnTo>
                  <a:pt x="839974" y="67063"/>
                </a:lnTo>
                <a:lnTo>
                  <a:pt x="879418" y="89945"/>
                </a:lnTo>
                <a:lnTo>
                  <a:pt x="916686" y="115736"/>
                </a:lnTo>
                <a:lnTo>
                  <a:pt x="951605" y="144271"/>
                </a:lnTo>
                <a:lnTo>
                  <a:pt x="984007" y="175388"/>
                </a:lnTo>
                <a:lnTo>
                  <a:pt x="1013721" y="208923"/>
                </a:lnTo>
                <a:lnTo>
                  <a:pt x="1040576" y="244712"/>
                </a:lnTo>
                <a:lnTo>
                  <a:pt x="1064404" y="282592"/>
                </a:lnTo>
                <a:lnTo>
                  <a:pt x="1085032" y="322400"/>
                </a:lnTo>
                <a:lnTo>
                  <a:pt x="1102292" y="363971"/>
                </a:lnTo>
                <a:lnTo>
                  <a:pt x="1116012" y="407143"/>
                </a:lnTo>
                <a:lnTo>
                  <a:pt x="1126023" y="451752"/>
                </a:lnTo>
                <a:lnTo>
                  <a:pt x="1132155" y="497634"/>
                </a:lnTo>
                <a:lnTo>
                  <a:pt x="1134237" y="544627"/>
                </a:lnTo>
                <a:lnTo>
                  <a:pt x="1132155" y="591620"/>
                </a:lnTo>
                <a:lnTo>
                  <a:pt x="1126023" y="637502"/>
                </a:lnTo>
                <a:lnTo>
                  <a:pt x="1116012" y="682111"/>
                </a:lnTo>
                <a:lnTo>
                  <a:pt x="1102292" y="725283"/>
                </a:lnTo>
                <a:lnTo>
                  <a:pt x="1085032" y="766854"/>
                </a:lnTo>
                <a:lnTo>
                  <a:pt x="1064404" y="806662"/>
                </a:lnTo>
                <a:lnTo>
                  <a:pt x="1040576" y="844542"/>
                </a:lnTo>
                <a:lnTo>
                  <a:pt x="1013721" y="880331"/>
                </a:lnTo>
                <a:lnTo>
                  <a:pt x="984007" y="913866"/>
                </a:lnTo>
                <a:lnTo>
                  <a:pt x="951605" y="944983"/>
                </a:lnTo>
                <a:lnTo>
                  <a:pt x="916686" y="973518"/>
                </a:lnTo>
                <a:lnTo>
                  <a:pt x="879418" y="999309"/>
                </a:lnTo>
                <a:lnTo>
                  <a:pt x="839974" y="1022191"/>
                </a:lnTo>
                <a:lnTo>
                  <a:pt x="798523" y="1042001"/>
                </a:lnTo>
                <a:lnTo>
                  <a:pt x="755234" y="1058577"/>
                </a:lnTo>
                <a:lnTo>
                  <a:pt x="710280" y="1071753"/>
                </a:lnTo>
                <a:lnTo>
                  <a:pt x="663828" y="1081367"/>
                </a:lnTo>
                <a:lnTo>
                  <a:pt x="616051" y="1087255"/>
                </a:lnTo>
                <a:lnTo>
                  <a:pt x="567118" y="1089255"/>
                </a:lnTo>
                <a:lnTo>
                  <a:pt x="518185" y="1087255"/>
                </a:lnTo>
                <a:lnTo>
                  <a:pt x="470408" y="1081367"/>
                </a:lnTo>
                <a:lnTo>
                  <a:pt x="423956" y="1071753"/>
                </a:lnTo>
                <a:lnTo>
                  <a:pt x="379002" y="1058577"/>
                </a:lnTo>
                <a:lnTo>
                  <a:pt x="335713" y="1042001"/>
                </a:lnTo>
                <a:lnTo>
                  <a:pt x="294262" y="1022191"/>
                </a:lnTo>
                <a:lnTo>
                  <a:pt x="254818" y="999309"/>
                </a:lnTo>
                <a:lnTo>
                  <a:pt x="217551" y="973518"/>
                </a:lnTo>
                <a:lnTo>
                  <a:pt x="182631" y="944983"/>
                </a:lnTo>
                <a:lnTo>
                  <a:pt x="150229" y="913866"/>
                </a:lnTo>
                <a:lnTo>
                  <a:pt x="120515" y="880331"/>
                </a:lnTo>
                <a:lnTo>
                  <a:pt x="93660" y="844542"/>
                </a:lnTo>
                <a:lnTo>
                  <a:pt x="69832" y="806662"/>
                </a:lnTo>
                <a:lnTo>
                  <a:pt x="49204" y="766854"/>
                </a:lnTo>
                <a:lnTo>
                  <a:pt x="31944" y="725283"/>
                </a:lnTo>
                <a:lnTo>
                  <a:pt x="18224" y="682111"/>
                </a:lnTo>
                <a:lnTo>
                  <a:pt x="8213" y="637502"/>
                </a:lnTo>
                <a:lnTo>
                  <a:pt x="2081" y="591620"/>
                </a:lnTo>
                <a:lnTo>
                  <a:pt x="0" y="544627"/>
                </a:lnTo>
                <a:close/>
              </a:path>
            </a:pathLst>
          </a:custGeom>
          <a:ln w="50800">
            <a:solidFill>
              <a:srgbClr val="BFBFBF"/>
            </a:solidFill>
          </a:ln>
        </p:spPr>
        <p:txBody>
          <a:bodyPr wrap="square" lIns="0" tIns="0" rIns="0" bIns="0" rtlCol="0"/>
          <a:lstStyle/>
          <a:p>
            <a:endParaRPr/>
          </a:p>
        </p:txBody>
      </p:sp>
      <p:sp>
        <p:nvSpPr>
          <p:cNvPr id="4" name="object 4"/>
          <p:cNvSpPr/>
          <p:nvPr/>
        </p:nvSpPr>
        <p:spPr>
          <a:xfrm>
            <a:off x="3453109" y="1240350"/>
            <a:ext cx="1270" cy="2155825"/>
          </a:xfrm>
          <a:custGeom>
            <a:avLst/>
            <a:gdLst/>
            <a:ahLst/>
            <a:cxnLst/>
            <a:rect l="l" t="t" r="r" b="b"/>
            <a:pathLst>
              <a:path w="1270" h="2155825">
                <a:moveTo>
                  <a:pt x="866" y="0"/>
                </a:moveTo>
                <a:lnTo>
                  <a:pt x="0" y="2155450"/>
                </a:lnTo>
              </a:path>
            </a:pathLst>
          </a:custGeom>
          <a:ln w="25400">
            <a:solidFill>
              <a:srgbClr val="E0E0E0"/>
            </a:solidFill>
          </a:ln>
        </p:spPr>
        <p:txBody>
          <a:bodyPr wrap="square" lIns="0" tIns="0" rIns="0" bIns="0" rtlCol="0"/>
          <a:lstStyle/>
          <a:p>
            <a:endParaRPr/>
          </a:p>
        </p:txBody>
      </p:sp>
      <p:sp>
        <p:nvSpPr>
          <p:cNvPr id="5" name="object 5"/>
          <p:cNvSpPr txBox="1"/>
          <p:nvPr/>
        </p:nvSpPr>
        <p:spPr>
          <a:xfrm>
            <a:off x="3695984" y="2792476"/>
            <a:ext cx="1805305" cy="966469"/>
          </a:xfrm>
          <a:prstGeom prst="rect">
            <a:avLst/>
          </a:prstGeom>
        </p:spPr>
        <p:txBody>
          <a:bodyPr vert="horz" wrap="square" lIns="0" tIns="12700" rIns="0" bIns="0" rtlCol="0">
            <a:spAutoFit/>
          </a:bodyPr>
          <a:lstStyle/>
          <a:p>
            <a:pPr marL="34925">
              <a:lnSpc>
                <a:spcPct val="100000"/>
              </a:lnSpc>
              <a:spcBef>
                <a:spcPts val="100"/>
              </a:spcBef>
            </a:pPr>
            <a:r>
              <a:rPr sz="1600" b="0" spc="10" dirty="0">
                <a:solidFill>
                  <a:srgbClr val="049FD9"/>
                </a:solidFill>
                <a:latin typeface="Cisco Sans"/>
                <a:cs typeface="Cisco Sans"/>
              </a:rPr>
              <a:t>Dashboard</a:t>
            </a:r>
            <a:r>
              <a:rPr sz="1600" b="0" spc="-50" dirty="0">
                <a:solidFill>
                  <a:srgbClr val="049FD9"/>
                </a:solidFill>
                <a:latin typeface="Cisco Sans"/>
                <a:cs typeface="Cisco Sans"/>
              </a:rPr>
              <a:t> </a:t>
            </a:r>
            <a:r>
              <a:rPr sz="1600" b="0" spc="10" dirty="0">
                <a:solidFill>
                  <a:srgbClr val="049FD9"/>
                </a:solidFill>
                <a:latin typeface="Cisco Sans"/>
                <a:cs typeface="Cisco Sans"/>
              </a:rPr>
              <a:t>Linkage</a:t>
            </a:r>
            <a:endParaRPr sz="1600">
              <a:latin typeface="Cisco Sans"/>
              <a:cs typeface="Cisco Sans"/>
            </a:endParaRPr>
          </a:p>
          <a:p>
            <a:pPr marL="12700" marR="189230" indent="-635" algn="ctr">
              <a:lnSpc>
                <a:spcPct val="100800"/>
              </a:lnSpc>
              <a:spcBef>
                <a:spcPts val="1130"/>
              </a:spcBef>
            </a:pPr>
            <a:r>
              <a:rPr sz="1200" b="0" spc="10" dirty="0">
                <a:solidFill>
                  <a:srgbClr val="999999"/>
                </a:solidFill>
                <a:latin typeface="Cisco Sans"/>
                <a:cs typeface="Cisco Sans"/>
              </a:rPr>
              <a:t>Link Meraki Dashboard  directly </a:t>
            </a:r>
            <a:r>
              <a:rPr sz="1200" b="0" spc="5" dirty="0">
                <a:solidFill>
                  <a:srgbClr val="999999"/>
                </a:solidFill>
                <a:latin typeface="Cisco Sans"/>
                <a:cs typeface="Cisco Sans"/>
              </a:rPr>
              <a:t>to the</a:t>
            </a:r>
            <a:r>
              <a:rPr sz="1200" b="0" spc="-45" dirty="0">
                <a:solidFill>
                  <a:srgbClr val="999999"/>
                </a:solidFill>
                <a:latin typeface="Cisco Sans"/>
                <a:cs typeface="Cisco Sans"/>
              </a:rPr>
              <a:t> </a:t>
            </a:r>
            <a:r>
              <a:rPr sz="1200" b="0" spc="5" dirty="0">
                <a:solidFill>
                  <a:srgbClr val="999999"/>
                </a:solidFill>
                <a:latin typeface="Cisco Sans"/>
                <a:cs typeface="Cisco Sans"/>
              </a:rPr>
              <a:t>Umbrella  account </a:t>
            </a:r>
            <a:r>
              <a:rPr sz="1200" b="0" spc="15" dirty="0">
                <a:solidFill>
                  <a:srgbClr val="999999"/>
                </a:solidFill>
                <a:latin typeface="Cisco Sans"/>
                <a:cs typeface="Cisco Sans"/>
              </a:rPr>
              <a:t>via</a:t>
            </a:r>
            <a:r>
              <a:rPr sz="1200" b="0" spc="-20" dirty="0">
                <a:solidFill>
                  <a:srgbClr val="999999"/>
                </a:solidFill>
                <a:latin typeface="Cisco Sans"/>
                <a:cs typeface="Cisco Sans"/>
              </a:rPr>
              <a:t> </a:t>
            </a:r>
            <a:r>
              <a:rPr sz="1200" b="0" spc="5" dirty="0">
                <a:solidFill>
                  <a:srgbClr val="999999"/>
                </a:solidFill>
                <a:latin typeface="Cisco Sans"/>
                <a:cs typeface="Cisco Sans"/>
              </a:rPr>
              <a:t>API</a:t>
            </a:r>
            <a:endParaRPr sz="1200">
              <a:latin typeface="Cisco Sans"/>
              <a:cs typeface="Cisco Sans"/>
            </a:endParaRPr>
          </a:p>
        </p:txBody>
      </p:sp>
      <p:sp>
        <p:nvSpPr>
          <p:cNvPr id="6" name="object 6"/>
          <p:cNvSpPr/>
          <p:nvPr/>
        </p:nvSpPr>
        <p:spPr>
          <a:xfrm>
            <a:off x="1616029" y="1495784"/>
            <a:ext cx="1134745" cy="1089660"/>
          </a:xfrm>
          <a:custGeom>
            <a:avLst/>
            <a:gdLst/>
            <a:ahLst/>
            <a:cxnLst/>
            <a:rect l="l" t="t" r="r" b="b"/>
            <a:pathLst>
              <a:path w="1134745" h="1089660">
                <a:moveTo>
                  <a:pt x="0" y="544627"/>
                </a:moveTo>
                <a:lnTo>
                  <a:pt x="2081" y="497634"/>
                </a:lnTo>
                <a:lnTo>
                  <a:pt x="8213" y="451752"/>
                </a:lnTo>
                <a:lnTo>
                  <a:pt x="18224" y="407143"/>
                </a:lnTo>
                <a:lnTo>
                  <a:pt x="31944" y="363971"/>
                </a:lnTo>
                <a:lnTo>
                  <a:pt x="49204" y="322399"/>
                </a:lnTo>
                <a:lnTo>
                  <a:pt x="69832" y="282592"/>
                </a:lnTo>
                <a:lnTo>
                  <a:pt x="93660" y="244712"/>
                </a:lnTo>
                <a:lnTo>
                  <a:pt x="120515" y="208923"/>
                </a:lnTo>
                <a:lnTo>
                  <a:pt x="150229" y="175388"/>
                </a:lnTo>
                <a:lnTo>
                  <a:pt x="182631" y="144271"/>
                </a:lnTo>
                <a:lnTo>
                  <a:pt x="217551" y="115736"/>
                </a:lnTo>
                <a:lnTo>
                  <a:pt x="254818" y="89945"/>
                </a:lnTo>
                <a:lnTo>
                  <a:pt x="294262" y="67063"/>
                </a:lnTo>
                <a:lnTo>
                  <a:pt x="335713" y="47252"/>
                </a:lnTo>
                <a:lnTo>
                  <a:pt x="379002" y="30677"/>
                </a:lnTo>
                <a:lnTo>
                  <a:pt x="423956" y="17501"/>
                </a:lnTo>
                <a:lnTo>
                  <a:pt x="470408" y="7887"/>
                </a:lnTo>
                <a:lnTo>
                  <a:pt x="518185" y="1999"/>
                </a:lnTo>
                <a:lnTo>
                  <a:pt x="567118" y="0"/>
                </a:lnTo>
                <a:lnTo>
                  <a:pt x="616051" y="1999"/>
                </a:lnTo>
                <a:lnTo>
                  <a:pt x="663828" y="7887"/>
                </a:lnTo>
                <a:lnTo>
                  <a:pt x="710280" y="17501"/>
                </a:lnTo>
                <a:lnTo>
                  <a:pt x="755234" y="30677"/>
                </a:lnTo>
                <a:lnTo>
                  <a:pt x="798523" y="47252"/>
                </a:lnTo>
                <a:lnTo>
                  <a:pt x="839974" y="67063"/>
                </a:lnTo>
                <a:lnTo>
                  <a:pt x="879418" y="89945"/>
                </a:lnTo>
                <a:lnTo>
                  <a:pt x="916686" y="115736"/>
                </a:lnTo>
                <a:lnTo>
                  <a:pt x="951605" y="144271"/>
                </a:lnTo>
                <a:lnTo>
                  <a:pt x="984007" y="175388"/>
                </a:lnTo>
                <a:lnTo>
                  <a:pt x="1013721" y="208923"/>
                </a:lnTo>
                <a:lnTo>
                  <a:pt x="1040576" y="244712"/>
                </a:lnTo>
                <a:lnTo>
                  <a:pt x="1064404" y="282592"/>
                </a:lnTo>
                <a:lnTo>
                  <a:pt x="1085032" y="322399"/>
                </a:lnTo>
                <a:lnTo>
                  <a:pt x="1102292" y="363971"/>
                </a:lnTo>
                <a:lnTo>
                  <a:pt x="1116012" y="407143"/>
                </a:lnTo>
                <a:lnTo>
                  <a:pt x="1126023" y="451752"/>
                </a:lnTo>
                <a:lnTo>
                  <a:pt x="1132155" y="497634"/>
                </a:lnTo>
                <a:lnTo>
                  <a:pt x="1134237" y="544627"/>
                </a:lnTo>
                <a:lnTo>
                  <a:pt x="1132155" y="591619"/>
                </a:lnTo>
                <a:lnTo>
                  <a:pt x="1126023" y="637501"/>
                </a:lnTo>
                <a:lnTo>
                  <a:pt x="1116012" y="682110"/>
                </a:lnTo>
                <a:lnTo>
                  <a:pt x="1102292" y="725282"/>
                </a:lnTo>
                <a:lnTo>
                  <a:pt x="1085032" y="766854"/>
                </a:lnTo>
                <a:lnTo>
                  <a:pt x="1064404" y="806661"/>
                </a:lnTo>
                <a:lnTo>
                  <a:pt x="1040576" y="844541"/>
                </a:lnTo>
                <a:lnTo>
                  <a:pt x="1013721" y="880330"/>
                </a:lnTo>
                <a:lnTo>
                  <a:pt x="984007" y="913865"/>
                </a:lnTo>
                <a:lnTo>
                  <a:pt x="951605" y="944982"/>
                </a:lnTo>
                <a:lnTo>
                  <a:pt x="916686" y="973517"/>
                </a:lnTo>
                <a:lnTo>
                  <a:pt x="879418" y="999308"/>
                </a:lnTo>
                <a:lnTo>
                  <a:pt x="839974" y="1022190"/>
                </a:lnTo>
                <a:lnTo>
                  <a:pt x="798523" y="1042001"/>
                </a:lnTo>
                <a:lnTo>
                  <a:pt x="755234" y="1058576"/>
                </a:lnTo>
                <a:lnTo>
                  <a:pt x="710280" y="1071752"/>
                </a:lnTo>
                <a:lnTo>
                  <a:pt x="663828" y="1081366"/>
                </a:lnTo>
                <a:lnTo>
                  <a:pt x="616051" y="1087254"/>
                </a:lnTo>
                <a:lnTo>
                  <a:pt x="567118" y="1089254"/>
                </a:lnTo>
                <a:lnTo>
                  <a:pt x="518185" y="1087254"/>
                </a:lnTo>
                <a:lnTo>
                  <a:pt x="470408" y="1081366"/>
                </a:lnTo>
                <a:lnTo>
                  <a:pt x="423956" y="1071752"/>
                </a:lnTo>
                <a:lnTo>
                  <a:pt x="379002" y="1058576"/>
                </a:lnTo>
                <a:lnTo>
                  <a:pt x="335713" y="1042001"/>
                </a:lnTo>
                <a:lnTo>
                  <a:pt x="294262" y="1022190"/>
                </a:lnTo>
                <a:lnTo>
                  <a:pt x="254818" y="999308"/>
                </a:lnTo>
                <a:lnTo>
                  <a:pt x="217551" y="973517"/>
                </a:lnTo>
                <a:lnTo>
                  <a:pt x="182631" y="944982"/>
                </a:lnTo>
                <a:lnTo>
                  <a:pt x="150229" y="913865"/>
                </a:lnTo>
                <a:lnTo>
                  <a:pt x="120515" y="880330"/>
                </a:lnTo>
                <a:lnTo>
                  <a:pt x="93660" y="844541"/>
                </a:lnTo>
                <a:lnTo>
                  <a:pt x="69832" y="806661"/>
                </a:lnTo>
                <a:lnTo>
                  <a:pt x="49204" y="766854"/>
                </a:lnTo>
                <a:lnTo>
                  <a:pt x="31944" y="725282"/>
                </a:lnTo>
                <a:lnTo>
                  <a:pt x="18224" y="682110"/>
                </a:lnTo>
                <a:lnTo>
                  <a:pt x="8213" y="637501"/>
                </a:lnTo>
                <a:lnTo>
                  <a:pt x="2081" y="591619"/>
                </a:lnTo>
                <a:lnTo>
                  <a:pt x="0" y="544627"/>
                </a:lnTo>
                <a:close/>
              </a:path>
            </a:pathLst>
          </a:custGeom>
          <a:ln w="50800">
            <a:solidFill>
              <a:srgbClr val="BFBFBF"/>
            </a:solidFill>
          </a:ln>
        </p:spPr>
        <p:txBody>
          <a:bodyPr wrap="square" lIns="0" tIns="0" rIns="0" bIns="0" rtlCol="0"/>
          <a:lstStyle/>
          <a:p>
            <a:endParaRPr/>
          </a:p>
        </p:txBody>
      </p:sp>
      <p:sp>
        <p:nvSpPr>
          <p:cNvPr id="7" name="object 7"/>
          <p:cNvSpPr/>
          <p:nvPr/>
        </p:nvSpPr>
        <p:spPr>
          <a:xfrm>
            <a:off x="1880236" y="1774148"/>
            <a:ext cx="623570" cy="468630"/>
          </a:xfrm>
          <a:custGeom>
            <a:avLst/>
            <a:gdLst/>
            <a:ahLst/>
            <a:cxnLst/>
            <a:rect l="l" t="t" r="r" b="b"/>
            <a:pathLst>
              <a:path w="623569" h="468630">
                <a:moveTo>
                  <a:pt x="623015" y="156190"/>
                </a:moveTo>
                <a:lnTo>
                  <a:pt x="623015" y="41276"/>
                </a:lnTo>
                <a:lnTo>
                  <a:pt x="619824" y="25187"/>
                </a:lnTo>
                <a:lnTo>
                  <a:pt x="611119" y="12070"/>
                </a:lnTo>
                <a:lnTo>
                  <a:pt x="598202" y="3236"/>
                </a:lnTo>
                <a:lnTo>
                  <a:pt x="582375" y="0"/>
                </a:lnTo>
                <a:lnTo>
                  <a:pt x="40639" y="0"/>
                </a:lnTo>
                <a:lnTo>
                  <a:pt x="24812" y="3236"/>
                </a:lnTo>
                <a:lnTo>
                  <a:pt x="11895" y="12070"/>
                </a:lnTo>
                <a:lnTo>
                  <a:pt x="3190" y="25187"/>
                </a:lnTo>
                <a:lnTo>
                  <a:pt x="0" y="41276"/>
                </a:lnTo>
                <a:lnTo>
                  <a:pt x="0" y="426771"/>
                </a:lnTo>
                <a:lnTo>
                  <a:pt x="3190" y="442871"/>
                </a:lnTo>
                <a:lnTo>
                  <a:pt x="11895" y="456015"/>
                </a:lnTo>
                <a:lnTo>
                  <a:pt x="24812" y="464874"/>
                </a:lnTo>
                <a:lnTo>
                  <a:pt x="40639" y="468123"/>
                </a:lnTo>
                <a:lnTo>
                  <a:pt x="335571" y="468123"/>
                </a:lnTo>
              </a:path>
            </a:pathLst>
          </a:custGeom>
          <a:ln w="25400">
            <a:solidFill>
              <a:srgbClr val="333333"/>
            </a:solidFill>
          </a:ln>
        </p:spPr>
        <p:txBody>
          <a:bodyPr wrap="square" lIns="0" tIns="0" rIns="0" bIns="0" rtlCol="0"/>
          <a:lstStyle/>
          <a:p>
            <a:endParaRPr/>
          </a:p>
        </p:txBody>
      </p:sp>
      <p:sp>
        <p:nvSpPr>
          <p:cNvPr id="8" name="object 8"/>
          <p:cNvSpPr/>
          <p:nvPr/>
        </p:nvSpPr>
        <p:spPr>
          <a:xfrm>
            <a:off x="2002378" y="2294220"/>
            <a:ext cx="243840" cy="635"/>
          </a:xfrm>
          <a:custGeom>
            <a:avLst/>
            <a:gdLst/>
            <a:ahLst/>
            <a:cxnLst/>
            <a:rect l="l" t="t" r="r" b="b"/>
            <a:pathLst>
              <a:path w="243839" h="635">
                <a:moveTo>
                  <a:pt x="0" y="0"/>
                </a:moveTo>
                <a:lnTo>
                  <a:pt x="243595" y="330"/>
                </a:lnTo>
              </a:path>
            </a:pathLst>
          </a:custGeom>
          <a:ln w="25400">
            <a:solidFill>
              <a:srgbClr val="333333"/>
            </a:solidFill>
          </a:ln>
        </p:spPr>
        <p:txBody>
          <a:bodyPr wrap="square" lIns="0" tIns="0" rIns="0" bIns="0" rtlCol="0"/>
          <a:lstStyle/>
          <a:p>
            <a:endParaRPr/>
          </a:p>
        </p:txBody>
      </p:sp>
      <p:sp>
        <p:nvSpPr>
          <p:cNvPr id="9" name="object 9"/>
          <p:cNvSpPr/>
          <p:nvPr/>
        </p:nvSpPr>
        <p:spPr>
          <a:xfrm>
            <a:off x="2191955" y="2242346"/>
            <a:ext cx="635" cy="52069"/>
          </a:xfrm>
          <a:custGeom>
            <a:avLst/>
            <a:gdLst/>
            <a:ahLst/>
            <a:cxnLst/>
            <a:rect l="l" t="t" r="r" b="b"/>
            <a:pathLst>
              <a:path w="635" h="52069">
                <a:moveTo>
                  <a:pt x="172" y="-12700"/>
                </a:moveTo>
                <a:lnTo>
                  <a:pt x="172" y="64575"/>
                </a:lnTo>
              </a:path>
            </a:pathLst>
          </a:custGeom>
          <a:ln w="25744">
            <a:solidFill>
              <a:srgbClr val="333333"/>
            </a:solidFill>
          </a:ln>
        </p:spPr>
        <p:txBody>
          <a:bodyPr wrap="square" lIns="0" tIns="0" rIns="0" bIns="0" rtlCol="0"/>
          <a:lstStyle/>
          <a:p>
            <a:endParaRPr/>
          </a:p>
        </p:txBody>
      </p:sp>
      <p:sp>
        <p:nvSpPr>
          <p:cNvPr id="10" name="object 10"/>
          <p:cNvSpPr/>
          <p:nvPr/>
        </p:nvSpPr>
        <p:spPr>
          <a:xfrm>
            <a:off x="2176128" y="2175272"/>
            <a:ext cx="31750" cy="30480"/>
          </a:xfrm>
          <a:custGeom>
            <a:avLst/>
            <a:gdLst/>
            <a:ahLst/>
            <a:cxnLst/>
            <a:rect l="l" t="t" r="r" b="b"/>
            <a:pathLst>
              <a:path w="31750" h="30480">
                <a:moveTo>
                  <a:pt x="24523" y="0"/>
                </a:moveTo>
                <a:lnTo>
                  <a:pt x="7051" y="0"/>
                </a:lnTo>
                <a:lnTo>
                  <a:pt x="0" y="6696"/>
                </a:lnTo>
                <a:lnTo>
                  <a:pt x="0" y="23550"/>
                </a:lnTo>
                <a:lnTo>
                  <a:pt x="7051" y="30322"/>
                </a:lnTo>
                <a:lnTo>
                  <a:pt x="24523" y="30322"/>
                </a:lnTo>
                <a:lnTo>
                  <a:pt x="31574" y="23550"/>
                </a:lnTo>
                <a:lnTo>
                  <a:pt x="31574" y="6696"/>
                </a:lnTo>
                <a:lnTo>
                  <a:pt x="24523" y="0"/>
                </a:lnTo>
                <a:close/>
              </a:path>
            </a:pathLst>
          </a:custGeom>
          <a:solidFill>
            <a:srgbClr val="333333"/>
          </a:solidFill>
        </p:spPr>
        <p:txBody>
          <a:bodyPr wrap="square" lIns="0" tIns="0" rIns="0" bIns="0" rtlCol="0"/>
          <a:lstStyle/>
          <a:p>
            <a:endParaRPr/>
          </a:p>
        </p:txBody>
      </p:sp>
      <p:sp>
        <p:nvSpPr>
          <p:cNvPr id="11" name="object 11"/>
          <p:cNvSpPr/>
          <p:nvPr/>
        </p:nvSpPr>
        <p:spPr>
          <a:xfrm>
            <a:off x="1880580" y="2138264"/>
            <a:ext cx="298450" cy="635"/>
          </a:xfrm>
          <a:custGeom>
            <a:avLst/>
            <a:gdLst/>
            <a:ahLst/>
            <a:cxnLst/>
            <a:rect l="l" t="t" r="r" b="b"/>
            <a:pathLst>
              <a:path w="298450" h="635">
                <a:moveTo>
                  <a:pt x="0" y="0"/>
                </a:moveTo>
                <a:lnTo>
                  <a:pt x="297956" y="330"/>
                </a:lnTo>
              </a:path>
            </a:pathLst>
          </a:custGeom>
          <a:ln w="25400">
            <a:solidFill>
              <a:srgbClr val="333333"/>
            </a:solidFill>
          </a:ln>
        </p:spPr>
        <p:txBody>
          <a:bodyPr wrap="square" lIns="0" tIns="0" rIns="0" bIns="0" rtlCol="0"/>
          <a:lstStyle/>
          <a:p>
            <a:endParaRPr/>
          </a:p>
        </p:txBody>
      </p:sp>
      <p:sp>
        <p:nvSpPr>
          <p:cNvPr id="12" name="object 12"/>
          <p:cNvSpPr/>
          <p:nvPr/>
        </p:nvSpPr>
        <p:spPr>
          <a:xfrm>
            <a:off x="2042976" y="1969093"/>
            <a:ext cx="81915" cy="78740"/>
          </a:xfrm>
          <a:custGeom>
            <a:avLst/>
            <a:gdLst/>
            <a:ahLst/>
            <a:cxnLst/>
            <a:rect l="l" t="t" r="r" b="b"/>
            <a:pathLst>
              <a:path w="81914" h="78739">
                <a:moveTo>
                  <a:pt x="81463" y="39116"/>
                </a:moveTo>
                <a:lnTo>
                  <a:pt x="78265" y="23882"/>
                </a:lnTo>
                <a:lnTo>
                  <a:pt x="69541" y="11449"/>
                </a:lnTo>
                <a:lnTo>
                  <a:pt x="56595" y="3071"/>
                </a:lnTo>
                <a:lnTo>
                  <a:pt x="40731" y="0"/>
                </a:lnTo>
                <a:lnTo>
                  <a:pt x="24868" y="3071"/>
                </a:lnTo>
                <a:lnTo>
                  <a:pt x="11922" y="11449"/>
                </a:lnTo>
                <a:lnTo>
                  <a:pt x="3198" y="23882"/>
                </a:lnTo>
                <a:lnTo>
                  <a:pt x="0" y="39116"/>
                </a:lnTo>
                <a:lnTo>
                  <a:pt x="3198" y="54350"/>
                </a:lnTo>
                <a:lnTo>
                  <a:pt x="11922" y="66783"/>
                </a:lnTo>
                <a:lnTo>
                  <a:pt x="24868" y="75161"/>
                </a:lnTo>
                <a:lnTo>
                  <a:pt x="40731" y="78232"/>
                </a:lnTo>
                <a:lnTo>
                  <a:pt x="56595" y="75161"/>
                </a:lnTo>
                <a:lnTo>
                  <a:pt x="69541" y="66783"/>
                </a:lnTo>
                <a:lnTo>
                  <a:pt x="78265" y="54350"/>
                </a:lnTo>
                <a:lnTo>
                  <a:pt x="81463" y="39116"/>
                </a:lnTo>
              </a:path>
            </a:pathLst>
          </a:custGeom>
          <a:ln w="25400">
            <a:solidFill>
              <a:srgbClr val="333333"/>
            </a:solidFill>
          </a:ln>
        </p:spPr>
        <p:txBody>
          <a:bodyPr wrap="square" lIns="0" tIns="0" rIns="0" bIns="0" rtlCol="0"/>
          <a:lstStyle/>
          <a:p>
            <a:endParaRPr/>
          </a:p>
        </p:txBody>
      </p:sp>
      <p:sp>
        <p:nvSpPr>
          <p:cNvPr id="13" name="object 13"/>
          <p:cNvSpPr/>
          <p:nvPr/>
        </p:nvSpPr>
        <p:spPr>
          <a:xfrm>
            <a:off x="2247035" y="1826539"/>
            <a:ext cx="106863" cy="103632"/>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1988615" y="2008412"/>
            <a:ext cx="54610" cy="635"/>
          </a:xfrm>
          <a:custGeom>
            <a:avLst/>
            <a:gdLst/>
            <a:ahLst/>
            <a:cxnLst/>
            <a:rect l="l" t="t" r="r" b="b"/>
            <a:pathLst>
              <a:path w="54610" h="635">
                <a:moveTo>
                  <a:pt x="-12700" y="165"/>
                </a:moveTo>
                <a:lnTo>
                  <a:pt x="67062" y="165"/>
                </a:lnTo>
              </a:path>
            </a:pathLst>
          </a:custGeom>
          <a:ln w="25731">
            <a:solidFill>
              <a:srgbClr val="333333"/>
            </a:solidFill>
          </a:ln>
        </p:spPr>
        <p:txBody>
          <a:bodyPr wrap="square" lIns="0" tIns="0" rIns="0" bIns="0" rtlCol="0"/>
          <a:lstStyle/>
          <a:p>
            <a:endParaRPr/>
          </a:p>
        </p:txBody>
      </p:sp>
      <p:sp>
        <p:nvSpPr>
          <p:cNvPr id="15" name="object 15"/>
          <p:cNvSpPr/>
          <p:nvPr/>
        </p:nvSpPr>
        <p:spPr>
          <a:xfrm>
            <a:off x="2124175" y="2008412"/>
            <a:ext cx="49530" cy="635"/>
          </a:xfrm>
          <a:custGeom>
            <a:avLst/>
            <a:gdLst/>
            <a:ahLst/>
            <a:cxnLst/>
            <a:rect l="l" t="t" r="r" b="b"/>
            <a:pathLst>
              <a:path w="49530" h="635">
                <a:moveTo>
                  <a:pt x="-12700" y="165"/>
                </a:moveTo>
                <a:lnTo>
                  <a:pt x="61901" y="165"/>
                </a:lnTo>
              </a:path>
            </a:pathLst>
          </a:custGeom>
          <a:ln w="25731">
            <a:solidFill>
              <a:srgbClr val="333333"/>
            </a:solidFill>
          </a:ln>
        </p:spPr>
        <p:txBody>
          <a:bodyPr wrap="square" lIns="0" tIns="0" rIns="0" bIns="0" rtlCol="0"/>
          <a:lstStyle/>
          <a:p>
            <a:endParaRPr/>
          </a:p>
        </p:txBody>
      </p:sp>
      <p:sp>
        <p:nvSpPr>
          <p:cNvPr id="16" name="object 16"/>
          <p:cNvSpPr/>
          <p:nvPr/>
        </p:nvSpPr>
        <p:spPr>
          <a:xfrm>
            <a:off x="1988271" y="1878228"/>
            <a:ext cx="272415" cy="635"/>
          </a:xfrm>
          <a:custGeom>
            <a:avLst/>
            <a:gdLst/>
            <a:ahLst/>
            <a:cxnLst/>
            <a:rect l="l" t="t" r="r" b="b"/>
            <a:pathLst>
              <a:path w="272414" h="635">
                <a:moveTo>
                  <a:pt x="271808" y="0"/>
                </a:moveTo>
                <a:lnTo>
                  <a:pt x="0" y="331"/>
                </a:lnTo>
              </a:path>
            </a:pathLst>
          </a:custGeom>
          <a:ln w="25400">
            <a:solidFill>
              <a:srgbClr val="333333"/>
            </a:solidFill>
          </a:ln>
        </p:spPr>
        <p:txBody>
          <a:bodyPr wrap="square" lIns="0" tIns="0" rIns="0" bIns="0" rtlCol="0"/>
          <a:lstStyle/>
          <a:p>
            <a:endParaRPr/>
          </a:p>
        </p:txBody>
      </p:sp>
      <p:sp>
        <p:nvSpPr>
          <p:cNvPr id="17" name="object 17"/>
          <p:cNvSpPr/>
          <p:nvPr/>
        </p:nvSpPr>
        <p:spPr>
          <a:xfrm>
            <a:off x="2340932" y="1878228"/>
            <a:ext cx="54610" cy="635"/>
          </a:xfrm>
          <a:custGeom>
            <a:avLst/>
            <a:gdLst/>
            <a:ahLst/>
            <a:cxnLst/>
            <a:rect l="l" t="t" r="r" b="b"/>
            <a:pathLst>
              <a:path w="54610" h="635">
                <a:moveTo>
                  <a:pt x="-12700" y="165"/>
                </a:moveTo>
                <a:lnTo>
                  <a:pt x="66717" y="165"/>
                </a:lnTo>
              </a:path>
            </a:pathLst>
          </a:custGeom>
          <a:ln w="25731">
            <a:solidFill>
              <a:srgbClr val="333333"/>
            </a:solidFill>
          </a:ln>
        </p:spPr>
        <p:txBody>
          <a:bodyPr wrap="square" lIns="0" tIns="0" rIns="0" bIns="0" rtlCol="0"/>
          <a:lstStyle/>
          <a:p>
            <a:endParaRPr/>
          </a:p>
        </p:txBody>
      </p:sp>
      <p:sp>
        <p:nvSpPr>
          <p:cNvPr id="18" name="object 18"/>
          <p:cNvSpPr/>
          <p:nvPr/>
        </p:nvSpPr>
        <p:spPr>
          <a:xfrm>
            <a:off x="2254573" y="2008412"/>
            <a:ext cx="297815" cy="346075"/>
          </a:xfrm>
          <a:custGeom>
            <a:avLst/>
            <a:gdLst/>
            <a:ahLst/>
            <a:cxnLst/>
            <a:rect l="l" t="t" r="r" b="b"/>
            <a:pathLst>
              <a:path w="297814" h="346075">
                <a:moveTo>
                  <a:pt x="78" y="0"/>
                </a:moveTo>
                <a:lnTo>
                  <a:pt x="297534" y="0"/>
                </a:lnTo>
                <a:lnTo>
                  <a:pt x="297534" y="109143"/>
                </a:lnTo>
                <a:lnTo>
                  <a:pt x="292863" y="157953"/>
                </a:lnTo>
                <a:lnTo>
                  <a:pt x="279282" y="204382"/>
                </a:lnTo>
                <a:lnTo>
                  <a:pt x="257436" y="247408"/>
                </a:lnTo>
                <a:lnTo>
                  <a:pt x="227971" y="286012"/>
                </a:lnTo>
                <a:lnTo>
                  <a:pt x="191532" y="319172"/>
                </a:lnTo>
                <a:lnTo>
                  <a:pt x="148767" y="345870"/>
                </a:lnTo>
                <a:lnTo>
                  <a:pt x="105973" y="319172"/>
                </a:lnTo>
                <a:lnTo>
                  <a:pt x="69528" y="286012"/>
                </a:lnTo>
                <a:lnTo>
                  <a:pt x="40068" y="247408"/>
                </a:lnTo>
                <a:lnTo>
                  <a:pt x="18234" y="204382"/>
                </a:lnTo>
                <a:lnTo>
                  <a:pt x="4665" y="157953"/>
                </a:lnTo>
                <a:lnTo>
                  <a:pt x="0" y="109143"/>
                </a:lnTo>
                <a:lnTo>
                  <a:pt x="0" y="0"/>
                </a:lnTo>
              </a:path>
            </a:pathLst>
          </a:custGeom>
          <a:ln w="25400">
            <a:solidFill>
              <a:srgbClr val="333333"/>
            </a:solidFill>
          </a:ln>
        </p:spPr>
        <p:txBody>
          <a:bodyPr wrap="square" lIns="0" tIns="0" rIns="0" bIns="0" rtlCol="0"/>
          <a:lstStyle/>
          <a:p>
            <a:endParaRPr/>
          </a:p>
        </p:txBody>
      </p:sp>
      <p:sp>
        <p:nvSpPr>
          <p:cNvPr id="19" name="object 19"/>
          <p:cNvSpPr/>
          <p:nvPr/>
        </p:nvSpPr>
        <p:spPr>
          <a:xfrm>
            <a:off x="2333019" y="2105884"/>
            <a:ext cx="156845" cy="105410"/>
          </a:xfrm>
          <a:custGeom>
            <a:avLst/>
            <a:gdLst/>
            <a:ahLst/>
            <a:cxnLst/>
            <a:rect l="l" t="t" r="r" b="b"/>
            <a:pathLst>
              <a:path w="156844" h="105410">
                <a:moveTo>
                  <a:pt x="156470" y="0"/>
                </a:moveTo>
                <a:lnTo>
                  <a:pt x="39078" y="105327"/>
                </a:lnTo>
                <a:lnTo>
                  <a:pt x="0" y="67769"/>
                </a:lnTo>
              </a:path>
            </a:pathLst>
          </a:custGeom>
          <a:ln w="25400">
            <a:solidFill>
              <a:srgbClr val="333333"/>
            </a:solidFill>
          </a:ln>
        </p:spPr>
        <p:txBody>
          <a:bodyPr wrap="square" lIns="0" tIns="0" rIns="0" bIns="0" rtlCol="0"/>
          <a:lstStyle/>
          <a:p>
            <a:endParaRPr/>
          </a:p>
        </p:txBody>
      </p:sp>
      <p:sp>
        <p:nvSpPr>
          <p:cNvPr id="20" name="object 20"/>
          <p:cNvSpPr txBox="1"/>
          <p:nvPr/>
        </p:nvSpPr>
        <p:spPr>
          <a:xfrm>
            <a:off x="1151329" y="2822955"/>
            <a:ext cx="2122170" cy="954405"/>
          </a:xfrm>
          <a:prstGeom prst="rect">
            <a:avLst/>
          </a:prstGeom>
        </p:spPr>
        <p:txBody>
          <a:bodyPr vert="horz" wrap="square" lIns="0" tIns="12700" rIns="0" bIns="0" rtlCol="0">
            <a:spAutoFit/>
          </a:bodyPr>
          <a:lstStyle/>
          <a:p>
            <a:pPr marL="489584">
              <a:lnSpc>
                <a:spcPct val="100000"/>
              </a:lnSpc>
              <a:spcBef>
                <a:spcPts val="100"/>
              </a:spcBef>
            </a:pPr>
            <a:r>
              <a:rPr sz="1600" b="0" spc="5" dirty="0">
                <a:solidFill>
                  <a:srgbClr val="049FD9"/>
                </a:solidFill>
                <a:latin typeface="Cisco Sans"/>
                <a:cs typeface="Cisco Sans"/>
              </a:rPr>
              <a:t>Secure</a:t>
            </a:r>
            <a:r>
              <a:rPr sz="1600" b="0" spc="-20" dirty="0">
                <a:solidFill>
                  <a:srgbClr val="049FD9"/>
                </a:solidFill>
                <a:latin typeface="Cisco Sans"/>
                <a:cs typeface="Cisco Sans"/>
              </a:rPr>
              <a:t> </a:t>
            </a:r>
            <a:r>
              <a:rPr sz="1600" b="0" spc="20" dirty="0">
                <a:solidFill>
                  <a:srgbClr val="049FD9"/>
                </a:solidFill>
                <a:latin typeface="Cisco Sans"/>
                <a:cs typeface="Cisco Sans"/>
              </a:rPr>
              <a:t>WiFi</a:t>
            </a:r>
            <a:endParaRPr sz="1600">
              <a:latin typeface="Cisco Sans"/>
              <a:cs typeface="Cisco Sans"/>
            </a:endParaRPr>
          </a:p>
          <a:p>
            <a:pPr marL="12065" marR="5080" indent="-1270" algn="ctr">
              <a:lnSpc>
                <a:spcPct val="100800"/>
              </a:lnSpc>
              <a:spcBef>
                <a:spcPts val="1035"/>
              </a:spcBef>
            </a:pPr>
            <a:r>
              <a:rPr sz="1200" b="0" spc="10" dirty="0">
                <a:solidFill>
                  <a:srgbClr val="999999"/>
                </a:solidFill>
                <a:latin typeface="Cisco Sans"/>
                <a:cs typeface="Cisco Sans"/>
              </a:rPr>
              <a:t>Define </a:t>
            </a:r>
            <a:r>
              <a:rPr sz="1200" b="0" spc="5" dirty="0">
                <a:solidFill>
                  <a:srgbClr val="999999"/>
                </a:solidFill>
                <a:latin typeface="Cisco Sans"/>
                <a:cs typeface="Cisco Sans"/>
              </a:rPr>
              <a:t>Umbrella </a:t>
            </a:r>
            <a:r>
              <a:rPr sz="1200" b="0" spc="10" dirty="0">
                <a:solidFill>
                  <a:srgbClr val="999999"/>
                </a:solidFill>
                <a:latin typeface="Cisco Sans"/>
                <a:cs typeface="Cisco Sans"/>
              </a:rPr>
              <a:t>policies </a:t>
            </a:r>
            <a:r>
              <a:rPr sz="1200" b="0" spc="5" dirty="0">
                <a:solidFill>
                  <a:srgbClr val="999999"/>
                </a:solidFill>
                <a:latin typeface="Cisco Sans"/>
                <a:cs typeface="Cisco Sans"/>
              </a:rPr>
              <a:t>to  protect corporate users, guest  </a:t>
            </a:r>
            <a:r>
              <a:rPr sz="1200" b="0" spc="20" dirty="0">
                <a:solidFill>
                  <a:srgbClr val="999999"/>
                </a:solidFill>
                <a:latin typeface="Cisco Sans"/>
                <a:cs typeface="Cisco Sans"/>
              </a:rPr>
              <a:t>wifi </a:t>
            </a:r>
            <a:r>
              <a:rPr sz="1200" b="0" spc="5" dirty="0">
                <a:solidFill>
                  <a:srgbClr val="999999"/>
                </a:solidFill>
                <a:latin typeface="Cisco Sans"/>
                <a:cs typeface="Cisco Sans"/>
              </a:rPr>
              <a:t>and</a:t>
            </a:r>
            <a:r>
              <a:rPr sz="1200" b="0" spc="-30" dirty="0">
                <a:solidFill>
                  <a:srgbClr val="999999"/>
                </a:solidFill>
                <a:latin typeface="Cisco Sans"/>
                <a:cs typeface="Cisco Sans"/>
              </a:rPr>
              <a:t> </a:t>
            </a:r>
            <a:r>
              <a:rPr sz="1200" b="0" spc="5" dirty="0">
                <a:solidFill>
                  <a:srgbClr val="999999"/>
                </a:solidFill>
                <a:latin typeface="Cisco Sans"/>
                <a:cs typeface="Cisco Sans"/>
              </a:rPr>
              <a:t>BYOD</a:t>
            </a:r>
            <a:endParaRPr sz="1200">
              <a:latin typeface="Cisco Sans"/>
              <a:cs typeface="Cisco Sans"/>
            </a:endParaRPr>
          </a:p>
        </p:txBody>
      </p:sp>
      <p:sp>
        <p:nvSpPr>
          <p:cNvPr id="21" name="object 21"/>
          <p:cNvSpPr/>
          <p:nvPr/>
        </p:nvSpPr>
        <p:spPr>
          <a:xfrm>
            <a:off x="5765232" y="1240350"/>
            <a:ext cx="1270" cy="2155825"/>
          </a:xfrm>
          <a:custGeom>
            <a:avLst/>
            <a:gdLst/>
            <a:ahLst/>
            <a:cxnLst/>
            <a:rect l="l" t="t" r="r" b="b"/>
            <a:pathLst>
              <a:path w="1270" h="2155825">
                <a:moveTo>
                  <a:pt x="866" y="0"/>
                </a:moveTo>
                <a:lnTo>
                  <a:pt x="0" y="2155450"/>
                </a:lnTo>
              </a:path>
            </a:pathLst>
          </a:custGeom>
          <a:ln w="25400">
            <a:solidFill>
              <a:srgbClr val="E0E0E0"/>
            </a:solidFill>
          </a:ln>
        </p:spPr>
        <p:txBody>
          <a:bodyPr wrap="square" lIns="0" tIns="0" rIns="0" bIns="0" rtlCol="0"/>
          <a:lstStyle/>
          <a:p>
            <a:endParaRPr/>
          </a:p>
        </p:txBody>
      </p:sp>
      <p:sp>
        <p:nvSpPr>
          <p:cNvPr id="22" name="object 22"/>
          <p:cNvSpPr/>
          <p:nvPr/>
        </p:nvSpPr>
        <p:spPr>
          <a:xfrm>
            <a:off x="6361841" y="1500290"/>
            <a:ext cx="1134745" cy="1089660"/>
          </a:xfrm>
          <a:custGeom>
            <a:avLst/>
            <a:gdLst/>
            <a:ahLst/>
            <a:cxnLst/>
            <a:rect l="l" t="t" r="r" b="b"/>
            <a:pathLst>
              <a:path w="1134745" h="1089660">
                <a:moveTo>
                  <a:pt x="0" y="544627"/>
                </a:moveTo>
                <a:lnTo>
                  <a:pt x="2081" y="497634"/>
                </a:lnTo>
                <a:lnTo>
                  <a:pt x="8213" y="451752"/>
                </a:lnTo>
                <a:lnTo>
                  <a:pt x="18224" y="407143"/>
                </a:lnTo>
                <a:lnTo>
                  <a:pt x="31944" y="363971"/>
                </a:lnTo>
                <a:lnTo>
                  <a:pt x="49204" y="322399"/>
                </a:lnTo>
                <a:lnTo>
                  <a:pt x="69832" y="282592"/>
                </a:lnTo>
                <a:lnTo>
                  <a:pt x="93660" y="244712"/>
                </a:lnTo>
                <a:lnTo>
                  <a:pt x="120515" y="208923"/>
                </a:lnTo>
                <a:lnTo>
                  <a:pt x="150229" y="175388"/>
                </a:lnTo>
                <a:lnTo>
                  <a:pt x="182631" y="144271"/>
                </a:lnTo>
                <a:lnTo>
                  <a:pt x="217551" y="115736"/>
                </a:lnTo>
                <a:lnTo>
                  <a:pt x="254818" y="89945"/>
                </a:lnTo>
                <a:lnTo>
                  <a:pt x="294262" y="67063"/>
                </a:lnTo>
                <a:lnTo>
                  <a:pt x="335713" y="47252"/>
                </a:lnTo>
                <a:lnTo>
                  <a:pt x="379002" y="30677"/>
                </a:lnTo>
                <a:lnTo>
                  <a:pt x="423956" y="17501"/>
                </a:lnTo>
                <a:lnTo>
                  <a:pt x="470408" y="7887"/>
                </a:lnTo>
                <a:lnTo>
                  <a:pt x="518185" y="1999"/>
                </a:lnTo>
                <a:lnTo>
                  <a:pt x="567118" y="0"/>
                </a:lnTo>
                <a:lnTo>
                  <a:pt x="616051" y="1999"/>
                </a:lnTo>
                <a:lnTo>
                  <a:pt x="663828" y="7887"/>
                </a:lnTo>
                <a:lnTo>
                  <a:pt x="710280" y="17501"/>
                </a:lnTo>
                <a:lnTo>
                  <a:pt x="755234" y="30677"/>
                </a:lnTo>
                <a:lnTo>
                  <a:pt x="798523" y="47252"/>
                </a:lnTo>
                <a:lnTo>
                  <a:pt x="839974" y="67063"/>
                </a:lnTo>
                <a:lnTo>
                  <a:pt x="879418" y="89945"/>
                </a:lnTo>
                <a:lnTo>
                  <a:pt x="916686" y="115736"/>
                </a:lnTo>
                <a:lnTo>
                  <a:pt x="951605" y="144271"/>
                </a:lnTo>
                <a:lnTo>
                  <a:pt x="984007" y="175388"/>
                </a:lnTo>
                <a:lnTo>
                  <a:pt x="1013721" y="208923"/>
                </a:lnTo>
                <a:lnTo>
                  <a:pt x="1040576" y="244712"/>
                </a:lnTo>
                <a:lnTo>
                  <a:pt x="1064404" y="282592"/>
                </a:lnTo>
                <a:lnTo>
                  <a:pt x="1085032" y="322399"/>
                </a:lnTo>
                <a:lnTo>
                  <a:pt x="1102292" y="363971"/>
                </a:lnTo>
                <a:lnTo>
                  <a:pt x="1116012" y="407143"/>
                </a:lnTo>
                <a:lnTo>
                  <a:pt x="1126023" y="451752"/>
                </a:lnTo>
                <a:lnTo>
                  <a:pt x="1132155" y="497634"/>
                </a:lnTo>
                <a:lnTo>
                  <a:pt x="1134237" y="544627"/>
                </a:lnTo>
                <a:lnTo>
                  <a:pt x="1132155" y="591619"/>
                </a:lnTo>
                <a:lnTo>
                  <a:pt x="1126023" y="637501"/>
                </a:lnTo>
                <a:lnTo>
                  <a:pt x="1116012" y="682110"/>
                </a:lnTo>
                <a:lnTo>
                  <a:pt x="1102292" y="725282"/>
                </a:lnTo>
                <a:lnTo>
                  <a:pt x="1085032" y="766854"/>
                </a:lnTo>
                <a:lnTo>
                  <a:pt x="1064404" y="806661"/>
                </a:lnTo>
                <a:lnTo>
                  <a:pt x="1040576" y="844541"/>
                </a:lnTo>
                <a:lnTo>
                  <a:pt x="1013721" y="880330"/>
                </a:lnTo>
                <a:lnTo>
                  <a:pt x="984007" y="913865"/>
                </a:lnTo>
                <a:lnTo>
                  <a:pt x="951605" y="944982"/>
                </a:lnTo>
                <a:lnTo>
                  <a:pt x="916686" y="973517"/>
                </a:lnTo>
                <a:lnTo>
                  <a:pt x="879418" y="999308"/>
                </a:lnTo>
                <a:lnTo>
                  <a:pt x="839974" y="1022190"/>
                </a:lnTo>
                <a:lnTo>
                  <a:pt x="798523" y="1042001"/>
                </a:lnTo>
                <a:lnTo>
                  <a:pt x="755234" y="1058576"/>
                </a:lnTo>
                <a:lnTo>
                  <a:pt x="710280" y="1071752"/>
                </a:lnTo>
                <a:lnTo>
                  <a:pt x="663828" y="1081366"/>
                </a:lnTo>
                <a:lnTo>
                  <a:pt x="616051" y="1087254"/>
                </a:lnTo>
                <a:lnTo>
                  <a:pt x="567118" y="1089254"/>
                </a:lnTo>
                <a:lnTo>
                  <a:pt x="518185" y="1087254"/>
                </a:lnTo>
                <a:lnTo>
                  <a:pt x="470408" y="1081366"/>
                </a:lnTo>
                <a:lnTo>
                  <a:pt x="423956" y="1071752"/>
                </a:lnTo>
                <a:lnTo>
                  <a:pt x="379002" y="1058576"/>
                </a:lnTo>
                <a:lnTo>
                  <a:pt x="335713" y="1042001"/>
                </a:lnTo>
                <a:lnTo>
                  <a:pt x="294262" y="1022190"/>
                </a:lnTo>
                <a:lnTo>
                  <a:pt x="254818" y="999308"/>
                </a:lnTo>
                <a:lnTo>
                  <a:pt x="217551" y="973517"/>
                </a:lnTo>
                <a:lnTo>
                  <a:pt x="182631" y="944982"/>
                </a:lnTo>
                <a:lnTo>
                  <a:pt x="150229" y="913865"/>
                </a:lnTo>
                <a:lnTo>
                  <a:pt x="120515" y="880330"/>
                </a:lnTo>
                <a:lnTo>
                  <a:pt x="93660" y="844541"/>
                </a:lnTo>
                <a:lnTo>
                  <a:pt x="69832" y="806661"/>
                </a:lnTo>
                <a:lnTo>
                  <a:pt x="49204" y="766854"/>
                </a:lnTo>
                <a:lnTo>
                  <a:pt x="31944" y="725282"/>
                </a:lnTo>
                <a:lnTo>
                  <a:pt x="18224" y="682110"/>
                </a:lnTo>
                <a:lnTo>
                  <a:pt x="8213" y="637501"/>
                </a:lnTo>
                <a:lnTo>
                  <a:pt x="2081" y="591619"/>
                </a:lnTo>
                <a:lnTo>
                  <a:pt x="0" y="544627"/>
                </a:lnTo>
                <a:close/>
              </a:path>
            </a:pathLst>
          </a:custGeom>
          <a:ln w="50800">
            <a:solidFill>
              <a:srgbClr val="BFBFBF"/>
            </a:solidFill>
          </a:ln>
        </p:spPr>
        <p:txBody>
          <a:bodyPr wrap="square" lIns="0" tIns="0" rIns="0" bIns="0" rtlCol="0"/>
          <a:lstStyle/>
          <a:p>
            <a:endParaRPr/>
          </a:p>
        </p:txBody>
      </p:sp>
      <p:sp>
        <p:nvSpPr>
          <p:cNvPr id="23" name="object 23"/>
          <p:cNvSpPr/>
          <p:nvPr/>
        </p:nvSpPr>
        <p:spPr>
          <a:xfrm>
            <a:off x="6895561" y="1664705"/>
            <a:ext cx="60960" cy="635"/>
          </a:xfrm>
          <a:custGeom>
            <a:avLst/>
            <a:gdLst/>
            <a:ahLst/>
            <a:cxnLst/>
            <a:rect l="l" t="t" r="r" b="b"/>
            <a:pathLst>
              <a:path w="60959" h="635">
                <a:moveTo>
                  <a:pt x="-12700" y="196"/>
                </a:moveTo>
                <a:lnTo>
                  <a:pt x="73452" y="196"/>
                </a:lnTo>
              </a:path>
            </a:pathLst>
          </a:custGeom>
          <a:ln w="25792">
            <a:solidFill>
              <a:srgbClr val="333333"/>
            </a:solidFill>
          </a:ln>
        </p:spPr>
        <p:txBody>
          <a:bodyPr wrap="square" lIns="0" tIns="0" rIns="0" bIns="0" rtlCol="0"/>
          <a:lstStyle/>
          <a:p>
            <a:endParaRPr/>
          </a:p>
        </p:txBody>
      </p:sp>
      <p:sp>
        <p:nvSpPr>
          <p:cNvPr id="24" name="object 24"/>
          <p:cNvSpPr/>
          <p:nvPr/>
        </p:nvSpPr>
        <p:spPr>
          <a:xfrm>
            <a:off x="6926141" y="1664705"/>
            <a:ext cx="635" cy="88265"/>
          </a:xfrm>
          <a:custGeom>
            <a:avLst/>
            <a:gdLst/>
            <a:ahLst/>
            <a:cxnLst/>
            <a:rect l="l" t="t" r="r" b="b"/>
            <a:pathLst>
              <a:path w="634" h="88264">
                <a:moveTo>
                  <a:pt x="204" y="-12700"/>
                </a:moveTo>
                <a:lnTo>
                  <a:pt x="204" y="100410"/>
                </a:lnTo>
              </a:path>
            </a:pathLst>
          </a:custGeom>
          <a:ln w="25808">
            <a:solidFill>
              <a:srgbClr val="333333"/>
            </a:solidFill>
          </a:ln>
        </p:spPr>
        <p:txBody>
          <a:bodyPr wrap="square" lIns="0" tIns="0" rIns="0" bIns="0" rtlCol="0"/>
          <a:lstStyle/>
          <a:p>
            <a:endParaRPr/>
          </a:p>
        </p:txBody>
      </p:sp>
      <p:sp>
        <p:nvSpPr>
          <p:cNvPr id="25" name="object 25"/>
          <p:cNvSpPr/>
          <p:nvPr/>
        </p:nvSpPr>
        <p:spPr>
          <a:xfrm>
            <a:off x="7169556" y="1752415"/>
            <a:ext cx="45720" cy="44450"/>
          </a:xfrm>
          <a:custGeom>
            <a:avLst/>
            <a:gdLst/>
            <a:ahLst/>
            <a:cxnLst/>
            <a:rect l="l" t="t" r="r" b="b"/>
            <a:pathLst>
              <a:path w="45720" h="44450">
                <a:moveTo>
                  <a:pt x="0" y="0"/>
                </a:moveTo>
                <a:lnTo>
                  <a:pt x="45666" y="43855"/>
                </a:lnTo>
              </a:path>
            </a:pathLst>
          </a:custGeom>
          <a:ln w="25400">
            <a:solidFill>
              <a:srgbClr val="333333"/>
            </a:solidFill>
          </a:ln>
        </p:spPr>
        <p:txBody>
          <a:bodyPr wrap="square" lIns="0" tIns="0" rIns="0" bIns="0" rtlCol="0"/>
          <a:lstStyle/>
          <a:p>
            <a:endParaRPr/>
          </a:p>
        </p:txBody>
      </p:sp>
      <p:sp>
        <p:nvSpPr>
          <p:cNvPr id="26" name="object 26"/>
          <p:cNvSpPr/>
          <p:nvPr/>
        </p:nvSpPr>
        <p:spPr>
          <a:xfrm>
            <a:off x="7143042" y="1783234"/>
            <a:ext cx="40640" cy="38735"/>
          </a:xfrm>
          <a:custGeom>
            <a:avLst/>
            <a:gdLst/>
            <a:ahLst/>
            <a:cxnLst/>
            <a:rect l="l" t="t" r="r" b="b"/>
            <a:pathLst>
              <a:path w="40640" h="38735">
                <a:moveTo>
                  <a:pt x="40367" y="0"/>
                </a:moveTo>
                <a:lnTo>
                  <a:pt x="0" y="38235"/>
                </a:lnTo>
              </a:path>
            </a:pathLst>
          </a:custGeom>
          <a:ln w="25400">
            <a:solidFill>
              <a:srgbClr val="333333"/>
            </a:solidFill>
          </a:ln>
        </p:spPr>
        <p:txBody>
          <a:bodyPr wrap="square" lIns="0" tIns="0" rIns="0" bIns="0" rtlCol="0"/>
          <a:lstStyle/>
          <a:p>
            <a:endParaRPr/>
          </a:p>
        </p:txBody>
      </p:sp>
      <p:sp>
        <p:nvSpPr>
          <p:cNvPr id="27" name="object 27"/>
          <p:cNvSpPr/>
          <p:nvPr/>
        </p:nvSpPr>
        <p:spPr>
          <a:xfrm>
            <a:off x="6713306" y="2044519"/>
            <a:ext cx="60960" cy="635"/>
          </a:xfrm>
          <a:custGeom>
            <a:avLst/>
            <a:gdLst/>
            <a:ahLst/>
            <a:cxnLst/>
            <a:rect l="l" t="t" r="r" b="b"/>
            <a:pathLst>
              <a:path w="60959" h="635">
                <a:moveTo>
                  <a:pt x="-12700" y="196"/>
                </a:moveTo>
                <a:lnTo>
                  <a:pt x="73452" y="196"/>
                </a:lnTo>
              </a:path>
            </a:pathLst>
          </a:custGeom>
          <a:ln w="25792">
            <a:solidFill>
              <a:srgbClr val="333333"/>
            </a:solidFill>
          </a:ln>
        </p:spPr>
        <p:txBody>
          <a:bodyPr wrap="square" lIns="0" tIns="0" rIns="0" bIns="0" rtlCol="0"/>
          <a:lstStyle/>
          <a:p>
            <a:endParaRPr/>
          </a:p>
        </p:txBody>
      </p:sp>
      <p:sp>
        <p:nvSpPr>
          <p:cNvPr id="28" name="object 28"/>
          <p:cNvSpPr/>
          <p:nvPr/>
        </p:nvSpPr>
        <p:spPr>
          <a:xfrm>
            <a:off x="6774057" y="1898859"/>
            <a:ext cx="45720" cy="44450"/>
          </a:xfrm>
          <a:custGeom>
            <a:avLst/>
            <a:gdLst/>
            <a:ahLst/>
            <a:cxnLst/>
            <a:rect l="l" t="t" r="r" b="b"/>
            <a:pathLst>
              <a:path w="45720" h="44450">
                <a:moveTo>
                  <a:pt x="0" y="0"/>
                </a:moveTo>
                <a:lnTo>
                  <a:pt x="45666" y="43855"/>
                </a:lnTo>
              </a:path>
            </a:pathLst>
          </a:custGeom>
          <a:ln w="25400">
            <a:solidFill>
              <a:srgbClr val="333333"/>
            </a:solidFill>
          </a:ln>
        </p:spPr>
        <p:txBody>
          <a:bodyPr wrap="square" lIns="0" tIns="0" rIns="0" bIns="0" rtlCol="0"/>
          <a:lstStyle/>
          <a:p>
            <a:endParaRPr/>
          </a:p>
        </p:txBody>
      </p:sp>
      <p:sp>
        <p:nvSpPr>
          <p:cNvPr id="29" name="object 29"/>
          <p:cNvSpPr/>
          <p:nvPr/>
        </p:nvSpPr>
        <p:spPr>
          <a:xfrm>
            <a:off x="6774057" y="2146325"/>
            <a:ext cx="45720" cy="45085"/>
          </a:xfrm>
          <a:custGeom>
            <a:avLst/>
            <a:gdLst/>
            <a:ahLst/>
            <a:cxnLst/>
            <a:rect l="l" t="t" r="r" b="b"/>
            <a:pathLst>
              <a:path w="45720" h="45085">
                <a:moveTo>
                  <a:pt x="0" y="44638"/>
                </a:moveTo>
                <a:lnTo>
                  <a:pt x="45666" y="0"/>
                </a:lnTo>
              </a:path>
            </a:pathLst>
          </a:custGeom>
          <a:ln w="25400">
            <a:solidFill>
              <a:srgbClr val="333333"/>
            </a:solidFill>
          </a:ln>
        </p:spPr>
        <p:txBody>
          <a:bodyPr wrap="square" lIns="0" tIns="0" rIns="0" bIns="0" rtlCol="0"/>
          <a:lstStyle/>
          <a:p>
            <a:endParaRPr/>
          </a:p>
        </p:txBody>
      </p:sp>
      <p:sp>
        <p:nvSpPr>
          <p:cNvPr id="30" name="object 30"/>
          <p:cNvSpPr/>
          <p:nvPr/>
        </p:nvSpPr>
        <p:spPr>
          <a:xfrm>
            <a:off x="7077818" y="2044519"/>
            <a:ext cx="61594" cy="635"/>
          </a:xfrm>
          <a:custGeom>
            <a:avLst/>
            <a:gdLst/>
            <a:ahLst/>
            <a:cxnLst/>
            <a:rect l="l" t="t" r="r" b="b"/>
            <a:pathLst>
              <a:path w="61595" h="635">
                <a:moveTo>
                  <a:pt x="-12700" y="196"/>
                </a:moveTo>
                <a:lnTo>
                  <a:pt x="74267" y="196"/>
                </a:lnTo>
              </a:path>
            </a:pathLst>
          </a:custGeom>
          <a:ln w="25792">
            <a:solidFill>
              <a:srgbClr val="333333"/>
            </a:solidFill>
          </a:ln>
        </p:spPr>
        <p:txBody>
          <a:bodyPr wrap="square" lIns="0" tIns="0" rIns="0" bIns="0" rtlCol="0"/>
          <a:lstStyle/>
          <a:p>
            <a:endParaRPr/>
          </a:p>
        </p:txBody>
      </p:sp>
      <p:sp>
        <p:nvSpPr>
          <p:cNvPr id="31" name="object 31"/>
          <p:cNvSpPr/>
          <p:nvPr/>
        </p:nvSpPr>
        <p:spPr>
          <a:xfrm>
            <a:off x="6926141" y="2190572"/>
            <a:ext cx="635" cy="59690"/>
          </a:xfrm>
          <a:custGeom>
            <a:avLst/>
            <a:gdLst/>
            <a:ahLst/>
            <a:cxnLst/>
            <a:rect l="l" t="t" r="r" b="b"/>
            <a:pathLst>
              <a:path w="634" h="59689">
                <a:moveTo>
                  <a:pt x="204" y="-12700"/>
                </a:moveTo>
                <a:lnTo>
                  <a:pt x="204" y="71826"/>
                </a:lnTo>
              </a:path>
            </a:pathLst>
          </a:custGeom>
          <a:ln w="25808">
            <a:solidFill>
              <a:srgbClr val="333333"/>
            </a:solidFill>
          </a:ln>
        </p:spPr>
        <p:txBody>
          <a:bodyPr wrap="square" lIns="0" tIns="0" rIns="0" bIns="0" rtlCol="0"/>
          <a:lstStyle/>
          <a:p>
            <a:endParaRPr/>
          </a:p>
        </p:txBody>
      </p:sp>
      <p:sp>
        <p:nvSpPr>
          <p:cNvPr id="32" name="object 32"/>
          <p:cNvSpPr/>
          <p:nvPr/>
        </p:nvSpPr>
        <p:spPr>
          <a:xfrm>
            <a:off x="6926141" y="1840124"/>
            <a:ext cx="635" cy="58419"/>
          </a:xfrm>
          <a:custGeom>
            <a:avLst/>
            <a:gdLst/>
            <a:ahLst/>
            <a:cxnLst/>
            <a:rect l="l" t="t" r="r" b="b"/>
            <a:pathLst>
              <a:path w="634" h="58419">
                <a:moveTo>
                  <a:pt x="204" y="-12700"/>
                </a:moveTo>
                <a:lnTo>
                  <a:pt x="204" y="71043"/>
                </a:lnTo>
              </a:path>
            </a:pathLst>
          </a:custGeom>
          <a:ln w="25808">
            <a:solidFill>
              <a:srgbClr val="333333"/>
            </a:solidFill>
          </a:ln>
        </p:spPr>
        <p:txBody>
          <a:bodyPr wrap="square" lIns="0" tIns="0" rIns="0" bIns="0" rtlCol="0"/>
          <a:lstStyle/>
          <a:p>
            <a:endParaRPr/>
          </a:p>
        </p:txBody>
      </p:sp>
      <p:sp>
        <p:nvSpPr>
          <p:cNvPr id="33" name="object 33"/>
          <p:cNvSpPr/>
          <p:nvPr/>
        </p:nvSpPr>
        <p:spPr>
          <a:xfrm>
            <a:off x="7032152" y="2146325"/>
            <a:ext cx="46990" cy="45085"/>
          </a:xfrm>
          <a:custGeom>
            <a:avLst/>
            <a:gdLst/>
            <a:ahLst/>
            <a:cxnLst/>
            <a:rect l="l" t="t" r="r" b="b"/>
            <a:pathLst>
              <a:path w="46990" h="45085">
                <a:moveTo>
                  <a:pt x="46481" y="44638"/>
                </a:moveTo>
                <a:lnTo>
                  <a:pt x="0" y="0"/>
                </a:lnTo>
              </a:path>
            </a:pathLst>
          </a:custGeom>
          <a:ln w="25400">
            <a:solidFill>
              <a:srgbClr val="333333"/>
            </a:solidFill>
          </a:ln>
        </p:spPr>
        <p:txBody>
          <a:bodyPr wrap="square" lIns="0" tIns="0" rIns="0" bIns="0" rtlCol="0"/>
          <a:lstStyle/>
          <a:p>
            <a:endParaRPr/>
          </a:p>
        </p:txBody>
      </p:sp>
      <p:sp>
        <p:nvSpPr>
          <p:cNvPr id="34" name="object 34"/>
          <p:cNvSpPr/>
          <p:nvPr/>
        </p:nvSpPr>
        <p:spPr>
          <a:xfrm>
            <a:off x="7032152" y="1898859"/>
            <a:ext cx="46990" cy="44450"/>
          </a:xfrm>
          <a:custGeom>
            <a:avLst/>
            <a:gdLst/>
            <a:ahLst/>
            <a:cxnLst/>
            <a:rect l="l" t="t" r="r" b="b"/>
            <a:pathLst>
              <a:path w="46990" h="44450">
                <a:moveTo>
                  <a:pt x="46481" y="0"/>
                </a:moveTo>
                <a:lnTo>
                  <a:pt x="0" y="43855"/>
                </a:lnTo>
              </a:path>
            </a:pathLst>
          </a:custGeom>
          <a:ln w="25400">
            <a:solidFill>
              <a:srgbClr val="333333"/>
            </a:solidFill>
          </a:ln>
        </p:spPr>
        <p:txBody>
          <a:bodyPr wrap="square" lIns="0" tIns="0" rIns="0" bIns="0" rtlCol="0"/>
          <a:lstStyle/>
          <a:p>
            <a:endParaRPr/>
          </a:p>
        </p:txBody>
      </p:sp>
      <p:sp>
        <p:nvSpPr>
          <p:cNvPr id="35" name="object 35"/>
          <p:cNvSpPr/>
          <p:nvPr/>
        </p:nvSpPr>
        <p:spPr>
          <a:xfrm>
            <a:off x="6621566" y="1752415"/>
            <a:ext cx="608965" cy="584835"/>
          </a:xfrm>
          <a:custGeom>
            <a:avLst/>
            <a:gdLst/>
            <a:ahLst/>
            <a:cxnLst/>
            <a:rect l="l" t="t" r="r" b="b"/>
            <a:pathLst>
              <a:path w="608965" h="584835">
                <a:moveTo>
                  <a:pt x="608649" y="292255"/>
                </a:moveTo>
                <a:lnTo>
                  <a:pt x="604670" y="339627"/>
                </a:lnTo>
                <a:lnTo>
                  <a:pt x="593148" y="384577"/>
                </a:lnTo>
                <a:lnTo>
                  <a:pt x="574708" y="426502"/>
                </a:lnTo>
                <a:lnTo>
                  <a:pt x="549976" y="464797"/>
                </a:lnTo>
                <a:lnTo>
                  <a:pt x="519576" y="498859"/>
                </a:lnTo>
                <a:lnTo>
                  <a:pt x="484132" y="528082"/>
                </a:lnTo>
                <a:lnTo>
                  <a:pt x="444269" y="551863"/>
                </a:lnTo>
                <a:lnTo>
                  <a:pt x="400613" y="569598"/>
                </a:lnTo>
                <a:lnTo>
                  <a:pt x="353787" y="580682"/>
                </a:lnTo>
                <a:lnTo>
                  <a:pt x="304417" y="584511"/>
                </a:lnTo>
                <a:lnTo>
                  <a:pt x="255019" y="580689"/>
                </a:lnTo>
                <a:lnTo>
                  <a:pt x="208166" y="569624"/>
                </a:lnTo>
                <a:lnTo>
                  <a:pt x="164484" y="551914"/>
                </a:lnTo>
                <a:lnTo>
                  <a:pt x="124597" y="528159"/>
                </a:lnTo>
                <a:lnTo>
                  <a:pt x="89131" y="498959"/>
                </a:lnTo>
                <a:lnTo>
                  <a:pt x="58711" y="464912"/>
                </a:lnTo>
                <a:lnTo>
                  <a:pt x="33963" y="426619"/>
                </a:lnTo>
                <a:lnTo>
                  <a:pt x="15511" y="384679"/>
                </a:lnTo>
                <a:lnTo>
                  <a:pt x="3982" y="339691"/>
                </a:lnTo>
                <a:lnTo>
                  <a:pt x="0" y="292255"/>
                </a:lnTo>
                <a:lnTo>
                  <a:pt x="3982" y="244840"/>
                </a:lnTo>
                <a:lnTo>
                  <a:pt x="15511" y="199865"/>
                </a:lnTo>
                <a:lnTo>
                  <a:pt x="33963" y="157930"/>
                </a:lnTo>
                <a:lnTo>
                  <a:pt x="58711" y="119636"/>
                </a:lnTo>
                <a:lnTo>
                  <a:pt x="89131" y="85585"/>
                </a:lnTo>
                <a:lnTo>
                  <a:pt x="124597" y="56377"/>
                </a:lnTo>
                <a:lnTo>
                  <a:pt x="164484" y="32613"/>
                </a:lnTo>
                <a:lnTo>
                  <a:pt x="208166" y="14895"/>
                </a:lnTo>
                <a:lnTo>
                  <a:pt x="255019" y="3824"/>
                </a:lnTo>
                <a:lnTo>
                  <a:pt x="304417" y="0"/>
                </a:lnTo>
                <a:lnTo>
                  <a:pt x="353787" y="3872"/>
                </a:lnTo>
                <a:lnTo>
                  <a:pt x="400613" y="14980"/>
                </a:lnTo>
                <a:lnTo>
                  <a:pt x="444269" y="32725"/>
                </a:lnTo>
                <a:lnTo>
                  <a:pt x="484132" y="56505"/>
                </a:lnTo>
                <a:lnTo>
                  <a:pt x="519576" y="85718"/>
                </a:lnTo>
                <a:lnTo>
                  <a:pt x="549976" y="119764"/>
                </a:lnTo>
                <a:lnTo>
                  <a:pt x="574708" y="158042"/>
                </a:lnTo>
                <a:lnTo>
                  <a:pt x="593148" y="199950"/>
                </a:lnTo>
                <a:lnTo>
                  <a:pt x="604670" y="244888"/>
                </a:lnTo>
                <a:lnTo>
                  <a:pt x="608649" y="292255"/>
                </a:lnTo>
              </a:path>
            </a:pathLst>
          </a:custGeom>
          <a:ln w="25400">
            <a:solidFill>
              <a:srgbClr val="333333"/>
            </a:solidFill>
          </a:ln>
        </p:spPr>
        <p:txBody>
          <a:bodyPr wrap="square" lIns="0" tIns="0" rIns="0" bIns="0" rtlCol="0"/>
          <a:lstStyle/>
          <a:p>
            <a:endParaRPr/>
          </a:p>
        </p:txBody>
      </p:sp>
      <p:sp>
        <p:nvSpPr>
          <p:cNvPr id="36" name="object 36"/>
          <p:cNvSpPr txBox="1"/>
          <p:nvPr/>
        </p:nvSpPr>
        <p:spPr>
          <a:xfrm>
            <a:off x="5912605" y="2816860"/>
            <a:ext cx="2159000" cy="932815"/>
          </a:xfrm>
          <a:prstGeom prst="rect">
            <a:avLst/>
          </a:prstGeom>
        </p:spPr>
        <p:txBody>
          <a:bodyPr vert="horz" wrap="square" lIns="0" tIns="12700" rIns="0" bIns="0" rtlCol="0">
            <a:spAutoFit/>
          </a:bodyPr>
          <a:lstStyle/>
          <a:p>
            <a:pPr marL="347345">
              <a:lnSpc>
                <a:spcPct val="100000"/>
              </a:lnSpc>
              <a:spcBef>
                <a:spcPts val="100"/>
              </a:spcBef>
            </a:pPr>
            <a:r>
              <a:rPr sz="1600" b="0" spc="10" dirty="0">
                <a:solidFill>
                  <a:srgbClr val="049FD9"/>
                </a:solidFill>
                <a:latin typeface="Cisco Sans"/>
                <a:cs typeface="Cisco Sans"/>
              </a:rPr>
              <a:t>Policy</a:t>
            </a:r>
            <a:r>
              <a:rPr sz="1600" b="0" spc="-10" dirty="0">
                <a:solidFill>
                  <a:srgbClr val="049FD9"/>
                </a:solidFill>
                <a:latin typeface="Cisco Sans"/>
                <a:cs typeface="Cisco Sans"/>
              </a:rPr>
              <a:t> </a:t>
            </a:r>
            <a:r>
              <a:rPr sz="1600" b="0" spc="15" dirty="0">
                <a:solidFill>
                  <a:srgbClr val="049FD9"/>
                </a:solidFill>
                <a:latin typeface="Cisco Sans"/>
                <a:cs typeface="Cisco Sans"/>
              </a:rPr>
              <a:t>Flexibility</a:t>
            </a:r>
            <a:endParaRPr sz="1600">
              <a:latin typeface="Cisco Sans"/>
              <a:cs typeface="Cisco Sans"/>
            </a:endParaRPr>
          </a:p>
          <a:p>
            <a:pPr marL="12065" marR="5080" algn="ctr">
              <a:lnSpc>
                <a:spcPct val="100800"/>
              </a:lnSpc>
              <a:spcBef>
                <a:spcPts val="865"/>
              </a:spcBef>
            </a:pPr>
            <a:r>
              <a:rPr sz="1200" b="0" spc="10" dirty="0">
                <a:solidFill>
                  <a:srgbClr val="999999"/>
                </a:solidFill>
                <a:latin typeface="Cisco Sans"/>
                <a:cs typeface="Cisco Sans"/>
              </a:rPr>
              <a:t>Assign </a:t>
            </a:r>
            <a:r>
              <a:rPr sz="1200" b="0" spc="5" dirty="0">
                <a:solidFill>
                  <a:srgbClr val="999999"/>
                </a:solidFill>
                <a:latin typeface="Cisco Sans"/>
                <a:cs typeface="Cisco Sans"/>
              </a:rPr>
              <a:t>Umbrella </a:t>
            </a:r>
            <a:r>
              <a:rPr sz="1200" b="0" spc="10" dirty="0">
                <a:solidFill>
                  <a:srgbClr val="999999"/>
                </a:solidFill>
                <a:latin typeface="Cisco Sans"/>
                <a:cs typeface="Cisco Sans"/>
              </a:rPr>
              <a:t>policies </a:t>
            </a:r>
            <a:r>
              <a:rPr sz="1200" b="0" spc="5" dirty="0">
                <a:solidFill>
                  <a:srgbClr val="999999"/>
                </a:solidFill>
                <a:latin typeface="Cisco Sans"/>
                <a:cs typeface="Cisco Sans"/>
              </a:rPr>
              <a:t>to  </a:t>
            </a:r>
            <a:r>
              <a:rPr sz="1200" b="0" spc="10" dirty="0">
                <a:solidFill>
                  <a:srgbClr val="999999"/>
                </a:solidFill>
                <a:latin typeface="Cisco Sans"/>
                <a:cs typeface="Cisco Sans"/>
              </a:rPr>
              <a:t>Meraki wireless </a:t>
            </a:r>
            <a:r>
              <a:rPr sz="1200" b="0" spc="5" dirty="0">
                <a:solidFill>
                  <a:srgbClr val="999999"/>
                </a:solidFill>
                <a:latin typeface="Cisco Sans"/>
                <a:cs typeface="Cisco Sans"/>
              </a:rPr>
              <a:t>networks,</a:t>
            </a:r>
            <a:r>
              <a:rPr sz="1200" b="0" spc="-45" dirty="0">
                <a:solidFill>
                  <a:srgbClr val="999999"/>
                </a:solidFill>
                <a:latin typeface="Cisco Sans"/>
                <a:cs typeface="Cisco Sans"/>
              </a:rPr>
              <a:t> </a:t>
            </a:r>
            <a:r>
              <a:rPr sz="1200" b="0" spc="5" dirty="0">
                <a:solidFill>
                  <a:srgbClr val="999999"/>
                </a:solidFill>
                <a:latin typeface="Cisco Sans"/>
                <a:cs typeface="Cisco Sans"/>
              </a:rPr>
              <a:t>per-  SSID or </a:t>
            </a:r>
            <a:r>
              <a:rPr sz="1200" b="0" spc="10" dirty="0">
                <a:solidFill>
                  <a:srgbClr val="999999"/>
                </a:solidFill>
                <a:latin typeface="Cisco Sans"/>
                <a:cs typeface="Cisco Sans"/>
              </a:rPr>
              <a:t>Meraki </a:t>
            </a:r>
            <a:r>
              <a:rPr sz="1200" b="0" spc="5" dirty="0">
                <a:solidFill>
                  <a:srgbClr val="999999"/>
                </a:solidFill>
                <a:latin typeface="Cisco Sans"/>
                <a:cs typeface="Cisco Sans"/>
              </a:rPr>
              <a:t>Group</a:t>
            </a:r>
            <a:r>
              <a:rPr sz="1200" b="0" spc="-50" dirty="0">
                <a:solidFill>
                  <a:srgbClr val="999999"/>
                </a:solidFill>
                <a:latin typeface="Cisco Sans"/>
                <a:cs typeface="Cisco Sans"/>
              </a:rPr>
              <a:t> </a:t>
            </a:r>
            <a:r>
              <a:rPr sz="1200" b="0" spc="10" dirty="0">
                <a:solidFill>
                  <a:srgbClr val="999999"/>
                </a:solidFill>
                <a:latin typeface="Cisco Sans"/>
                <a:cs typeface="Cisco Sans"/>
              </a:rPr>
              <a:t>Policy</a:t>
            </a:r>
            <a:endParaRPr sz="1200">
              <a:latin typeface="Cisco Sans"/>
              <a:cs typeface="Cisco Sans"/>
            </a:endParaRPr>
          </a:p>
        </p:txBody>
      </p:sp>
      <p:sp>
        <p:nvSpPr>
          <p:cNvPr id="37" name="object 37"/>
          <p:cNvSpPr/>
          <p:nvPr/>
        </p:nvSpPr>
        <p:spPr>
          <a:xfrm>
            <a:off x="4163567" y="1740407"/>
            <a:ext cx="826008" cy="588263"/>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4157648" y="1736562"/>
            <a:ext cx="838200" cy="596900"/>
          </a:xfrm>
          <a:custGeom>
            <a:avLst/>
            <a:gdLst/>
            <a:ahLst/>
            <a:cxnLst/>
            <a:rect l="l" t="t" r="r" b="b"/>
            <a:pathLst>
              <a:path w="838200" h="596900">
                <a:moveTo>
                  <a:pt x="0" y="0"/>
                </a:moveTo>
                <a:lnTo>
                  <a:pt x="838200" y="0"/>
                </a:lnTo>
                <a:lnTo>
                  <a:pt x="838200" y="596900"/>
                </a:lnTo>
                <a:lnTo>
                  <a:pt x="0" y="596900"/>
                </a:lnTo>
                <a:lnTo>
                  <a:pt x="0" y="0"/>
                </a:lnTo>
                <a:close/>
              </a:path>
            </a:pathLst>
          </a:custGeom>
          <a:ln w="12700">
            <a:solidFill>
              <a:srgbClr val="282828"/>
            </a:solidFill>
          </a:ln>
        </p:spPr>
        <p:txBody>
          <a:bodyPr wrap="square" lIns="0" tIns="0" rIns="0" bIns="0" rtlCol="0"/>
          <a:lstStyle/>
          <a:p>
            <a:endParaRPr/>
          </a:p>
        </p:txBody>
      </p:sp>
      <p:sp>
        <p:nvSpPr>
          <p:cNvPr id="39" name="object 39"/>
          <p:cNvSpPr/>
          <p:nvPr/>
        </p:nvSpPr>
        <p:spPr>
          <a:xfrm>
            <a:off x="0" y="4046487"/>
            <a:ext cx="9144000" cy="651510"/>
          </a:xfrm>
          <a:custGeom>
            <a:avLst/>
            <a:gdLst/>
            <a:ahLst/>
            <a:cxnLst/>
            <a:rect l="l" t="t" r="r" b="b"/>
            <a:pathLst>
              <a:path w="9144000" h="651510">
                <a:moveTo>
                  <a:pt x="0" y="651037"/>
                </a:moveTo>
                <a:lnTo>
                  <a:pt x="9143998" y="651037"/>
                </a:lnTo>
                <a:lnTo>
                  <a:pt x="9143998" y="0"/>
                </a:lnTo>
                <a:lnTo>
                  <a:pt x="0" y="0"/>
                </a:lnTo>
                <a:lnTo>
                  <a:pt x="0" y="651037"/>
                </a:lnTo>
                <a:close/>
              </a:path>
            </a:pathLst>
          </a:custGeom>
          <a:solidFill>
            <a:srgbClr val="00BCEB"/>
          </a:solidFill>
        </p:spPr>
        <p:txBody>
          <a:bodyPr wrap="square" lIns="0" tIns="0" rIns="0" bIns="0" rtlCol="0"/>
          <a:lstStyle/>
          <a:p>
            <a:endParaRPr/>
          </a:p>
        </p:txBody>
      </p:sp>
      <p:sp>
        <p:nvSpPr>
          <p:cNvPr id="40" name="object 40"/>
          <p:cNvSpPr txBox="1"/>
          <p:nvPr/>
        </p:nvSpPr>
        <p:spPr>
          <a:xfrm>
            <a:off x="3847603" y="4267200"/>
            <a:ext cx="1524000" cy="193040"/>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FFFFFF"/>
                </a:solidFill>
                <a:latin typeface="Cisco Sans"/>
                <a:cs typeface="Cisco Sans"/>
              </a:rPr>
              <a:t>Requires </a:t>
            </a:r>
            <a:r>
              <a:rPr sz="1100" b="0" spc="10" dirty="0">
                <a:solidFill>
                  <a:srgbClr val="FFFFFF"/>
                </a:solidFill>
                <a:latin typeface="Cisco Sans"/>
                <a:cs typeface="Cisco Sans"/>
              </a:rPr>
              <a:t>MR </a:t>
            </a:r>
            <a:r>
              <a:rPr sz="1100" b="0" spc="5" dirty="0">
                <a:solidFill>
                  <a:srgbClr val="FFFFFF"/>
                </a:solidFill>
                <a:latin typeface="Cisco Sans"/>
                <a:cs typeface="Cisco Sans"/>
              </a:rPr>
              <a:t>version</a:t>
            </a:r>
            <a:r>
              <a:rPr sz="1100" b="0" spc="-105" dirty="0">
                <a:solidFill>
                  <a:srgbClr val="FFFFFF"/>
                </a:solidFill>
                <a:latin typeface="Cisco Sans"/>
                <a:cs typeface="Cisco Sans"/>
              </a:rPr>
              <a:t> </a:t>
            </a:r>
            <a:r>
              <a:rPr sz="1100" b="0" dirty="0">
                <a:solidFill>
                  <a:srgbClr val="FFFFFF"/>
                </a:solidFill>
                <a:latin typeface="Cisco Sans"/>
                <a:cs typeface="Cisco Sans"/>
              </a:rPr>
              <a:t>26</a:t>
            </a:r>
            <a:endParaRPr sz="1100">
              <a:latin typeface="Cisco Sans"/>
              <a:cs typeface="Cisco Sans"/>
            </a:endParaRPr>
          </a:p>
        </p:txBody>
      </p:sp>
      <p:sp>
        <p:nvSpPr>
          <p:cNvPr id="41" name="object 41"/>
          <p:cNvSpPr/>
          <p:nvPr/>
        </p:nvSpPr>
        <p:spPr>
          <a:xfrm>
            <a:off x="7924800" y="155447"/>
            <a:ext cx="1158240" cy="515112"/>
          </a:xfrm>
          <a:prstGeom prst="rect">
            <a:avLst/>
          </a:prstGeom>
          <a:blipFill>
            <a:blip r:embed="rId4" cstate="print"/>
            <a:stretch>
              <a:fillRect/>
            </a:stretch>
          </a:blipFill>
        </p:spPr>
        <p:txBody>
          <a:bodyPr wrap="square" lIns="0" tIns="0" rIns="0" bIns="0" rtlCol="0"/>
          <a:lstStyle/>
          <a:p>
            <a:endParaRPr/>
          </a:p>
        </p:txBody>
      </p:sp>
      <p:sp>
        <p:nvSpPr>
          <p:cNvPr id="42" name="object 42"/>
          <p:cNvSpPr txBox="1"/>
          <p:nvPr/>
        </p:nvSpPr>
        <p:spPr>
          <a:xfrm>
            <a:off x="8070426" y="684276"/>
            <a:ext cx="868680" cy="238760"/>
          </a:xfrm>
          <a:prstGeom prst="rect">
            <a:avLst/>
          </a:prstGeom>
        </p:spPr>
        <p:txBody>
          <a:bodyPr vert="horz" wrap="square" lIns="0" tIns="12700" rIns="0" bIns="0" rtlCol="0">
            <a:spAutoFit/>
          </a:bodyPr>
          <a:lstStyle/>
          <a:p>
            <a:pPr marL="12700">
              <a:lnSpc>
                <a:spcPct val="100000"/>
              </a:lnSpc>
              <a:spcBef>
                <a:spcPts val="100"/>
              </a:spcBef>
            </a:pPr>
            <a:r>
              <a:rPr sz="1400" b="0" spc="10" dirty="0">
                <a:solidFill>
                  <a:srgbClr val="005073"/>
                </a:solidFill>
                <a:latin typeface="Cisco Sans"/>
                <a:cs typeface="Cisco Sans"/>
              </a:rPr>
              <a:t>Meraki</a:t>
            </a:r>
            <a:r>
              <a:rPr sz="1400" b="0" spc="-60" dirty="0">
                <a:solidFill>
                  <a:srgbClr val="005073"/>
                </a:solidFill>
                <a:latin typeface="Cisco Sans"/>
                <a:cs typeface="Cisco Sans"/>
              </a:rPr>
              <a:t> </a:t>
            </a:r>
            <a:r>
              <a:rPr sz="1400" b="0" spc="10" dirty="0">
                <a:solidFill>
                  <a:srgbClr val="005073"/>
                </a:solidFill>
                <a:latin typeface="Cisco Sans"/>
                <a:cs typeface="Cisco Sans"/>
              </a:rPr>
              <a:t>MR</a:t>
            </a:r>
            <a:endParaRPr sz="1400">
              <a:latin typeface="Cisco Sans"/>
              <a:cs typeface="Cisco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489" y="443230"/>
            <a:ext cx="7332111" cy="452120"/>
          </a:xfrm>
          <a:prstGeom prst="rect">
            <a:avLst/>
          </a:prstGeom>
        </p:spPr>
        <p:txBody>
          <a:bodyPr vert="horz" wrap="square" lIns="0" tIns="12700" rIns="0" bIns="0" rtlCol="0">
            <a:spAutoFit/>
          </a:bodyPr>
          <a:lstStyle/>
          <a:p>
            <a:pPr marL="12700">
              <a:lnSpc>
                <a:spcPct val="100000"/>
              </a:lnSpc>
              <a:spcBef>
                <a:spcPts val="100"/>
              </a:spcBef>
            </a:pPr>
            <a:r>
              <a:rPr spc="20" dirty="0"/>
              <a:t>Umbrella security </a:t>
            </a:r>
            <a:r>
              <a:rPr spc="15" dirty="0"/>
              <a:t>events </a:t>
            </a:r>
            <a:r>
              <a:rPr spc="40" dirty="0"/>
              <a:t>in</a:t>
            </a:r>
            <a:r>
              <a:rPr spc="-110" dirty="0"/>
              <a:t> </a:t>
            </a:r>
            <a:r>
              <a:rPr spc="15" dirty="0"/>
              <a:t>Dashboard</a:t>
            </a:r>
          </a:p>
        </p:txBody>
      </p:sp>
      <p:sp>
        <p:nvSpPr>
          <p:cNvPr id="3" name="object 3"/>
          <p:cNvSpPr/>
          <p:nvPr/>
        </p:nvSpPr>
        <p:spPr>
          <a:xfrm>
            <a:off x="850734" y="1365052"/>
            <a:ext cx="6854990" cy="333000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9663" y="1069847"/>
            <a:ext cx="7936992" cy="36271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924800" y="155447"/>
            <a:ext cx="1158240" cy="51511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070426" y="684276"/>
            <a:ext cx="868680" cy="238760"/>
          </a:xfrm>
          <a:prstGeom prst="rect">
            <a:avLst/>
          </a:prstGeom>
        </p:spPr>
        <p:txBody>
          <a:bodyPr vert="horz" wrap="square" lIns="0" tIns="12700" rIns="0" bIns="0" rtlCol="0">
            <a:spAutoFit/>
          </a:bodyPr>
          <a:lstStyle/>
          <a:p>
            <a:pPr marL="12700">
              <a:lnSpc>
                <a:spcPct val="100000"/>
              </a:lnSpc>
              <a:spcBef>
                <a:spcPts val="100"/>
              </a:spcBef>
            </a:pPr>
            <a:r>
              <a:rPr sz="1400" b="0" spc="10" dirty="0">
                <a:solidFill>
                  <a:srgbClr val="005073"/>
                </a:solidFill>
                <a:latin typeface="Cisco Sans"/>
                <a:cs typeface="Cisco Sans"/>
              </a:rPr>
              <a:t>Meraki</a:t>
            </a:r>
            <a:r>
              <a:rPr sz="1400" b="0" spc="-60" dirty="0">
                <a:solidFill>
                  <a:srgbClr val="005073"/>
                </a:solidFill>
                <a:latin typeface="Cisco Sans"/>
                <a:cs typeface="Cisco Sans"/>
              </a:rPr>
              <a:t> </a:t>
            </a:r>
            <a:r>
              <a:rPr sz="1400" b="0" spc="10" dirty="0">
                <a:solidFill>
                  <a:srgbClr val="005073"/>
                </a:solidFill>
                <a:latin typeface="Cisco Sans"/>
                <a:cs typeface="Cisco Sans"/>
              </a:rPr>
              <a:t>MR</a:t>
            </a:r>
            <a:endParaRPr sz="1400">
              <a:latin typeface="Cisco Sans"/>
              <a:cs typeface="Cisco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36972" y="991643"/>
            <a:ext cx="28575" cy="3743960"/>
          </a:xfrm>
          <a:custGeom>
            <a:avLst/>
            <a:gdLst/>
            <a:ahLst/>
            <a:cxnLst/>
            <a:rect l="l" t="t" r="r" b="b"/>
            <a:pathLst>
              <a:path w="28575" h="3743960">
                <a:moveTo>
                  <a:pt x="0" y="0"/>
                </a:moveTo>
                <a:lnTo>
                  <a:pt x="28200" y="3743700"/>
                </a:lnTo>
              </a:path>
            </a:pathLst>
          </a:custGeom>
          <a:ln w="9525">
            <a:solidFill>
              <a:srgbClr val="005073"/>
            </a:solidFill>
          </a:ln>
        </p:spPr>
        <p:txBody>
          <a:bodyPr wrap="square" lIns="0" tIns="0" rIns="0" bIns="0" rtlCol="0"/>
          <a:lstStyle/>
          <a:p>
            <a:endParaRPr/>
          </a:p>
        </p:txBody>
      </p:sp>
      <p:sp>
        <p:nvSpPr>
          <p:cNvPr id="3" name="object 3"/>
          <p:cNvSpPr txBox="1"/>
          <p:nvPr/>
        </p:nvSpPr>
        <p:spPr>
          <a:xfrm>
            <a:off x="403596" y="1448308"/>
            <a:ext cx="525145" cy="1778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282828"/>
                </a:solidFill>
                <a:latin typeface="Cisco Sans"/>
                <a:cs typeface="Cisco Sans"/>
              </a:rPr>
              <a:t>Bene</a:t>
            </a:r>
            <a:r>
              <a:rPr sz="1000" b="0" spc="15" dirty="0">
                <a:solidFill>
                  <a:srgbClr val="282828"/>
                </a:solidFill>
                <a:latin typeface="Cisco Sans"/>
                <a:cs typeface="Cisco Sans"/>
              </a:rPr>
              <a:t>fi</a:t>
            </a:r>
            <a:r>
              <a:rPr sz="1000" b="0" dirty="0">
                <a:solidFill>
                  <a:srgbClr val="282828"/>
                </a:solidFill>
                <a:latin typeface="Cisco Sans"/>
                <a:cs typeface="Cisco Sans"/>
              </a:rPr>
              <a:t>t</a:t>
            </a:r>
            <a:r>
              <a:rPr sz="1000" b="0" spc="5" dirty="0">
                <a:solidFill>
                  <a:srgbClr val="282828"/>
                </a:solidFill>
                <a:latin typeface="Cisco Sans"/>
                <a:cs typeface="Cisco Sans"/>
              </a:rPr>
              <a:t>s:</a:t>
            </a:r>
            <a:endParaRPr sz="1000">
              <a:latin typeface="Cisco Sans"/>
              <a:cs typeface="Cisco Sans"/>
            </a:endParaRPr>
          </a:p>
        </p:txBody>
      </p:sp>
      <p:sp>
        <p:nvSpPr>
          <p:cNvPr id="4" name="object 4"/>
          <p:cNvSpPr txBox="1"/>
          <p:nvPr/>
        </p:nvSpPr>
        <p:spPr>
          <a:xfrm>
            <a:off x="568696" y="1753107"/>
            <a:ext cx="3140075" cy="482600"/>
          </a:xfrm>
          <a:prstGeom prst="rect">
            <a:avLst/>
          </a:prstGeom>
        </p:spPr>
        <p:txBody>
          <a:bodyPr vert="horz" wrap="square" lIns="0" tIns="12700" rIns="0" bIns="0" rtlCol="0">
            <a:spAutoFit/>
          </a:bodyPr>
          <a:lstStyle/>
          <a:p>
            <a:pPr marL="304800" indent="-292100">
              <a:lnSpc>
                <a:spcPct val="100000"/>
              </a:lnSpc>
              <a:spcBef>
                <a:spcPts val="100"/>
              </a:spcBef>
              <a:buFont typeface="Tahoma"/>
              <a:buChar char="●"/>
              <a:tabLst>
                <a:tab pos="304165" algn="l"/>
                <a:tab pos="304800" algn="l"/>
              </a:tabLst>
            </a:pPr>
            <a:r>
              <a:rPr sz="1000" b="0" spc="5" dirty="0">
                <a:solidFill>
                  <a:srgbClr val="282828"/>
                </a:solidFill>
                <a:latin typeface="Cisco Sans"/>
                <a:cs typeface="Cisco Sans"/>
              </a:rPr>
              <a:t>Access to all Umbrella </a:t>
            </a:r>
            <a:r>
              <a:rPr sz="1000" b="0" spc="10" dirty="0">
                <a:solidFill>
                  <a:srgbClr val="282828"/>
                </a:solidFill>
                <a:latin typeface="Cisco Sans"/>
                <a:cs typeface="Cisco Sans"/>
              </a:rPr>
              <a:t>policies </a:t>
            </a:r>
            <a:r>
              <a:rPr sz="1000" b="0" spc="20" dirty="0">
                <a:solidFill>
                  <a:srgbClr val="282828"/>
                </a:solidFill>
                <a:latin typeface="Cisco Sans"/>
                <a:cs typeface="Cisco Sans"/>
              </a:rPr>
              <a:t>&amp; </a:t>
            </a:r>
            <a:r>
              <a:rPr sz="1000" b="0" spc="5" dirty="0">
                <a:solidFill>
                  <a:srgbClr val="282828"/>
                </a:solidFill>
                <a:latin typeface="Cisco Sans"/>
                <a:cs typeface="Cisco Sans"/>
              </a:rPr>
              <a:t>custom</a:t>
            </a:r>
            <a:r>
              <a:rPr sz="1000" b="0" spc="-90" dirty="0">
                <a:solidFill>
                  <a:srgbClr val="282828"/>
                </a:solidFill>
                <a:latin typeface="Cisco Sans"/>
                <a:cs typeface="Cisco Sans"/>
              </a:rPr>
              <a:t> </a:t>
            </a:r>
            <a:r>
              <a:rPr sz="1000" b="0" dirty="0">
                <a:solidFill>
                  <a:srgbClr val="282828"/>
                </a:solidFill>
                <a:latin typeface="Cisco Sans"/>
                <a:cs typeface="Cisco Sans"/>
              </a:rPr>
              <a:t>features</a:t>
            </a:r>
            <a:endParaRPr sz="1000">
              <a:latin typeface="Cisco Sans"/>
              <a:cs typeface="Cisco Sans"/>
            </a:endParaRPr>
          </a:p>
          <a:p>
            <a:pPr marL="304800" indent="-292100">
              <a:lnSpc>
                <a:spcPct val="100000"/>
              </a:lnSpc>
              <a:buFont typeface="Tahoma"/>
              <a:buChar char="●"/>
              <a:tabLst>
                <a:tab pos="304165" algn="l"/>
                <a:tab pos="304800" algn="l"/>
              </a:tabLst>
            </a:pPr>
            <a:r>
              <a:rPr sz="1000" b="0" dirty="0">
                <a:solidFill>
                  <a:srgbClr val="282828"/>
                </a:solidFill>
                <a:latin typeface="Cisco Sans"/>
                <a:cs typeface="Cisco Sans"/>
              </a:rPr>
              <a:t>Granular </a:t>
            </a:r>
            <a:r>
              <a:rPr sz="1000" b="0" spc="10" dirty="0">
                <a:solidFill>
                  <a:srgbClr val="282828"/>
                </a:solidFill>
                <a:latin typeface="Cisco Sans"/>
                <a:cs typeface="Cisco Sans"/>
              </a:rPr>
              <a:t>visibility </a:t>
            </a:r>
            <a:r>
              <a:rPr sz="1000" b="0" spc="5" dirty="0">
                <a:solidFill>
                  <a:srgbClr val="282828"/>
                </a:solidFill>
                <a:latin typeface="Cisco Sans"/>
                <a:cs typeface="Cisco Sans"/>
              </a:rPr>
              <a:t>into network</a:t>
            </a:r>
            <a:r>
              <a:rPr sz="1000" b="0" spc="-25" dirty="0">
                <a:solidFill>
                  <a:srgbClr val="282828"/>
                </a:solidFill>
                <a:latin typeface="Cisco Sans"/>
                <a:cs typeface="Cisco Sans"/>
              </a:rPr>
              <a:t> </a:t>
            </a:r>
            <a:r>
              <a:rPr sz="1000" b="0" dirty="0">
                <a:solidFill>
                  <a:srgbClr val="282828"/>
                </a:solidFill>
                <a:latin typeface="Cisco Sans"/>
                <a:cs typeface="Cisco Sans"/>
              </a:rPr>
              <a:t>events</a:t>
            </a:r>
            <a:endParaRPr sz="1000">
              <a:latin typeface="Cisco Sans"/>
              <a:cs typeface="Cisco Sans"/>
            </a:endParaRPr>
          </a:p>
          <a:p>
            <a:pPr marL="304800" indent="-292100">
              <a:lnSpc>
                <a:spcPct val="100000"/>
              </a:lnSpc>
              <a:buFont typeface="Tahoma"/>
              <a:buChar char="●"/>
              <a:tabLst>
                <a:tab pos="304165" algn="l"/>
                <a:tab pos="304800" algn="l"/>
              </a:tabLst>
            </a:pPr>
            <a:r>
              <a:rPr sz="1000" b="0" spc="5" dirty="0">
                <a:solidFill>
                  <a:srgbClr val="282828"/>
                </a:solidFill>
                <a:latin typeface="Cisco Sans"/>
                <a:cs typeface="Cisco Sans"/>
              </a:rPr>
              <a:t>Access to </a:t>
            </a:r>
            <a:r>
              <a:rPr sz="1000" b="0" dirty="0">
                <a:solidFill>
                  <a:srgbClr val="282828"/>
                </a:solidFill>
                <a:latin typeface="Cisco Sans"/>
                <a:cs typeface="Cisco Sans"/>
              </a:rPr>
              <a:t>the </a:t>
            </a:r>
            <a:r>
              <a:rPr sz="1000" b="0" spc="5" dirty="0">
                <a:solidFill>
                  <a:srgbClr val="282828"/>
                </a:solidFill>
                <a:latin typeface="Cisco Sans"/>
                <a:cs typeface="Cisco Sans"/>
              </a:rPr>
              <a:t>Umbrella</a:t>
            </a:r>
            <a:r>
              <a:rPr sz="1000" b="0" spc="-30" dirty="0">
                <a:solidFill>
                  <a:srgbClr val="282828"/>
                </a:solidFill>
                <a:latin typeface="Cisco Sans"/>
                <a:cs typeface="Cisco Sans"/>
              </a:rPr>
              <a:t> </a:t>
            </a:r>
            <a:r>
              <a:rPr sz="1000" b="0" spc="5" dirty="0">
                <a:solidFill>
                  <a:srgbClr val="282828"/>
                </a:solidFill>
                <a:latin typeface="Cisco Sans"/>
                <a:cs typeface="Cisco Sans"/>
              </a:rPr>
              <a:t>dashboard</a:t>
            </a:r>
            <a:endParaRPr sz="1000">
              <a:latin typeface="Cisco Sans"/>
              <a:cs typeface="Cisco Sans"/>
            </a:endParaRPr>
          </a:p>
        </p:txBody>
      </p:sp>
      <p:sp>
        <p:nvSpPr>
          <p:cNvPr id="5" name="object 5"/>
          <p:cNvSpPr txBox="1"/>
          <p:nvPr/>
        </p:nvSpPr>
        <p:spPr>
          <a:xfrm>
            <a:off x="403596" y="2362707"/>
            <a:ext cx="696595" cy="177800"/>
          </a:xfrm>
          <a:prstGeom prst="rect">
            <a:avLst/>
          </a:prstGeom>
        </p:spPr>
        <p:txBody>
          <a:bodyPr vert="horz" wrap="square" lIns="0" tIns="12700" rIns="0" bIns="0" rtlCol="0">
            <a:spAutoFit/>
          </a:bodyPr>
          <a:lstStyle/>
          <a:p>
            <a:pPr marL="12700">
              <a:lnSpc>
                <a:spcPct val="100000"/>
              </a:lnSpc>
              <a:spcBef>
                <a:spcPts val="100"/>
              </a:spcBef>
            </a:pPr>
            <a:r>
              <a:rPr sz="1000" b="0" spc="10" dirty="0">
                <a:solidFill>
                  <a:srgbClr val="282828"/>
                </a:solidFill>
                <a:latin typeface="Cisco Sans"/>
                <a:cs typeface="Cisco Sans"/>
              </a:rPr>
              <a:t>C</a:t>
            </a:r>
            <a:r>
              <a:rPr sz="1000" b="0" spc="-5" dirty="0">
                <a:solidFill>
                  <a:srgbClr val="282828"/>
                </a:solidFill>
                <a:latin typeface="Cisco Sans"/>
                <a:cs typeface="Cisco Sans"/>
              </a:rPr>
              <a:t>h</a:t>
            </a:r>
            <a:r>
              <a:rPr sz="1000" b="0" dirty="0">
                <a:solidFill>
                  <a:srgbClr val="282828"/>
                </a:solidFill>
                <a:latin typeface="Cisco Sans"/>
                <a:cs typeface="Cisco Sans"/>
              </a:rPr>
              <a:t>a</a:t>
            </a:r>
            <a:r>
              <a:rPr sz="1000" b="0" spc="10" dirty="0">
                <a:solidFill>
                  <a:srgbClr val="282828"/>
                </a:solidFill>
                <a:latin typeface="Cisco Sans"/>
                <a:cs typeface="Cisco Sans"/>
              </a:rPr>
              <a:t>ll</a:t>
            </a:r>
            <a:r>
              <a:rPr sz="1000" b="0" dirty="0">
                <a:solidFill>
                  <a:srgbClr val="282828"/>
                </a:solidFill>
                <a:latin typeface="Cisco Sans"/>
                <a:cs typeface="Cisco Sans"/>
              </a:rPr>
              <a:t>en</a:t>
            </a:r>
            <a:r>
              <a:rPr sz="1000" b="0" spc="5" dirty="0">
                <a:solidFill>
                  <a:srgbClr val="282828"/>
                </a:solidFill>
                <a:latin typeface="Cisco Sans"/>
                <a:cs typeface="Cisco Sans"/>
              </a:rPr>
              <a:t>g</a:t>
            </a:r>
            <a:r>
              <a:rPr sz="1000" b="0" dirty="0">
                <a:solidFill>
                  <a:srgbClr val="282828"/>
                </a:solidFill>
                <a:latin typeface="Cisco Sans"/>
                <a:cs typeface="Cisco Sans"/>
              </a:rPr>
              <a:t>e</a:t>
            </a:r>
            <a:r>
              <a:rPr sz="1000" b="0" spc="5" dirty="0">
                <a:solidFill>
                  <a:srgbClr val="282828"/>
                </a:solidFill>
                <a:latin typeface="Cisco Sans"/>
                <a:cs typeface="Cisco Sans"/>
              </a:rPr>
              <a:t>s:</a:t>
            </a:r>
            <a:endParaRPr sz="1000">
              <a:latin typeface="Cisco Sans"/>
              <a:cs typeface="Cisco Sans"/>
            </a:endParaRPr>
          </a:p>
        </p:txBody>
      </p:sp>
      <p:sp>
        <p:nvSpPr>
          <p:cNvPr id="6" name="object 6"/>
          <p:cNvSpPr txBox="1"/>
          <p:nvPr/>
        </p:nvSpPr>
        <p:spPr>
          <a:xfrm>
            <a:off x="568696" y="2667507"/>
            <a:ext cx="2980690" cy="482600"/>
          </a:xfrm>
          <a:prstGeom prst="rect">
            <a:avLst/>
          </a:prstGeom>
        </p:spPr>
        <p:txBody>
          <a:bodyPr vert="horz" wrap="square" lIns="0" tIns="12700" rIns="0" bIns="0" rtlCol="0">
            <a:spAutoFit/>
          </a:bodyPr>
          <a:lstStyle/>
          <a:p>
            <a:pPr marL="304800" indent="-292100">
              <a:lnSpc>
                <a:spcPct val="100000"/>
              </a:lnSpc>
              <a:spcBef>
                <a:spcPts val="100"/>
              </a:spcBef>
              <a:buFont typeface="Tahoma"/>
              <a:buChar char="●"/>
              <a:tabLst>
                <a:tab pos="304165" algn="l"/>
                <a:tab pos="304800" algn="l"/>
              </a:tabLst>
            </a:pPr>
            <a:r>
              <a:rPr sz="1000" b="0" spc="5" dirty="0">
                <a:solidFill>
                  <a:srgbClr val="282828"/>
                </a:solidFill>
                <a:latin typeface="Cisco Sans"/>
                <a:cs typeface="Cisco Sans"/>
              </a:rPr>
              <a:t>Manual API</a:t>
            </a:r>
            <a:r>
              <a:rPr sz="1000" b="0" spc="-5" dirty="0">
                <a:solidFill>
                  <a:srgbClr val="282828"/>
                </a:solidFill>
                <a:latin typeface="Cisco Sans"/>
                <a:cs typeface="Cisco Sans"/>
              </a:rPr>
              <a:t> </a:t>
            </a:r>
            <a:r>
              <a:rPr sz="1000" b="0" spc="5" dirty="0">
                <a:solidFill>
                  <a:srgbClr val="282828"/>
                </a:solidFill>
                <a:latin typeface="Cisco Sans"/>
                <a:cs typeface="Cisco Sans"/>
              </a:rPr>
              <a:t>integration</a:t>
            </a:r>
            <a:endParaRPr sz="1000">
              <a:latin typeface="Cisco Sans"/>
              <a:cs typeface="Cisco Sans"/>
            </a:endParaRPr>
          </a:p>
          <a:p>
            <a:pPr marL="304800" indent="-292100">
              <a:lnSpc>
                <a:spcPct val="100000"/>
              </a:lnSpc>
              <a:buFont typeface="Tahoma"/>
              <a:buChar char="●"/>
              <a:tabLst>
                <a:tab pos="304165" algn="l"/>
                <a:tab pos="304800" algn="l"/>
              </a:tabLst>
            </a:pPr>
            <a:r>
              <a:rPr sz="1000" b="0" spc="5" dirty="0">
                <a:solidFill>
                  <a:srgbClr val="282828"/>
                </a:solidFill>
                <a:latin typeface="Cisco Sans"/>
                <a:cs typeface="Cisco Sans"/>
              </a:rPr>
              <a:t>Managed using </a:t>
            </a:r>
            <a:r>
              <a:rPr sz="1000" b="0" spc="10" dirty="0">
                <a:solidFill>
                  <a:srgbClr val="282828"/>
                </a:solidFill>
                <a:latin typeface="Cisco Sans"/>
                <a:cs typeface="Cisco Sans"/>
              </a:rPr>
              <a:t>two</a:t>
            </a:r>
            <a:r>
              <a:rPr sz="1000" b="0" spc="-30" dirty="0">
                <a:solidFill>
                  <a:srgbClr val="282828"/>
                </a:solidFill>
                <a:latin typeface="Cisco Sans"/>
                <a:cs typeface="Cisco Sans"/>
              </a:rPr>
              <a:t> </a:t>
            </a:r>
            <a:r>
              <a:rPr sz="1000" b="0" spc="5" dirty="0">
                <a:solidFill>
                  <a:srgbClr val="282828"/>
                </a:solidFill>
                <a:latin typeface="Cisco Sans"/>
                <a:cs typeface="Cisco Sans"/>
              </a:rPr>
              <a:t>dashboards</a:t>
            </a:r>
            <a:endParaRPr sz="1000">
              <a:latin typeface="Cisco Sans"/>
              <a:cs typeface="Cisco Sans"/>
            </a:endParaRPr>
          </a:p>
          <a:p>
            <a:pPr marL="304800" indent="-292100">
              <a:lnSpc>
                <a:spcPct val="100000"/>
              </a:lnSpc>
              <a:buFont typeface="Tahoma"/>
              <a:buChar char="●"/>
              <a:tabLst>
                <a:tab pos="304165" algn="l"/>
                <a:tab pos="304800" algn="l"/>
              </a:tabLst>
            </a:pPr>
            <a:r>
              <a:rPr sz="1000" b="0" spc="5" dirty="0">
                <a:solidFill>
                  <a:srgbClr val="282828"/>
                </a:solidFill>
                <a:latin typeface="Cisco Sans"/>
                <a:cs typeface="Cisco Sans"/>
              </a:rPr>
              <a:t>DNS </a:t>
            </a:r>
            <a:r>
              <a:rPr sz="1000" b="0" dirty="0">
                <a:solidFill>
                  <a:srgbClr val="282828"/>
                </a:solidFill>
                <a:latin typeface="Cisco Sans"/>
                <a:cs typeface="Cisco Sans"/>
              </a:rPr>
              <a:t>events </a:t>
            </a:r>
            <a:r>
              <a:rPr sz="1000" b="0" spc="5" dirty="0">
                <a:solidFill>
                  <a:srgbClr val="282828"/>
                </a:solidFill>
                <a:latin typeface="Cisco Sans"/>
                <a:cs typeface="Cisco Sans"/>
              </a:rPr>
              <a:t>only </a:t>
            </a:r>
            <a:r>
              <a:rPr sz="1000" b="0" spc="10" dirty="0">
                <a:solidFill>
                  <a:srgbClr val="282828"/>
                </a:solidFill>
                <a:latin typeface="Cisco Sans"/>
                <a:cs typeface="Cisco Sans"/>
              </a:rPr>
              <a:t>visible </a:t>
            </a:r>
            <a:r>
              <a:rPr sz="1000" b="0" spc="15" dirty="0">
                <a:solidFill>
                  <a:srgbClr val="282828"/>
                </a:solidFill>
                <a:latin typeface="Cisco Sans"/>
                <a:cs typeface="Cisco Sans"/>
              </a:rPr>
              <a:t>in </a:t>
            </a:r>
            <a:r>
              <a:rPr sz="1000" b="0" spc="5" dirty="0">
                <a:solidFill>
                  <a:srgbClr val="282828"/>
                </a:solidFill>
                <a:latin typeface="Cisco Sans"/>
                <a:cs typeface="Cisco Sans"/>
              </a:rPr>
              <a:t>Umbrella</a:t>
            </a:r>
            <a:r>
              <a:rPr sz="1000" b="0" spc="-85" dirty="0">
                <a:solidFill>
                  <a:srgbClr val="282828"/>
                </a:solidFill>
                <a:latin typeface="Cisco Sans"/>
                <a:cs typeface="Cisco Sans"/>
              </a:rPr>
              <a:t> </a:t>
            </a:r>
            <a:r>
              <a:rPr sz="1000" b="0" spc="5" dirty="0">
                <a:solidFill>
                  <a:srgbClr val="282828"/>
                </a:solidFill>
                <a:latin typeface="Cisco Sans"/>
                <a:cs typeface="Cisco Sans"/>
              </a:rPr>
              <a:t>dashboard</a:t>
            </a:r>
            <a:endParaRPr sz="1000">
              <a:latin typeface="Cisco Sans"/>
              <a:cs typeface="Cisco Sans"/>
            </a:endParaRPr>
          </a:p>
        </p:txBody>
      </p:sp>
      <p:sp>
        <p:nvSpPr>
          <p:cNvPr id="7" name="object 7"/>
          <p:cNvSpPr txBox="1"/>
          <p:nvPr/>
        </p:nvSpPr>
        <p:spPr>
          <a:xfrm>
            <a:off x="403596" y="3277108"/>
            <a:ext cx="3314065" cy="7874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282828"/>
                </a:solidFill>
                <a:latin typeface="Cisco Sans"/>
                <a:cs typeface="Cisco Sans"/>
              </a:rPr>
              <a:t>For:</a:t>
            </a:r>
            <a:endParaRPr sz="1000">
              <a:latin typeface="Cisco Sans"/>
              <a:cs typeface="Cisco Sans"/>
            </a:endParaRPr>
          </a:p>
          <a:p>
            <a:pPr>
              <a:lnSpc>
                <a:spcPct val="100000"/>
              </a:lnSpc>
              <a:spcBef>
                <a:spcPts val="50"/>
              </a:spcBef>
            </a:pPr>
            <a:endParaRPr sz="1000">
              <a:latin typeface="Times New Roman"/>
              <a:cs typeface="Times New Roman"/>
            </a:endParaRPr>
          </a:p>
          <a:p>
            <a:pPr marL="469900" indent="-292100">
              <a:lnSpc>
                <a:spcPct val="100000"/>
              </a:lnSpc>
              <a:buFont typeface="Tahoma"/>
              <a:buChar char="●"/>
              <a:tabLst>
                <a:tab pos="469265" algn="l"/>
                <a:tab pos="469900" algn="l"/>
              </a:tabLst>
            </a:pPr>
            <a:r>
              <a:rPr sz="1000" b="0" spc="5" dirty="0">
                <a:solidFill>
                  <a:srgbClr val="282828"/>
                </a:solidFill>
                <a:latin typeface="Cisco Sans"/>
                <a:cs typeface="Cisco Sans"/>
              </a:rPr>
              <a:t>Customers </a:t>
            </a:r>
            <a:r>
              <a:rPr sz="1000" b="0" spc="10" dirty="0">
                <a:solidFill>
                  <a:srgbClr val="282828"/>
                </a:solidFill>
                <a:latin typeface="Cisco Sans"/>
                <a:cs typeface="Cisco Sans"/>
              </a:rPr>
              <a:t>who </a:t>
            </a:r>
            <a:r>
              <a:rPr sz="1000" b="0" spc="5" dirty="0">
                <a:solidFill>
                  <a:srgbClr val="282828"/>
                </a:solidFill>
                <a:latin typeface="Cisco Sans"/>
                <a:cs typeface="Cisco Sans"/>
              </a:rPr>
              <a:t>want to </a:t>
            </a:r>
            <a:r>
              <a:rPr sz="1000" b="0" spc="10" dirty="0">
                <a:solidFill>
                  <a:srgbClr val="282828"/>
                </a:solidFill>
                <a:latin typeface="Cisco Sans"/>
                <a:cs typeface="Cisco Sans"/>
              </a:rPr>
              <a:t>build </a:t>
            </a:r>
            <a:r>
              <a:rPr sz="1000" b="0" spc="5" dirty="0">
                <a:solidFill>
                  <a:srgbClr val="282828"/>
                </a:solidFill>
                <a:latin typeface="Cisco Sans"/>
                <a:cs typeface="Cisco Sans"/>
              </a:rPr>
              <a:t>custom</a:t>
            </a:r>
            <a:r>
              <a:rPr sz="1000" b="0" spc="-80" dirty="0">
                <a:solidFill>
                  <a:srgbClr val="282828"/>
                </a:solidFill>
                <a:latin typeface="Cisco Sans"/>
                <a:cs typeface="Cisco Sans"/>
              </a:rPr>
              <a:t> </a:t>
            </a:r>
            <a:r>
              <a:rPr sz="1000" b="0" spc="10" dirty="0">
                <a:solidFill>
                  <a:srgbClr val="282828"/>
                </a:solidFill>
                <a:latin typeface="Cisco Sans"/>
                <a:cs typeface="Cisco Sans"/>
              </a:rPr>
              <a:t>policies</a:t>
            </a:r>
            <a:endParaRPr sz="1000">
              <a:latin typeface="Cisco Sans"/>
              <a:cs typeface="Cisco Sans"/>
            </a:endParaRPr>
          </a:p>
          <a:p>
            <a:pPr marL="469900" marR="5080" indent="-292100">
              <a:lnSpc>
                <a:spcPct val="100000"/>
              </a:lnSpc>
              <a:buFont typeface="Tahoma"/>
              <a:buChar char="●"/>
              <a:tabLst>
                <a:tab pos="469265" algn="l"/>
                <a:tab pos="469900" algn="l"/>
              </a:tabLst>
            </a:pPr>
            <a:r>
              <a:rPr sz="1000" b="0" spc="5" dirty="0">
                <a:solidFill>
                  <a:srgbClr val="282828"/>
                </a:solidFill>
                <a:latin typeface="Cisco Sans"/>
                <a:cs typeface="Cisco Sans"/>
              </a:rPr>
              <a:t>Customers </a:t>
            </a:r>
            <a:r>
              <a:rPr sz="1000" b="0" spc="10" dirty="0">
                <a:solidFill>
                  <a:srgbClr val="282828"/>
                </a:solidFill>
                <a:latin typeface="Cisco Sans"/>
                <a:cs typeface="Cisco Sans"/>
              </a:rPr>
              <a:t>who </a:t>
            </a:r>
            <a:r>
              <a:rPr sz="1000" b="0" spc="5" dirty="0">
                <a:solidFill>
                  <a:srgbClr val="282828"/>
                </a:solidFill>
                <a:latin typeface="Cisco Sans"/>
                <a:cs typeface="Cisco Sans"/>
              </a:rPr>
              <a:t>want to deploy niche </a:t>
            </a:r>
            <a:r>
              <a:rPr sz="1000" b="0" spc="10" dirty="0">
                <a:solidFill>
                  <a:srgbClr val="282828"/>
                </a:solidFill>
                <a:latin typeface="Cisco Sans"/>
                <a:cs typeface="Cisco Sans"/>
              </a:rPr>
              <a:t>policies</a:t>
            </a:r>
            <a:r>
              <a:rPr sz="1000" b="0" spc="-90" dirty="0">
                <a:solidFill>
                  <a:srgbClr val="282828"/>
                </a:solidFill>
                <a:latin typeface="Cisco Sans"/>
                <a:cs typeface="Cisco Sans"/>
              </a:rPr>
              <a:t> </a:t>
            </a:r>
            <a:r>
              <a:rPr sz="1000" b="0" spc="5" dirty="0">
                <a:solidFill>
                  <a:srgbClr val="282828"/>
                </a:solidFill>
                <a:latin typeface="Cisco Sans"/>
                <a:cs typeface="Cisco Sans"/>
              </a:rPr>
              <a:t>for  compliance</a:t>
            </a:r>
            <a:endParaRPr sz="1000">
              <a:latin typeface="Cisco Sans"/>
              <a:cs typeface="Cisco Sans"/>
            </a:endParaRPr>
          </a:p>
        </p:txBody>
      </p:sp>
      <p:sp>
        <p:nvSpPr>
          <p:cNvPr id="8" name="object 8"/>
          <p:cNvSpPr txBox="1"/>
          <p:nvPr/>
        </p:nvSpPr>
        <p:spPr>
          <a:xfrm>
            <a:off x="403596" y="4191508"/>
            <a:ext cx="2577465" cy="482600"/>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282828"/>
                </a:solidFill>
                <a:latin typeface="Cisco Sans"/>
                <a:cs typeface="Cisco Sans"/>
              </a:rPr>
              <a:t>SKU</a:t>
            </a:r>
            <a:r>
              <a:rPr sz="1000" b="0" spc="-10" dirty="0">
                <a:solidFill>
                  <a:srgbClr val="282828"/>
                </a:solidFill>
                <a:latin typeface="Cisco Sans"/>
                <a:cs typeface="Cisco Sans"/>
              </a:rPr>
              <a:t> </a:t>
            </a:r>
            <a:r>
              <a:rPr sz="1000" b="0" dirty="0">
                <a:solidFill>
                  <a:srgbClr val="282828"/>
                </a:solidFill>
                <a:latin typeface="Cisco Sans"/>
                <a:cs typeface="Cisco Sans"/>
              </a:rPr>
              <a:t>Names:</a:t>
            </a:r>
            <a:endParaRPr sz="1000">
              <a:latin typeface="Cisco Sans"/>
              <a:cs typeface="Cisco Sans"/>
            </a:endParaRPr>
          </a:p>
          <a:p>
            <a:pPr marL="469900" indent="-292100">
              <a:lnSpc>
                <a:spcPct val="100000"/>
              </a:lnSpc>
              <a:buFont typeface="Tahoma"/>
              <a:buChar char="●"/>
              <a:tabLst>
                <a:tab pos="469265" algn="l"/>
                <a:tab pos="469900" algn="l"/>
              </a:tabLst>
            </a:pPr>
            <a:r>
              <a:rPr sz="1000" b="0" spc="10" dirty="0">
                <a:solidFill>
                  <a:srgbClr val="282828"/>
                </a:solidFill>
                <a:latin typeface="Cisco Sans"/>
                <a:cs typeface="Cisco Sans"/>
              </a:rPr>
              <a:t>Individual </a:t>
            </a:r>
            <a:r>
              <a:rPr sz="1000" b="0" spc="5" dirty="0">
                <a:solidFill>
                  <a:srgbClr val="282828"/>
                </a:solidFill>
                <a:latin typeface="Cisco Sans"/>
                <a:cs typeface="Cisco Sans"/>
              </a:rPr>
              <a:t>License SKUs for</a:t>
            </a:r>
            <a:r>
              <a:rPr sz="1000" b="0" spc="-50" dirty="0">
                <a:solidFill>
                  <a:srgbClr val="282828"/>
                </a:solidFill>
                <a:latin typeface="Cisco Sans"/>
                <a:cs typeface="Cisco Sans"/>
              </a:rPr>
              <a:t> </a:t>
            </a:r>
            <a:r>
              <a:rPr sz="1000" b="0" spc="5" dirty="0">
                <a:solidFill>
                  <a:srgbClr val="282828"/>
                </a:solidFill>
                <a:latin typeface="Cisco Sans"/>
                <a:cs typeface="Cisco Sans"/>
              </a:rPr>
              <a:t>MR</a:t>
            </a:r>
            <a:endParaRPr sz="1000">
              <a:latin typeface="Cisco Sans"/>
              <a:cs typeface="Cisco Sans"/>
            </a:endParaRPr>
          </a:p>
          <a:p>
            <a:pPr marL="469900" indent="-292100">
              <a:lnSpc>
                <a:spcPct val="100000"/>
              </a:lnSpc>
              <a:buFont typeface="Tahoma"/>
              <a:buChar char="●"/>
              <a:tabLst>
                <a:tab pos="469265" algn="l"/>
                <a:tab pos="469900" algn="l"/>
              </a:tabLst>
            </a:pPr>
            <a:r>
              <a:rPr sz="1000" b="0" spc="10" dirty="0">
                <a:solidFill>
                  <a:srgbClr val="282828"/>
                </a:solidFill>
                <a:latin typeface="Cisco Sans"/>
                <a:cs typeface="Cisco Sans"/>
              </a:rPr>
              <a:t>Individual </a:t>
            </a:r>
            <a:r>
              <a:rPr sz="1000" b="0" spc="5" dirty="0">
                <a:solidFill>
                  <a:srgbClr val="282828"/>
                </a:solidFill>
                <a:latin typeface="Cisco Sans"/>
                <a:cs typeface="Cisco Sans"/>
              </a:rPr>
              <a:t>License SKUs for</a:t>
            </a:r>
            <a:r>
              <a:rPr sz="1000" b="0" spc="-85" dirty="0">
                <a:solidFill>
                  <a:srgbClr val="282828"/>
                </a:solidFill>
                <a:latin typeface="Cisco Sans"/>
                <a:cs typeface="Cisco Sans"/>
              </a:rPr>
              <a:t> </a:t>
            </a:r>
            <a:r>
              <a:rPr sz="1000" b="0" spc="5" dirty="0">
                <a:solidFill>
                  <a:srgbClr val="282828"/>
                </a:solidFill>
                <a:latin typeface="Cisco Sans"/>
                <a:cs typeface="Cisco Sans"/>
              </a:rPr>
              <a:t>Umbrella</a:t>
            </a:r>
            <a:endParaRPr sz="1000">
              <a:latin typeface="Cisco Sans"/>
              <a:cs typeface="Cisco Sans"/>
            </a:endParaRPr>
          </a:p>
        </p:txBody>
      </p:sp>
      <p:sp>
        <p:nvSpPr>
          <p:cNvPr id="9" name="object 9"/>
          <p:cNvSpPr txBox="1"/>
          <p:nvPr/>
        </p:nvSpPr>
        <p:spPr>
          <a:xfrm>
            <a:off x="4911120" y="1430020"/>
            <a:ext cx="525145" cy="1778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282828"/>
                </a:solidFill>
                <a:latin typeface="Cisco Sans"/>
                <a:cs typeface="Cisco Sans"/>
              </a:rPr>
              <a:t>Bene</a:t>
            </a:r>
            <a:r>
              <a:rPr sz="1000" b="0" spc="15" dirty="0">
                <a:solidFill>
                  <a:srgbClr val="282828"/>
                </a:solidFill>
                <a:latin typeface="Cisco Sans"/>
                <a:cs typeface="Cisco Sans"/>
              </a:rPr>
              <a:t>fi</a:t>
            </a:r>
            <a:r>
              <a:rPr sz="1000" b="0" dirty="0">
                <a:solidFill>
                  <a:srgbClr val="282828"/>
                </a:solidFill>
                <a:latin typeface="Cisco Sans"/>
                <a:cs typeface="Cisco Sans"/>
              </a:rPr>
              <a:t>t</a:t>
            </a:r>
            <a:r>
              <a:rPr sz="1000" b="0" spc="5" dirty="0">
                <a:solidFill>
                  <a:srgbClr val="282828"/>
                </a:solidFill>
                <a:latin typeface="Cisco Sans"/>
                <a:cs typeface="Cisco Sans"/>
              </a:rPr>
              <a:t>s:</a:t>
            </a:r>
            <a:endParaRPr sz="1000">
              <a:latin typeface="Cisco Sans"/>
              <a:cs typeface="Cisco Sans"/>
            </a:endParaRPr>
          </a:p>
        </p:txBody>
      </p:sp>
      <p:sp>
        <p:nvSpPr>
          <p:cNvPr id="10" name="object 10"/>
          <p:cNvSpPr txBox="1"/>
          <p:nvPr/>
        </p:nvSpPr>
        <p:spPr>
          <a:xfrm>
            <a:off x="5076220" y="1734820"/>
            <a:ext cx="2752090" cy="482600"/>
          </a:xfrm>
          <a:prstGeom prst="rect">
            <a:avLst/>
          </a:prstGeom>
        </p:spPr>
        <p:txBody>
          <a:bodyPr vert="horz" wrap="square" lIns="0" tIns="12700" rIns="0" bIns="0" rtlCol="0">
            <a:spAutoFit/>
          </a:bodyPr>
          <a:lstStyle/>
          <a:p>
            <a:pPr marL="304800" indent="-292100">
              <a:lnSpc>
                <a:spcPct val="100000"/>
              </a:lnSpc>
              <a:spcBef>
                <a:spcPts val="100"/>
              </a:spcBef>
              <a:buFont typeface="Tahoma"/>
              <a:buChar char="●"/>
              <a:tabLst>
                <a:tab pos="304165" algn="l"/>
                <a:tab pos="304800" algn="l"/>
              </a:tabLst>
            </a:pPr>
            <a:r>
              <a:rPr sz="1000" b="0" dirty="0">
                <a:solidFill>
                  <a:srgbClr val="282828"/>
                </a:solidFill>
                <a:latin typeface="Cisco Sans"/>
                <a:cs typeface="Cisco Sans"/>
              </a:rPr>
              <a:t>Turn-key </a:t>
            </a:r>
            <a:r>
              <a:rPr sz="1000" b="0" spc="5" dirty="0">
                <a:solidFill>
                  <a:srgbClr val="282828"/>
                </a:solidFill>
                <a:latin typeface="Cisco Sans"/>
                <a:cs typeface="Cisco Sans"/>
              </a:rPr>
              <a:t>solution, </a:t>
            </a:r>
            <a:r>
              <a:rPr sz="1000" b="0" dirty="0">
                <a:solidFill>
                  <a:srgbClr val="282828"/>
                </a:solidFill>
                <a:latin typeface="Cisco Sans"/>
                <a:cs typeface="Cisco Sans"/>
              </a:rPr>
              <a:t>no </a:t>
            </a:r>
            <a:r>
              <a:rPr sz="1000" b="0" spc="5" dirty="0">
                <a:solidFill>
                  <a:srgbClr val="282828"/>
                </a:solidFill>
                <a:latin typeface="Cisco Sans"/>
                <a:cs typeface="Cisco Sans"/>
              </a:rPr>
              <a:t>integration</a:t>
            </a:r>
            <a:r>
              <a:rPr sz="1000" b="0" spc="10" dirty="0">
                <a:solidFill>
                  <a:srgbClr val="282828"/>
                </a:solidFill>
                <a:latin typeface="Cisco Sans"/>
                <a:cs typeface="Cisco Sans"/>
              </a:rPr>
              <a:t> </a:t>
            </a:r>
            <a:r>
              <a:rPr sz="1000" b="0" spc="5" dirty="0">
                <a:solidFill>
                  <a:srgbClr val="282828"/>
                </a:solidFill>
                <a:latin typeface="Cisco Sans"/>
                <a:cs typeface="Cisco Sans"/>
              </a:rPr>
              <a:t>required</a:t>
            </a:r>
            <a:endParaRPr sz="1000">
              <a:latin typeface="Cisco Sans"/>
              <a:cs typeface="Cisco Sans"/>
            </a:endParaRPr>
          </a:p>
          <a:p>
            <a:pPr marL="304800" indent="-292100">
              <a:lnSpc>
                <a:spcPct val="100000"/>
              </a:lnSpc>
              <a:buFont typeface="Tahoma"/>
              <a:buChar char="●"/>
              <a:tabLst>
                <a:tab pos="304165" algn="l"/>
                <a:tab pos="304800" algn="l"/>
              </a:tabLst>
            </a:pPr>
            <a:r>
              <a:rPr sz="1000" b="0" dirty="0">
                <a:solidFill>
                  <a:srgbClr val="282828"/>
                </a:solidFill>
                <a:latin typeface="Cisco Sans"/>
                <a:cs typeface="Cisco Sans"/>
              </a:rPr>
              <a:t>Faster </a:t>
            </a:r>
            <a:r>
              <a:rPr sz="1000" b="0" spc="10" dirty="0">
                <a:solidFill>
                  <a:srgbClr val="282828"/>
                </a:solidFill>
                <a:latin typeface="Cisco Sans"/>
                <a:cs typeface="Cisco Sans"/>
              </a:rPr>
              <a:t>provisioning </a:t>
            </a:r>
            <a:r>
              <a:rPr sz="1000" b="0" spc="5" dirty="0">
                <a:solidFill>
                  <a:srgbClr val="282828"/>
                </a:solidFill>
                <a:latin typeface="Cisco Sans"/>
                <a:cs typeface="Cisco Sans"/>
              </a:rPr>
              <a:t>and </a:t>
            </a:r>
            <a:r>
              <a:rPr sz="1000" b="0" spc="10" dirty="0">
                <a:solidFill>
                  <a:srgbClr val="282828"/>
                </a:solidFill>
                <a:latin typeface="Cisco Sans"/>
                <a:cs typeface="Cisco Sans"/>
              </a:rPr>
              <a:t>simplified</a:t>
            </a:r>
            <a:r>
              <a:rPr sz="1000" b="0" spc="-45" dirty="0">
                <a:solidFill>
                  <a:srgbClr val="282828"/>
                </a:solidFill>
                <a:latin typeface="Cisco Sans"/>
                <a:cs typeface="Cisco Sans"/>
              </a:rPr>
              <a:t> </a:t>
            </a:r>
            <a:r>
              <a:rPr sz="1000" b="0" spc="5" dirty="0">
                <a:solidFill>
                  <a:srgbClr val="282828"/>
                </a:solidFill>
                <a:latin typeface="Cisco Sans"/>
                <a:cs typeface="Cisco Sans"/>
              </a:rPr>
              <a:t>licensing</a:t>
            </a:r>
            <a:endParaRPr sz="1000">
              <a:latin typeface="Cisco Sans"/>
              <a:cs typeface="Cisco Sans"/>
            </a:endParaRPr>
          </a:p>
          <a:p>
            <a:pPr marL="304800" indent="-292100">
              <a:lnSpc>
                <a:spcPct val="100000"/>
              </a:lnSpc>
              <a:buFont typeface="Tahoma"/>
              <a:buChar char="●"/>
              <a:tabLst>
                <a:tab pos="304165" algn="l"/>
                <a:tab pos="304800" algn="l"/>
              </a:tabLst>
            </a:pPr>
            <a:r>
              <a:rPr sz="1000" b="0" spc="10" dirty="0">
                <a:solidFill>
                  <a:srgbClr val="282828"/>
                </a:solidFill>
                <a:latin typeface="Cisco Sans"/>
                <a:cs typeface="Cisco Sans"/>
              </a:rPr>
              <a:t>View </a:t>
            </a:r>
            <a:r>
              <a:rPr sz="1000" b="0" spc="5" dirty="0">
                <a:solidFill>
                  <a:srgbClr val="282828"/>
                </a:solidFill>
                <a:latin typeface="Cisco Sans"/>
                <a:cs typeface="Cisco Sans"/>
              </a:rPr>
              <a:t>DNS </a:t>
            </a:r>
            <a:r>
              <a:rPr sz="1000" b="0" dirty="0">
                <a:solidFill>
                  <a:srgbClr val="282828"/>
                </a:solidFill>
                <a:latin typeface="Cisco Sans"/>
                <a:cs typeface="Cisco Sans"/>
              </a:rPr>
              <a:t>events </a:t>
            </a:r>
            <a:r>
              <a:rPr sz="1000" b="0" spc="15" dirty="0">
                <a:solidFill>
                  <a:srgbClr val="282828"/>
                </a:solidFill>
                <a:latin typeface="Cisco Sans"/>
                <a:cs typeface="Cisco Sans"/>
              </a:rPr>
              <a:t>in </a:t>
            </a:r>
            <a:r>
              <a:rPr sz="1000" b="0" dirty="0">
                <a:solidFill>
                  <a:srgbClr val="282828"/>
                </a:solidFill>
                <a:latin typeface="Cisco Sans"/>
                <a:cs typeface="Cisco Sans"/>
              </a:rPr>
              <a:t>the </a:t>
            </a:r>
            <a:r>
              <a:rPr sz="1000" b="0" spc="5" dirty="0">
                <a:solidFill>
                  <a:srgbClr val="282828"/>
                </a:solidFill>
                <a:latin typeface="Cisco Sans"/>
                <a:cs typeface="Cisco Sans"/>
              </a:rPr>
              <a:t>Meraki</a:t>
            </a:r>
            <a:r>
              <a:rPr sz="1000" b="0" spc="-60" dirty="0">
                <a:solidFill>
                  <a:srgbClr val="282828"/>
                </a:solidFill>
                <a:latin typeface="Cisco Sans"/>
                <a:cs typeface="Cisco Sans"/>
              </a:rPr>
              <a:t> </a:t>
            </a:r>
            <a:r>
              <a:rPr sz="1000" b="0" spc="5" dirty="0">
                <a:solidFill>
                  <a:srgbClr val="282828"/>
                </a:solidFill>
                <a:latin typeface="Cisco Sans"/>
                <a:cs typeface="Cisco Sans"/>
              </a:rPr>
              <a:t>dashboard</a:t>
            </a:r>
            <a:endParaRPr sz="1000">
              <a:latin typeface="Cisco Sans"/>
              <a:cs typeface="Cisco Sans"/>
            </a:endParaRPr>
          </a:p>
        </p:txBody>
      </p:sp>
      <p:sp>
        <p:nvSpPr>
          <p:cNvPr id="11" name="object 11"/>
          <p:cNvSpPr txBox="1"/>
          <p:nvPr/>
        </p:nvSpPr>
        <p:spPr>
          <a:xfrm>
            <a:off x="4911120" y="2344420"/>
            <a:ext cx="696595" cy="177800"/>
          </a:xfrm>
          <a:prstGeom prst="rect">
            <a:avLst/>
          </a:prstGeom>
        </p:spPr>
        <p:txBody>
          <a:bodyPr vert="horz" wrap="square" lIns="0" tIns="12700" rIns="0" bIns="0" rtlCol="0">
            <a:spAutoFit/>
          </a:bodyPr>
          <a:lstStyle/>
          <a:p>
            <a:pPr marL="12700">
              <a:lnSpc>
                <a:spcPct val="100000"/>
              </a:lnSpc>
              <a:spcBef>
                <a:spcPts val="100"/>
              </a:spcBef>
            </a:pPr>
            <a:r>
              <a:rPr sz="1000" b="0" spc="10" dirty="0">
                <a:solidFill>
                  <a:srgbClr val="282828"/>
                </a:solidFill>
                <a:latin typeface="Cisco Sans"/>
                <a:cs typeface="Cisco Sans"/>
              </a:rPr>
              <a:t>C</a:t>
            </a:r>
            <a:r>
              <a:rPr sz="1000" b="0" spc="-5" dirty="0">
                <a:solidFill>
                  <a:srgbClr val="282828"/>
                </a:solidFill>
                <a:latin typeface="Cisco Sans"/>
                <a:cs typeface="Cisco Sans"/>
              </a:rPr>
              <a:t>h</a:t>
            </a:r>
            <a:r>
              <a:rPr sz="1000" b="0" dirty="0">
                <a:solidFill>
                  <a:srgbClr val="282828"/>
                </a:solidFill>
                <a:latin typeface="Cisco Sans"/>
                <a:cs typeface="Cisco Sans"/>
              </a:rPr>
              <a:t>a</a:t>
            </a:r>
            <a:r>
              <a:rPr sz="1000" b="0" spc="10" dirty="0">
                <a:solidFill>
                  <a:srgbClr val="282828"/>
                </a:solidFill>
                <a:latin typeface="Cisco Sans"/>
                <a:cs typeface="Cisco Sans"/>
              </a:rPr>
              <a:t>ll</a:t>
            </a:r>
            <a:r>
              <a:rPr sz="1000" b="0" dirty="0">
                <a:solidFill>
                  <a:srgbClr val="282828"/>
                </a:solidFill>
                <a:latin typeface="Cisco Sans"/>
                <a:cs typeface="Cisco Sans"/>
              </a:rPr>
              <a:t>en</a:t>
            </a:r>
            <a:r>
              <a:rPr sz="1000" b="0" spc="5" dirty="0">
                <a:solidFill>
                  <a:srgbClr val="282828"/>
                </a:solidFill>
                <a:latin typeface="Cisco Sans"/>
                <a:cs typeface="Cisco Sans"/>
              </a:rPr>
              <a:t>g</a:t>
            </a:r>
            <a:r>
              <a:rPr sz="1000" b="0" dirty="0">
                <a:solidFill>
                  <a:srgbClr val="282828"/>
                </a:solidFill>
                <a:latin typeface="Cisco Sans"/>
                <a:cs typeface="Cisco Sans"/>
              </a:rPr>
              <a:t>e</a:t>
            </a:r>
            <a:r>
              <a:rPr sz="1000" b="0" spc="5" dirty="0">
                <a:solidFill>
                  <a:srgbClr val="282828"/>
                </a:solidFill>
                <a:latin typeface="Cisco Sans"/>
                <a:cs typeface="Cisco Sans"/>
              </a:rPr>
              <a:t>s:</a:t>
            </a:r>
            <a:endParaRPr sz="1000">
              <a:latin typeface="Cisco Sans"/>
              <a:cs typeface="Cisco Sans"/>
            </a:endParaRPr>
          </a:p>
        </p:txBody>
      </p:sp>
      <p:sp>
        <p:nvSpPr>
          <p:cNvPr id="12" name="object 12"/>
          <p:cNvSpPr txBox="1"/>
          <p:nvPr/>
        </p:nvSpPr>
        <p:spPr>
          <a:xfrm>
            <a:off x="5076220" y="2649220"/>
            <a:ext cx="2947670" cy="482600"/>
          </a:xfrm>
          <a:prstGeom prst="rect">
            <a:avLst/>
          </a:prstGeom>
        </p:spPr>
        <p:txBody>
          <a:bodyPr vert="horz" wrap="square" lIns="0" tIns="12700" rIns="0" bIns="0" rtlCol="0">
            <a:spAutoFit/>
          </a:bodyPr>
          <a:lstStyle/>
          <a:p>
            <a:pPr marL="304800" indent="-292100">
              <a:lnSpc>
                <a:spcPct val="100000"/>
              </a:lnSpc>
              <a:spcBef>
                <a:spcPts val="100"/>
              </a:spcBef>
              <a:buFont typeface="Tahoma"/>
              <a:buChar char="●"/>
              <a:tabLst>
                <a:tab pos="304165" algn="l"/>
                <a:tab pos="304800" algn="l"/>
              </a:tabLst>
            </a:pPr>
            <a:r>
              <a:rPr sz="1000" b="0" spc="5" dirty="0">
                <a:solidFill>
                  <a:srgbClr val="282828"/>
                </a:solidFill>
                <a:latin typeface="Cisco Sans"/>
                <a:cs typeface="Cisco Sans"/>
              </a:rPr>
              <a:t>No option to </a:t>
            </a:r>
            <a:r>
              <a:rPr sz="1000" b="0" dirty="0">
                <a:solidFill>
                  <a:srgbClr val="282828"/>
                </a:solidFill>
                <a:latin typeface="Cisco Sans"/>
                <a:cs typeface="Cisco Sans"/>
              </a:rPr>
              <a:t>create </a:t>
            </a:r>
            <a:r>
              <a:rPr sz="1000" b="0" spc="5" dirty="0">
                <a:solidFill>
                  <a:srgbClr val="282828"/>
                </a:solidFill>
                <a:latin typeface="Cisco Sans"/>
                <a:cs typeface="Cisco Sans"/>
              </a:rPr>
              <a:t>custom</a:t>
            </a:r>
            <a:r>
              <a:rPr sz="1000" b="0" spc="-40" dirty="0">
                <a:solidFill>
                  <a:srgbClr val="282828"/>
                </a:solidFill>
                <a:latin typeface="Cisco Sans"/>
                <a:cs typeface="Cisco Sans"/>
              </a:rPr>
              <a:t> </a:t>
            </a:r>
            <a:r>
              <a:rPr sz="1000" b="0" spc="10" dirty="0">
                <a:solidFill>
                  <a:srgbClr val="282828"/>
                </a:solidFill>
                <a:latin typeface="Cisco Sans"/>
                <a:cs typeface="Cisco Sans"/>
              </a:rPr>
              <a:t>policies</a:t>
            </a:r>
            <a:endParaRPr sz="1000">
              <a:latin typeface="Cisco Sans"/>
              <a:cs typeface="Cisco Sans"/>
            </a:endParaRPr>
          </a:p>
          <a:p>
            <a:pPr marL="304800" indent="-292100">
              <a:lnSpc>
                <a:spcPct val="100000"/>
              </a:lnSpc>
              <a:buFont typeface="Tahoma"/>
              <a:buChar char="●"/>
              <a:tabLst>
                <a:tab pos="304165" algn="l"/>
                <a:tab pos="304800" algn="l"/>
              </a:tabLst>
            </a:pPr>
            <a:r>
              <a:rPr sz="1000" b="0" spc="5" dirty="0">
                <a:solidFill>
                  <a:srgbClr val="282828"/>
                </a:solidFill>
                <a:latin typeface="Cisco Sans"/>
                <a:cs typeface="Cisco Sans"/>
              </a:rPr>
              <a:t>Access to Umbrella dashboard </a:t>
            </a:r>
            <a:r>
              <a:rPr sz="1000" b="0" spc="15" dirty="0">
                <a:solidFill>
                  <a:srgbClr val="282828"/>
                </a:solidFill>
                <a:latin typeface="Cisco Sans"/>
                <a:cs typeface="Cisco Sans"/>
              </a:rPr>
              <a:t>is </a:t>
            </a:r>
            <a:r>
              <a:rPr sz="1000" b="0" spc="5" dirty="0">
                <a:solidFill>
                  <a:srgbClr val="282828"/>
                </a:solidFill>
                <a:latin typeface="Cisco Sans"/>
                <a:cs typeface="Cisco Sans"/>
              </a:rPr>
              <a:t>not</a:t>
            </a:r>
            <a:r>
              <a:rPr sz="1000" b="0" spc="-95" dirty="0">
                <a:solidFill>
                  <a:srgbClr val="282828"/>
                </a:solidFill>
                <a:latin typeface="Cisco Sans"/>
                <a:cs typeface="Cisco Sans"/>
              </a:rPr>
              <a:t> </a:t>
            </a:r>
            <a:r>
              <a:rPr sz="1000" b="0" spc="5" dirty="0">
                <a:solidFill>
                  <a:srgbClr val="282828"/>
                </a:solidFill>
                <a:latin typeface="Cisco Sans"/>
                <a:cs typeface="Cisco Sans"/>
              </a:rPr>
              <a:t>available</a:t>
            </a:r>
            <a:endParaRPr sz="1000">
              <a:latin typeface="Cisco Sans"/>
              <a:cs typeface="Cisco Sans"/>
            </a:endParaRPr>
          </a:p>
          <a:p>
            <a:pPr marL="304800" indent="-292100">
              <a:lnSpc>
                <a:spcPct val="100000"/>
              </a:lnSpc>
              <a:buFont typeface="Tahoma"/>
              <a:buChar char="●"/>
              <a:tabLst>
                <a:tab pos="304165" algn="l"/>
                <a:tab pos="304800" algn="l"/>
              </a:tabLst>
            </a:pPr>
            <a:r>
              <a:rPr sz="1000" b="0" spc="5" dirty="0">
                <a:solidFill>
                  <a:srgbClr val="282828"/>
                </a:solidFill>
                <a:latin typeface="Cisco Sans"/>
                <a:cs typeface="Cisco Sans"/>
              </a:rPr>
              <a:t>Only broad overview of DNS</a:t>
            </a:r>
            <a:r>
              <a:rPr sz="1000" b="0" spc="-30" dirty="0">
                <a:solidFill>
                  <a:srgbClr val="282828"/>
                </a:solidFill>
                <a:latin typeface="Cisco Sans"/>
                <a:cs typeface="Cisco Sans"/>
              </a:rPr>
              <a:t> </a:t>
            </a:r>
            <a:r>
              <a:rPr sz="1000" b="0" dirty="0">
                <a:solidFill>
                  <a:srgbClr val="282828"/>
                </a:solidFill>
                <a:latin typeface="Cisco Sans"/>
                <a:cs typeface="Cisco Sans"/>
              </a:rPr>
              <a:t>events</a:t>
            </a:r>
            <a:endParaRPr sz="1000">
              <a:latin typeface="Cisco Sans"/>
              <a:cs typeface="Cisco Sans"/>
            </a:endParaRPr>
          </a:p>
        </p:txBody>
      </p:sp>
      <p:sp>
        <p:nvSpPr>
          <p:cNvPr id="13" name="object 13"/>
          <p:cNvSpPr txBox="1"/>
          <p:nvPr/>
        </p:nvSpPr>
        <p:spPr>
          <a:xfrm>
            <a:off x="4911120" y="3258820"/>
            <a:ext cx="247650" cy="1778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282828"/>
                </a:solidFill>
                <a:latin typeface="Cisco Sans"/>
                <a:cs typeface="Cisco Sans"/>
              </a:rPr>
              <a:t>F</a:t>
            </a:r>
            <a:r>
              <a:rPr sz="1000" b="0" spc="5" dirty="0">
                <a:solidFill>
                  <a:srgbClr val="282828"/>
                </a:solidFill>
                <a:latin typeface="Cisco Sans"/>
                <a:cs typeface="Cisco Sans"/>
              </a:rPr>
              <a:t>o</a:t>
            </a:r>
            <a:r>
              <a:rPr sz="1000" b="0" dirty="0">
                <a:solidFill>
                  <a:srgbClr val="282828"/>
                </a:solidFill>
                <a:latin typeface="Cisco Sans"/>
                <a:cs typeface="Cisco Sans"/>
              </a:rPr>
              <a:t>r</a:t>
            </a:r>
            <a:r>
              <a:rPr sz="1000" b="0" spc="5" dirty="0">
                <a:solidFill>
                  <a:srgbClr val="282828"/>
                </a:solidFill>
                <a:latin typeface="Cisco Sans"/>
                <a:cs typeface="Cisco Sans"/>
              </a:rPr>
              <a:t>:</a:t>
            </a:r>
            <a:endParaRPr sz="1000">
              <a:latin typeface="Cisco Sans"/>
              <a:cs typeface="Cisco Sans"/>
            </a:endParaRPr>
          </a:p>
        </p:txBody>
      </p:sp>
      <p:sp>
        <p:nvSpPr>
          <p:cNvPr id="14" name="object 14"/>
          <p:cNvSpPr txBox="1"/>
          <p:nvPr/>
        </p:nvSpPr>
        <p:spPr>
          <a:xfrm>
            <a:off x="5076220" y="3563620"/>
            <a:ext cx="3474720" cy="330200"/>
          </a:xfrm>
          <a:prstGeom prst="rect">
            <a:avLst/>
          </a:prstGeom>
        </p:spPr>
        <p:txBody>
          <a:bodyPr vert="horz" wrap="square" lIns="0" tIns="12700" rIns="0" bIns="0" rtlCol="0">
            <a:spAutoFit/>
          </a:bodyPr>
          <a:lstStyle/>
          <a:p>
            <a:pPr marL="304800" indent="-292100">
              <a:lnSpc>
                <a:spcPct val="100000"/>
              </a:lnSpc>
              <a:spcBef>
                <a:spcPts val="100"/>
              </a:spcBef>
              <a:buFont typeface="Tahoma"/>
              <a:buChar char="●"/>
              <a:tabLst>
                <a:tab pos="304165" algn="l"/>
                <a:tab pos="304800" algn="l"/>
              </a:tabLst>
            </a:pPr>
            <a:r>
              <a:rPr sz="1000" b="0" spc="5" dirty="0">
                <a:solidFill>
                  <a:srgbClr val="282828"/>
                </a:solidFill>
                <a:latin typeface="Cisco Sans"/>
                <a:cs typeface="Cisco Sans"/>
              </a:rPr>
              <a:t>Customers seeking to deploy basic DNS</a:t>
            </a:r>
            <a:r>
              <a:rPr sz="1000" b="0" spc="-45" dirty="0">
                <a:solidFill>
                  <a:srgbClr val="282828"/>
                </a:solidFill>
                <a:latin typeface="Cisco Sans"/>
                <a:cs typeface="Cisco Sans"/>
              </a:rPr>
              <a:t> </a:t>
            </a:r>
            <a:r>
              <a:rPr sz="1000" b="0" spc="5" dirty="0">
                <a:solidFill>
                  <a:srgbClr val="282828"/>
                </a:solidFill>
                <a:latin typeface="Cisco Sans"/>
                <a:cs typeface="Cisco Sans"/>
              </a:rPr>
              <a:t>security</a:t>
            </a:r>
            <a:endParaRPr sz="1000">
              <a:latin typeface="Cisco Sans"/>
              <a:cs typeface="Cisco Sans"/>
            </a:endParaRPr>
          </a:p>
          <a:p>
            <a:pPr marL="304800" indent="-292100">
              <a:lnSpc>
                <a:spcPct val="100000"/>
              </a:lnSpc>
              <a:buFont typeface="Tahoma"/>
              <a:buChar char="●"/>
              <a:tabLst>
                <a:tab pos="304165" algn="l"/>
                <a:tab pos="304800" algn="l"/>
              </a:tabLst>
            </a:pPr>
            <a:r>
              <a:rPr sz="1000" b="0" spc="5" dirty="0">
                <a:solidFill>
                  <a:srgbClr val="282828"/>
                </a:solidFill>
                <a:latin typeface="Cisco Sans"/>
                <a:cs typeface="Cisco Sans"/>
              </a:rPr>
              <a:t>Customers </a:t>
            </a:r>
            <a:r>
              <a:rPr sz="1000" b="0" spc="10" dirty="0">
                <a:solidFill>
                  <a:srgbClr val="282828"/>
                </a:solidFill>
                <a:latin typeface="Cisco Sans"/>
                <a:cs typeface="Cisco Sans"/>
              </a:rPr>
              <a:t>who </a:t>
            </a:r>
            <a:r>
              <a:rPr sz="1000" b="0" spc="5" dirty="0">
                <a:solidFill>
                  <a:srgbClr val="282828"/>
                </a:solidFill>
                <a:latin typeface="Cisco Sans"/>
                <a:cs typeface="Cisco Sans"/>
              </a:rPr>
              <a:t>want to provide guest Wi-Fi </a:t>
            </a:r>
            <a:r>
              <a:rPr sz="1000" b="0" spc="10" dirty="0">
                <a:solidFill>
                  <a:srgbClr val="282828"/>
                </a:solidFill>
                <a:latin typeface="Cisco Sans"/>
                <a:cs typeface="Cisco Sans"/>
              </a:rPr>
              <a:t>with</a:t>
            </a:r>
            <a:r>
              <a:rPr sz="1000" b="0" spc="-70" dirty="0">
                <a:solidFill>
                  <a:srgbClr val="282828"/>
                </a:solidFill>
                <a:latin typeface="Cisco Sans"/>
                <a:cs typeface="Cisco Sans"/>
              </a:rPr>
              <a:t> </a:t>
            </a:r>
            <a:r>
              <a:rPr sz="1000" b="0" dirty="0">
                <a:solidFill>
                  <a:srgbClr val="282828"/>
                </a:solidFill>
                <a:latin typeface="Cisco Sans"/>
                <a:cs typeface="Cisco Sans"/>
              </a:rPr>
              <a:t>ease</a:t>
            </a:r>
            <a:endParaRPr sz="1000">
              <a:latin typeface="Cisco Sans"/>
              <a:cs typeface="Cisco Sans"/>
            </a:endParaRPr>
          </a:p>
        </p:txBody>
      </p:sp>
      <p:sp>
        <p:nvSpPr>
          <p:cNvPr id="15" name="object 15"/>
          <p:cNvSpPr txBox="1"/>
          <p:nvPr/>
        </p:nvSpPr>
        <p:spPr>
          <a:xfrm>
            <a:off x="4911120" y="4020820"/>
            <a:ext cx="2654300" cy="482600"/>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282828"/>
                </a:solidFill>
                <a:latin typeface="Cisco Sans"/>
                <a:cs typeface="Cisco Sans"/>
              </a:rPr>
              <a:t>SKU</a:t>
            </a:r>
            <a:r>
              <a:rPr sz="1000" b="0" spc="-10" dirty="0">
                <a:solidFill>
                  <a:srgbClr val="282828"/>
                </a:solidFill>
                <a:latin typeface="Cisco Sans"/>
                <a:cs typeface="Cisco Sans"/>
              </a:rPr>
              <a:t> </a:t>
            </a:r>
            <a:r>
              <a:rPr sz="1000" b="0" dirty="0">
                <a:solidFill>
                  <a:srgbClr val="282828"/>
                </a:solidFill>
                <a:latin typeface="Cisco Sans"/>
                <a:cs typeface="Cisco Sans"/>
              </a:rPr>
              <a:t>Names:</a:t>
            </a:r>
            <a:endParaRPr sz="1000">
              <a:latin typeface="Cisco Sans"/>
              <a:cs typeface="Cisco Sans"/>
            </a:endParaRPr>
          </a:p>
          <a:p>
            <a:pPr marL="469900" indent="-292100">
              <a:lnSpc>
                <a:spcPct val="100000"/>
              </a:lnSpc>
              <a:buFont typeface="Tahoma"/>
              <a:buChar char="●"/>
              <a:tabLst>
                <a:tab pos="469265" algn="l"/>
                <a:tab pos="469900" algn="l"/>
              </a:tabLst>
            </a:pPr>
            <a:r>
              <a:rPr sz="1000" b="0" spc="5" dirty="0">
                <a:solidFill>
                  <a:srgbClr val="282828"/>
                </a:solidFill>
                <a:latin typeface="Cisco Sans"/>
                <a:cs typeface="Cisco Sans"/>
              </a:rPr>
              <a:t>Advanced licence new MR</a:t>
            </a:r>
            <a:r>
              <a:rPr sz="1000" b="0" spc="-35" dirty="0">
                <a:solidFill>
                  <a:srgbClr val="282828"/>
                </a:solidFill>
                <a:latin typeface="Cisco Sans"/>
                <a:cs typeface="Cisco Sans"/>
              </a:rPr>
              <a:t> </a:t>
            </a:r>
            <a:r>
              <a:rPr sz="1000" b="0" dirty="0">
                <a:solidFill>
                  <a:srgbClr val="282828"/>
                </a:solidFill>
                <a:latin typeface="Cisco Sans"/>
                <a:cs typeface="Cisco Sans"/>
              </a:rPr>
              <a:t>users</a:t>
            </a:r>
            <a:endParaRPr sz="1000">
              <a:latin typeface="Cisco Sans"/>
              <a:cs typeface="Cisco Sans"/>
            </a:endParaRPr>
          </a:p>
          <a:p>
            <a:pPr marL="469900" indent="-292100">
              <a:lnSpc>
                <a:spcPct val="100000"/>
              </a:lnSpc>
              <a:buFont typeface="Tahoma"/>
              <a:buChar char="●"/>
              <a:tabLst>
                <a:tab pos="469265" algn="l"/>
                <a:tab pos="469900" algn="l"/>
              </a:tabLst>
            </a:pPr>
            <a:r>
              <a:rPr sz="1000" b="0" dirty="0">
                <a:solidFill>
                  <a:srgbClr val="282828"/>
                </a:solidFill>
                <a:latin typeface="Cisco Sans"/>
                <a:cs typeface="Cisco Sans"/>
              </a:rPr>
              <a:t>Upgrade </a:t>
            </a:r>
            <a:r>
              <a:rPr sz="1000" b="0" spc="5" dirty="0">
                <a:solidFill>
                  <a:srgbClr val="282828"/>
                </a:solidFill>
                <a:latin typeface="Cisco Sans"/>
                <a:cs typeface="Cisco Sans"/>
              </a:rPr>
              <a:t>license for </a:t>
            </a:r>
            <a:r>
              <a:rPr sz="1000" b="0" spc="10" dirty="0">
                <a:solidFill>
                  <a:srgbClr val="282828"/>
                </a:solidFill>
                <a:latin typeface="Cisco Sans"/>
                <a:cs typeface="Cisco Sans"/>
              </a:rPr>
              <a:t>existing </a:t>
            </a:r>
            <a:r>
              <a:rPr sz="1000" b="0" spc="5" dirty="0">
                <a:solidFill>
                  <a:srgbClr val="282828"/>
                </a:solidFill>
                <a:latin typeface="Cisco Sans"/>
                <a:cs typeface="Cisco Sans"/>
              </a:rPr>
              <a:t>MR</a:t>
            </a:r>
            <a:r>
              <a:rPr sz="1000" b="0" spc="-55" dirty="0">
                <a:solidFill>
                  <a:srgbClr val="282828"/>
                </a:solidFill>
                <a:latin typeface="Cisco Sans"/>
                <a:cs typeface="Cisco Sans"/>
              </a:rPr>
              <a:t> </a:t>
            </a:r>
            <a:r>
              <a:rPr sz="1000" b="0" dirty="0">
                <a:solidFill>
                  <a:srgbClr val="282828"/>
                </a:solidFill>
                <a:latin typeface="Cisco Sans"/>
                <a:cs typeface="Cisco Sans"/>
              </a:rPr>
              <a:t>users</a:t>
            </a:r>
            <a:endParaRPr sz="1000">
              <a:latin typeface="Cisco Sans"/>
              <a:cs typeface="Cisco Sans"/>
            </a:endParaRPr>
          </a:p>
        </p:txBody>
      </p:sp>
      <p:sp>
        <p:nvSpPr>
          <p:cNvPr id="16" name="object 16"/>
          <p:cNvSpPr/>
          <p:nvPr/>
        </p:nvSpPr>
        <p:spPr>
          <a:xfrm>
            <a:off x="1201079" y="1555915"/>
            <a:ext cx="2232660" cy="14604"/>
          </a:xfrm>
          <a:custGeom>
            <a:avLst/>
            <a:gdLst/>
            <a:ahLst/>
            <a:cxnLst/>
            <a:rect l="l" t="t" r="r" b="b"/>
            <a:pathLst>
              <a:path w="2232660" h="14605">
                <a:moveTo>
                  <a:pt x="0" y="14100"/>
                </a:moveTo>
                <a:lnTo>
                  <a:pt x="2232600" y="0"/>
                </a:lnTo>
              </a:path>
            </a:pathLst>
          </a:custGeom>
          <a:ln w="9525">
            <a:solidFill>
              <a:srgbClr val="005073"/>
            </a:solidFill>
          </a:ln>
        </p:spPr>
        <p:txBody>
          <a:bodyPr wrap="square" lIns="0" tIns="0" rIns="0" bIns="0" rtlCol="0"/>
          <a:lstStyle/>
          <a:p>
            <a:endParaRPr/>
          </a:p>
        </p:txBody>
      </p:sp>
      <p:sp>
        <p:nvSpPr>
          <p:cNvPr id="17" name="object 17"/>
          <p:cNvSpPr/>
          <p:nvPr/>
        </p:nvSpPr>
        <p:spPr>
          <a:xfrm>
            <a:off x="5536152" y="1523791"/>
            <a:ext cx="2232660" cy="14604"/>
          </a:xfrm>
          <a:custGeom>
            <a:avLst/>
            <a:gdLst/>
            <a:ahLst/>
            <a:cxnLst/>
            <a:rect l="l" t="t" r="r" b="b"/>
            <a:pathLst>
              <a:path w="2232659" h="14605">
                <a:moveTo>
                  <a:pt x="0" y="14100"/>
                </a:moveTo>
                <a:lnTo>
                  <a:pt x="2232600" y="0"/>
                </a:lnTo>
              </a:path>
            </a:pathLst>
          </a:custGeom>
          <a:ln w="9525">
            <a:solidFill>
              <a:srgbClr val="005073"/>
            </a:solidFill>
          </a:ln>
        </p:spPr>
        <p:txBody>
          <a:bodyPr wrap="square" lIns="0" tIns="0" rIns="0" bIns="0" rtlCol="0"/>
          <a:lstStyle/>
          <a:p>
            <a:endParaRPr/>
          </a:p>
        </p:txBody>
      </p:sp>
      <p:sp>
        <p:nvSpPr>
          <p:cNvPr id="18" name="object 18"/>
          <p:cNvSpPr txBox="1">
            <a:spLocks noGrp="1"/>
          </p:cNvSpPr>
          <p:nvPr>
            <p:ph type="title"/>
          </p:nvPr>
        </p:nvSpPr>
        <p:spPr>
          <a:xfrm>
            <a:off x="274471" y="247395"/>
            <a:ext cx="7381875" cy="452120"/>
          </a:xfrm>
          <a:prstGeom prst="rect">
            <a:avLst/>
          </a:prstGeom>
        </p:spPr>
        <p:txBody>
          <a:bodyPr vert="horz" wrap="square" lIns="0" tIns="12700" rIns="0" bIns="0" rtlCol="0">
            <a:spAutoFit/>
          </a:bodyPr>
          <a:lstStyle/>
          <a:p>
            <a:pPr marL="12700">
              <a:lnSpc>
                <a:spcPct val="100000"/>
              </a:lnSpc>
              <a:spcBef>
                <a:spcPts val="100"/>
              </a:spcBef>
            </a:pPr>
            <a:r>
              <a:rPr spc="30" dirty="0"/>
              <a:t>Two </a:t>
            </a:r>
            <a:r>
              <a:rPr spc="20" dirty="0"/>
              <a:t>ways to </a:t>
            </a:r>
            <a:r>
              <a:rPr spc="15" dirty="0"/>
              <a:t>enable </a:t>
            </a:r>
            <a:r>
              <a:rPr spc="5" dirty="0"/>
              <a:t>DNS </a:t>
            </a:r>
            <a:r>
              <a:rPr spc="20" dirty="0"/>
              <a:t>Security </a:t>
            </a:r>
            <a:r>
              <a:rPr spc="35" dirty="0"/>
              <a:t>with</a:t>
            </a:r>
            <a:r>
              <a:rPr spc="-155" dirty="0"/>
              <a:t> </a:t>
            </a:r>
            <a:r>
              <a:rPr spc="25" dirty="0"/>
              <a:t>Meraki</a:t>
            </a:r>
          </a:p>
        </p:txBody>
      </p:sp>
      <p:sp>
        <p:nvSpPr>
          <p:cNvPr id="19" name="object 19"/>
          <p:cNvSpPr/>
          <p:nvPr/>
        </p:nvSpPr>
        <p:spPr>
          <a:xfrm>
            <a:off x="7924800" y="155447"/>
            <a:ext cx="1158240" cy="515112"/>
          </a:xfrm>
          <a:prstGeom prst="rect">
            <a:avLst/>
          </a:prstGeom>
          <a:blipFill>
            <a:blip r:embed="rId2" cstate="print"/>
            <a:stretch>
              <a:fillRect/>
            </a:stretch>
          </a:blipFill>
        </p:spPr>
        <p:txBody>
          <a:bodyPr wrap="square" lIns="0" tIns="0" rIns="0" bIns="0" rtlCol="0"/>
          <a:lstStyle/>
          <a:p>
            <a:endParaRPr/>
          </a:p>
        </p:txBody>
      </p:sp>
      <p:sp>
        <p:nvSpPr>
          <p:cNvPr id="20" name="object 20"/>
          <p:cNvSpPr txBox="1"/>
          <p:nvPr/>
        </p:nvSpPr>
        <p:spPr>
          <a:xfrm>
            <a:off x="800259" y="658102"/>
            <a:ext cx="8139430" cy="743585"/>
          </a:xfrm>
          <a:prstGeom prst="rect">
            <a:avLst/>
          </a:prstGeom>
        </p:spPr>
        <p:txBody>
          <a:bodyPr vert="horz" wrap="square" lIns="0" tIns="38735" rIns="0" bIns="0" rtlCol="0">
            <a:spAutoFit/>
          </a:bodyPr>
          <a:lstStyle/>
          <a:p>
            <a:pPr marR="5080" algn="r">
              <a:lnSpc>
                <a:spcPct val="100000"/>
              </a:lnSpc>
              <a:spcBef>
                <a:spcPts val="305"/>
              </a:spcBef>
            </a:pPr>
            <a:r>
              <a:rPr sz="1400" b="0" spc="10" dirty="0">
                <a:solidFill>
                  <a:srgbClr val="005073"/>
                </a:solidFill>
                <a:latin typeface="Cisco Sans"/>
                <a:cs typeface="Cisco Sans"/>
              </a:rPr>
              <a:t>Meraki</a:t>
            </a:r>
            <a:r>
              <a:rPr sz="1400" b="0" spc="-75" dirty="0">
                <a:solidFill>
                  <a:srgbClr val="005073"/>
                </a:solidFill>
                <a:latin typeface="Cisco Sans"/>
                <a:cs typeface="Cisco Sans"/>
              </a:rPr>
              <a:t> </a:t>
            </a:r>
            <a:r>
              <a:rPr sz="1400" b="0" spc="10" dirty="0">
                <a:solidFill>
                  <a:srgbClr val="005073"/>
                </a:solidFill>
                <a:latin typeface="Cisco Sans"/>
                <a:cs typeface="Cisco Sans"/>
              </a:rPr>
              <a:t>MR</a:t>
            </a:r>
            <a:endParaRPr sz="1400">
              <a:latin typeface="Cisco Sans"/>
              <a:cs typeface="Cisco Sans"/>
            </a:endParaRPr>
          </a:p>
          <a:p>
            <a:pPr marR="826135" algn="ctr">
              <a:lnSpc>
                <a:spcPct val="100000"/>
              </a:lnSpc>
              <a:spcBef>
                <a:spcPts val="275"/>
              </a:spcBef>
              <a:tabLst>
                <a:tab pos="4375785" algn="l"/>
              </a:tabLst>
            </a:pPr>
            <a:r>
              <a:rPr sz="1750" b="0" spc="45" dirty="0">
                <a:solidFill>
                  <a:srgbClr val="00BCEB"/>
                </a:solidFill>
                <a:latin typeface="Cisco Sans"/>
                <a:cs typeface="Cisco Sans"/>
              </a:rPr>
              <a:t>MANUAL</a:t>
            </a:r>
            <a:r>
              <a:rPr sz="1750" b="0" spc="15" dirty="0">
                <a:solidFill>
                  <a:srgbClr val="00BCEB"/>
                </a:solidFill>
                <a:latin typeface="Cisco Sans"/>
                <a:cs typeface="Cisco Sans"/>
              </a:rPr>
              <a:t> </a:t>
            </a:r>
            <a:r>
              <a:rPr sz="1750" b="0" spc="40" dirty="0">
                <a:solidFill>
                  <a:srgbClr val="00BCEB"/>
                </a:solidFill>
                <a:latin typeface="Cisco Sans"/>
                <a:cs typeface="Cisco Sans"/>
              </a:rPr>
              <a:t>API</a:t>
            </a:r>
            <a:r>
              <a:rPr sz="1750" b="0" spc="25" dirty="0">
                <a:solidFill>
                  <a:srgbClr val="00BCEB"/>
                </a:solidFill>
                <a:latin typeface="Cisco Sans"/>
                <a:cs typeface="Cisco Sans"/>
              </a:rPr>
              <a:t> </a:t>
            </a:r>
            <a:r>
              <a:rPr sz="1750" b="0" spc="45" dirty="0">
                <a:solidFill>
                  <a:srgbClr val="00BCEB"/>
                </a:solidFill>
                <a:latin typeface="Cisco Sans"/>
                <a:cs typeface="Cisco Sans"/>
              </a:rPr>
              <a:t>INTEGRATION	</a:t>
            </a:r>
            <a:r>
              <a:rPr sz="1750" b="0" spc="50" dirty="0">
                <a:solidFill>
                  <a:srgbClr val="00BCEB"/>
                </a:solidFill>
                <a:latin typeface="Cisco Sans"/>
                <a:cs typeface="Cisco Sans"/>
              </a:rPr>
              <a:t>AUTOMATED</a:t>
            </a:r>
            <a:r>
              <a:rPr sz="1750" b="0" spc="-50" dirty="0">
                <a:solidFill>
                  <a:srgbClr val="00BCEB"/>
                </a:solidFill>
                <a:latin typeface="Cisco Sans"/>
                <a:cs typeface="Cisco Sans"/>
              </a:rPr>
              <a:t> </a:t>
            </a:r>
            <a:r>
              <a:rPr sz="1750" b="0" spc="45" dirty="0">
                <a:solidFill>
                  <a:srgbClr val="00BCEB"/>
                </a:solidFill>
                <a:latin typeface="Cisco Sans"/>
                <a:cs typeface="Cisco Sans"/>
              </a:rPr>
              <a:t>INTEGRATION</a:t>
            </a:r>
            <a:endParaRPr sz="1750">
              <a:latin typeface="Cisco Sans"/>
              <a:cs typeface="Cisco Sans"/>
            </a:endParaRPr>
          </a:p>
          <a:p>
            <a:pPr marR="849630" algn="ctr">
              <a:lnSpc>
                <a:spcPct val="100000"/>
              </a:lnSpc>
              <a:spcBef>
                <a:spcPts val="244"/>
              </a:spcBef>
              <a:tabLst>
                <a:tab pos="4391025" algn="l"/>
              </a:tabLst>
            </a:pPr>
            <a:r>
              <a:rPr sz="950" b="0" spc="45" dirty="0">
                <a:solidFill>
                  <a:srgbClr val="005073"/>
                </a:solidFill>
                <a:latin typeface="Cisco Sans"/>
                <a:cs typeface="Cisco Sans"/>
              </a:rPr>
              <a:t>Two </a:t>
            </a:r>
            <a:r>
              <a:rPr sz="950" b="0" spc="25" dirty="0">
                <a:solidFill>
                  <a:srgbClr val="005073"/>
                </a:solidFill>
                <a:latin typeface="Cisco Sans"/>
                <a:cs typeface="Cisco Sans"/>
              </a:rPr>
              <a:t>license,</a:t>
            </a:r>
            <a:r>
              <a:rPr sz="950" b="0" spc="5" dirty="0">
                <a:solidFill>
                  <a:srgbClr val="005073"/>
                </a:solidFill>
                <a:latin typeface="Cisco Sans"/>
                <a:cs typeface="Cisco Sans"/>
              </a:rPr>
              <a:t> </a:t>
            </a:r>
            <a:r>
              <a:rPr sz="950" b="0" spc="45" dirty="0">
                <a:solidFill>
                  <a:srgbClr val="005073"/>
                </a:solidFill>
                <a:latin typeface="Cisco Sans"/>
                <a:cs typeface="Cisco Sans"/>
              </a:rPr>
              <a:t>Two</a:t>
            </a:r>
            <a:r>
              <a:rPr sz="950" b="0" spc="30" dirty="0">
                <a:solidFill>
                  <a:srgbClr val="005073"/>
                </a:solidFill>
                <a:latin typeface="Cisco Sans"/>
                <a:cs typeface="Cisco Sans"/>
              </a:rPr>
              <a:t> </a:t>
            </a:r>
            <a:r>
              <a:rPr sz="950" b="0" spc="25" dirty="0">
                <a:solidFill>
                  <a:srgbClr val="005073"/>
                </a:solidFill>
                <a:latin typeface="Cisco Sans"/>
                <a:cs typeface="Cisco Sans"/>
              </a:rPr>
              <a:t>solutions	</a:t>
            </a:r>
            <a:r>
              <a:rPr sz="950" b="0" spc="30" dirty="0">
                <a:solidFill>
                  <a:srgbClr val="6EBE4A"/>
                </a:solidFill>
                <a:latin typeface="Cisco Sans"/>
                <a:cs typeface="Cisco Sans"/>
              </a:rPr>
              <a:t>One </a:t>
            </a:r>
            <a:r>
              <a:rPr sz="950" b="0" spc="25" dirty="0">
                <a:solidFill>
                  <a:srgbClr val="6EBE4A"/>
                </a:solidFill>
                <a:latin typeface="Cisco Sans"/>
                <a:cs typeface="Cisco Sans"/>
              </a:rPr>
              <a:t>license, </a:t>
            </a:r>
            <a:r>
              <a:rPr sz="950" b="0" spc="45" dirty="0">
                <a:solidFill>
                  <a:srgbClr val="6EBE4A"/>
                </a:solidFill>
                <a:latin typeface="Cisco Sans"/>
                <a:cs typeface="Cisco Sans"/>
              </a:rPr>
              <a:t>Two</a:t>
            </a:r>
            <a:r>
              <a:rPr sz="950" b="0" spc="-20" dirty="0">
                <a:solidFill>
                  <a:srgbClr val="6EBE4A"/>
                </a:solidFill>
                <a:latin typeface="Cisco Sans"/>
                <a:cs typeface="Cisco Sans"/>
              </a:rPr>
              <a:t> </a:t>
            </a:r>
            <a:r>
              <a:rPr sz="950" b="0" spc="25" dirty="0">
                <a:solidFill>
                  <a:srgbClr val="6EBE4A"/>
                </a:solidFill>
                <a:latin typeface="Cisco Sans"/>
                <a:cs typeface="Cisco Sans"/>
              </a:rPr>
              <a:t>solutions</a:t>
            </a:r>
            <a:endParaRPr sz="950">
              <a:latin typeface="Cisco Sans"/>
              <a:cs typeface="Cisco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57150" indent="0">
              <a:buNone/>
            </a:pPr>
            <a:r>
              <a:rPr lang="en-US" b="1" dirty="0"/>
              <a:t>Step 1 (Umbrella dashboard) </a:t>
            </a:r>
          </a:p>
          <a:p>
            <a:pPr marL="57150" indent="0">
              <a:buNone/>
            </a:pPr>
            <a:r>
              <a:rPr lang="en-US" dirty="0"/>
              <a:t>Copy API key and Secret.</a:t>
            </a:r>
          </a:p>
        </p:txBody>
      </p:sp>
      <p:sp>
        <p:nvSpPr>
          <p:cNvPr id="3" name="Text Placeholder 2"/>
          <p:cNvSpPr>
            <a:spLocks noGrp="1"/>
          </p:cNvSpPr>
          <p:nvPr>
            <p:ph type="body" sz="quarter" idx="11"/>
          </p:nvPr>
        </p:nvSpPr>
        <p:spPr>
          <a:xfrm>
            <a:off x="4658326" y="1206451"/>
            <a:ext cx="3886200" cy="3083094"/>
          </a:xfrm>
        </p:spPr>
        <p:txBody>
          <a:bodyPr/>
          <a:lstStyle/>
          <a:p>
            <a:pPr marL="57150" indent="0">
              <a:buNone/>
            </a:pPr>
            <a:r>
              <a:rPr lang="en-US" b="1" dirty="0"/>
              <a:t>Step 2 (Meraki dashboard)</a:t>
            </a:r>
          </a:p>
          <a:p>
            <a:pPr marL="57150" indent="0">
              <a:buNone/>
            </a:pPr>
            <a:r>
              <a:rPr lang="en-US" dirty="0"/>
              <a:t>Input API key and secret. </a:t>
            </a:r>
          </a:p>
        </p:txBody>
      </p:sp>
      <p:sp>
        <p:nvSpPr>
          <p:cNvPr id="4" name="Title 3"/>
          <p:cNvSpPr>
            <a:spLocks noGrp="1"/>
          </p:cNvSpPr>
          <p:nvPr>
            <p:ph type="title"/>
          </p:nvPr>
        </p:nvSpPr>
        <p:spPr/>
        <p:txBody>
          <a:bodyPr/>
          <a:lstStyle/>
          <a:p>
            <a:r>
              <a:rPr lang="en-US" dirty="0"/>
              <a:t>How it works </a:t>
            </a:r>
          </a:p>
        </p:txBody>
      </p:sp>
      <p:pic>
        <p:nvPicPr>
          <p:cNvPr id="5" name="Picture 4">
            <a:extLst>
              <a:ext uri="{FF2B5EF4-FFF2-40B4-BE49-F238E27FC236}">
                <a16:creationId xmlns:a16="http://schemas.microsoft.com/office/drawing/2014/main" id="{437BCA1C-4989-8A42-878A-C02FAE935411}"/>
              </a:ext>
            </a:extLst>
          </p:cNvPr>
          <p:cNvPicPr>
            <a:picLocks noChangeAspect="1"/>
          </p:cNvPicPr>
          <p:nvPr/>
        </p:nvPicPr>
        <p:blipFill>
          <a:blip r:embed="rId3"/>
          <a:stretch>
            <a:fillRect/>
          </a:stretch>
        </p:blipFill>
        <p:spPr>
          <a:xfrm>
            <a:off x="533399" y="2316184"/>
            <a:ext cx="3020587" cy="2105556"/>
          </a:xfrm>
          <a:prstGeom prst="rect">
            <a:avLst/>
          </a:prstGeom>
          <a:effectLst>
            <a:glow rad="63500">
              <a:schemeClr val="tx2">
                <a:alpha val="40000"/>
              </a:schemeClr>
            </a:glow>
          </a:effectLst>
        </p:spPr>
      </p:pic>
      <p:pic>
        <p:nvPicPr>
          <p:cNvPr id="6" name="Picture 5">
            <a:extLst>
              <a:ext uri="{FF2B5EF4-FFF2-40B4-BE49-F238E27FC236}">
                <a16:creationId xmlns:a16="http://schemas.microsoft.com/office/drawing/2014/main" id="{F2263B64-A42E-3A40-B8F2-0356B88C84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72082" y="2454562"/>
            <a:ext cx="4411172" cy="1828800"/>
          </a:xfrm>
          <a:prstGeom prst="rect">
            <a:avLst/>
          </a:prstGeom>
          <a:effectLst>
            <a:glow rad="63500">
              <a:schemeClr val="tx2">
                <a:alpha val="40000"/>
              </a:schemeClr>
            </a:glow>
          </a:effectLst>
        </p:spPr>
      </p:pic>
    </p:spTree>
    <p:extLst>
      <p:ext uri="{BB962C8B-B14F-4D97-AF65-F5344CB8AC3E}">
        <p14:creationId xmlns:p14="http://schemas.microsoft.com/office/powerpoint/2010/main" val="1947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57150" indent="0">
              <a:buNone/>
            </a:pPr>
            <a:r>
              <a:rPr lang="en-US" b="1" dirty="0"/>
              <a:t>Step 3 (Meraki dashboard) </a:t>
            </a:r>
          </a:p>
          <a:p>
            <a:pPr marL="57150" indent="0">
              <a:buNone/>
            </a:pPr>
            <a:r>
              <a:rPr lang="en-US" dirty="0"/>
              <a:t>Apply Umbrella policy.  </a:t>
            </a:r>
          </a:p>
        </p:txBody>
      </p:sp>
      <p:sp>
        <p:nvSpPr>
          <p:cNvPr id="3" name="Text Placeholder 2"/>
          <p:cNvSpPr>
            <a:spLocks noGrp="1"/>
          </p:cNvSpPr>
          <p:nvPr>
            <p:ph type="body" sz="quarter" idx="11"/>
          </p:nvPr>
        </p:nvSpPr>
        <p:spPr>
          <a:xfrm>
            <a:off x="4658326" y="1206451"/>
            <a:ext cx="3886200" cy="3083094"/>
          </a:xfrm>
        </p:spPr>
        <p:txBody>
          <a:bodyPr/>
          <a:lstStyle/>
          <a:p>
            <a:pPr marL="57150" indent="0">
              <a:buNone/>
            </a:pPr>
            <a:r>
              <a:rPr lang="en-US" b="1" dirty="0"/>
              <a:t>Step 4 </a:t>
            </a:r>
          </a:p>
          <a:p>
            <a:pPr marL="57150" indent="0">
              <a:buNone/>
            </a:pPr>
            <a:r>
              <a:rPr lang="en-US" dirty="0"/>
              <a:t>That’s it. Seriously, it’s that easy. </a:t>
            </a:r>
          </a:p>
        </p:txBody>
      </p:sp>
      <p:sp>
        <p:nvSpPr>
          <p:cNvPr id="4" name="Title 3"/>
          <p:cNvSpPr>
            <a:spLocks noGrp="1"/>
          </p:cNvSpPr>
          <p:nvPr>
            <p:ph type="title"/>
          </p:nvPr>
        </p:nvSpPr>
        <p:spPr/>
        <p:txBody>
          <a:bodyPr/>
          <a:lstStyle/>
          <a:p>
            <a:r>
              <a:rPr lang="en-US" dirty="0"/>
              <a:t>How it works </a:t>
            </a:r>
          </a:p>
        </p:txBody>
      </p:sp>
      <p:pic>
        <p:nvPicPr>
          <p:cNvPr id="7" name="Picture 6">
            <a:extLst>
              <a:ext uri="{FF2B5EF4-FFF2-40B4-BE49-F238E27FC236}">
                <a16:creationId xmlns:a16="http://schemas.microsoft.com/office/drawing/2014/main" id="{C2D90042-4F59-C042-9505-B70FD431DF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766" y="2177258"/>
            <a:ext cx="3749040" cy="2355699"/>
          </a:xfrm>
          <a:prstGeom prst="rect">
            <a:avLst/>
          </a:prstGeom>
          <a:effectLst>
            <a:glow rad="63500">
              <a:schemeClr val="tx2">
                <a:alpha val="40000"/>
              </a:schemeClr>
            </a:glow>
          </a:effectLst>
        </p:spPr>
      </p:pic>
      <p:pic>
        <p:nvPicPr>
          <p:cNvPr id="13" name="Picture 12">
            <a:extLst>
              <a:ext uri="{FF2B5EF4-FFF2-40B4-BE49-F238E27FC236}">
                <a16:creationId xmlns:a16="http://schemas.microsoft.com/office/drawing/2014/main" id="{5767F267-F308-FB41-968F-FDA796B64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488" y="2649534"/>
            <a:ext cx="1285875" cy="1285875"/>
          </a:xfrm>
          <a:prstGeom prst="rect">
            <a:avLst/>
          </a:prstGeom>
        </p:spPr>
      </p:pic>
    </p:spTree>
    <p:extLst>
      <p:ext uri="{BB962C8B-B14F-4D97-AF65-F5344CB8AC3E}">
        <p14:creationId xmlns:p14="http://schemas.microsoft.com/office/powerpoint/2010/main" val="3409714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Deployment</a:t>
            </a:r>
            <a:br>
              <a:rPr lang="en-US" dirty="0"/>
            </a:br>
            <a:r>
              <a:rPr lang="en-US" sz="1800" dirty="0"/>
              <a:t>Protect corporate and guest </a:t>
            </a:r>
            <a:r>
              <a:rPr lang="en-US" sz="1800" dirty="0" err="1"/>
              <a:t>wi-fi</a:t>
            </a:r>
            <a:endParaRPr lang="en-US" sz="1800" dirty="0"/>
          </a:p>
        </p:txBody>
      </p:sp>
      <p:cxnSp>
        <p:nvCxnSpPr>
          <p:cNvPr id="96" name="Straight Connector 95"/>
          <p:cNvCxnSpPr/>
          <p:nvPr/>
        </p:nvCxnSpPr>
        <p:spPr>
          <a:xfrm flipH="1">
            <a:off x="2441448" y="2893695"/>
            <a:ext cx="1539084" cy="0"/>
          </a:xfrm>
          <a:prstGeom prst="line">
            <a:avLst/>
          </a:prstGeom>
          <a:ln w="12700" cap="rnd">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4260822" y="1226820"/>
            <a:ext cx="4343400" cy="3333750"/>
          </a:xfrm>
          <a:prstGeom prst="roundRect">
            <a:avLst>
              <a:gd name="adj" fmla="val 2502"/>
            </a:avLst>
          </a:prstGeom>
          <a:noFill/>
          <a:ln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98" name="Rectangle 97"/>
          <p:cNvSpPr/>
          <p:nvPr/>
        </p:nvSpPr>
        <p:spPr>
          <a:xfrm>
            <a:off x="5881978" y="4437299"/>
            <a:ext cx="1089401" cy="242952"/>
          </a:xfrm>
          <a:prstGeom prst="rect">
            <a:avLst/>
          </a:prstGeom>
          <a:solidFill>
            <a:schemeClr val="bg2"/>
          </a:solidFill>
        </p:spPr>
        <p:txBody>
          <a:bodyPr wrap="none" lIns="45720" rIns="45720">
            <a:spAutoFit/>
          </a:bodyPr>
          <a:lstStyle/>
          <a:p>
            <a:pPr marL="0" marR="0" lvl="0" indent="0" algn="ctr" defTabSz="685777" rtl="0" eaLnBrk="1" fontAlgn="auto" latinLnBrk="0" hangingPunct="1">
              <a:lnSpc>
                <a:spcPts val="13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76767"/>
                </a:solidFill>
                <a:effectLst/>
                <a:uLnTx/>
                <a:uFillTx/>
                <a:latin typeface="CiscoSansTT ExtraLight"/>
                <a:ea typeface="ＭＳ Ｐゴシック" charset="0"/>
              </a:rPr>
              <a:t>YOUR NETWORK</a:t>
            </a:r>
          </a:p>
        </p:txBody>
      </p:sp>
      <p:sp>
        <p:nvSpPr>
          <p:cNvPr id="99" name="Rectangle 98"/>
          <p:cNvSpPr/>
          <p:nvPr/>
        </p:nvSpPr>
        <p:spPr>
          <a:xfrm>
            <a:off x="3216308" y="3081807"/>
            <a:ext cx="2097564" cy="1277273"/>
          </a:xfrm>
          <a:prstGeom prst="rect">
            <a:avLst/>
          </a:prstGeom>
          <a:solidFill>
            <a:schemeClr val="bg2"/>
          </a:solidFill>
        </p:spPr>
        <p:txBody>
          <a:bodyPr wrap="square" tIns="91440" bIns="45720">
            <a:spAutoFit/>
          </a:bodyPr>
          <a:lstStyle/>
          <a:p>
            <a:pPr marL="0" marR="0" lvl="0" indent="0" algn="ctr" defTabSz="913577" rtl="0" eaLnBrk="1" fontAlgn="base" latinLnBrk="0" hangingPunct="1">
              <a:lnSpc>
                <a:spcPts val="1000"/>
              </a:lnSpc>
              <a:spcBef>
                <a:spcPts val="200"/>
              </a:spcBef>
              <a:spcAft>
                <a:spcPct val="0"/>
              </a:spcAft>
              <a:buClrTx/>
              <a:buSzTx/>
              <a:buFontTx/>
              <a:buNone/>
              <a:tabLst/>
              <a:defRPr/>
            </a:pPr>
            <a:r>
              <a:rPr kumimoji="0" lang="en-US" sz="900" b="1" i="0" u="none" strike="noStrike" kern="0" cap="none" spc="0" normalizeH="0" baseline="0" noProof="0" dirty="0">
                <a:ln>
                  <a:noFill/>
                </a:ln>
                <a:solidFill>
                  <a:srgbClr val="00BCEB"/>
                </a:solidFill>
                <a:effectLst/>
                <a:uLnTx/>
                <a:uFillTx/>
                <a:latin typeface="CiscoSansTT ExtraLight"/>
                <a:ea typeface="Arial" charset="0"/>
                <a:cs typeface="Arial" charset="0"/>
              </a:rPr>
              <a:t>Network egress IP</a:t>
            </a:r>
            <a:r>
              <a:rPr kumimoji="0" lang="en-US" sz="900" b="0" i="0" u="none" strike="noStrike" kern="0" cap="none" spc="0" normalizeH="0" baseline="0" noProof="0" dirty="0">
                <a:ln>
                  <a:noFill/>
                </a:ln>
                <a:solidFill>
                  <a:srgbClr val="00BCEB"/>
                </a:solidFill>
                <a:effectLst/>
                <a:uLnTx/>
                <a:uFillTx/>
                <a:latin typeface="CiscoSansTT ExtraLight"/>
                <a:ea typeface="Arial" charset="0"/>
                <a:cs typeface="Arial" charset="0"/>
              </a:rPr>
              <a:t/>
            </a:r>
            <a:br>
              <a:rPr kumimoji="0" lang="en-US" sz="900" b="0" i="0" u="none" strike="noStrike" kern="0" cap="none" spc="0" normalizeH="0" baseline="0" noProof="0" dirty="0">
                <a:ln>
                  <a:noFill/>
                </a:ln>
                <a:solidFill>
                  <a:srgbClr val="00BCEB"/>
                </a:solidFill>
                <a:effectLst/>
                <a:uLnTx/>
                <a:uFillTx/>
                <a:latin typeface="CiscoSansTT ExtraLight"/>
                <a:ea typeface="Arial" charset="0"/>
                <a:cs typeface="Arial" charset="0"/>
              </a:rPr>
            </a:br>
            <a:r>
              <a:rPr kumimoji="0" lang="en-US" sz="900" b="0" i="0" u="none" strike="noStrike" kern="0" cap="none" spc="0" normalizeH="0" baseline="0" noProof="0" dirty="0">
                <a:ln>
                  <a:noFill/>
                </a:ln>
                <a:solidFill>
                  <a:srgbClr val="00BCEB"/>
                </a:solidFill>
                <a:effectLst/>
                <a:uLnTx/>
                <a:uFillTx/>
                <a:latin typeface="CiscoSansTT ExtraLight"/>
                <a:ea typeface="Arial" charset="0"/>
                <a:cs typeface="Arial" charset="0"/>
              </a:rPr>
              <a:t>67.215.87.11</a:t>
            </a:r>
            <a:r>
              <a:rPr kumimoji="0" lang="en-US" sz="900" b="0"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  </a:t>
            </a:r>
          </a:p>
          <a:p>
            <a:pPr marL="0" marR="0" lvl="0" indent="0" algn="ctr" defTabSz="218904" rtl="0" eaLnBrk="1" fontAlgn="base" latinLnBrk="0" hangingPunct="0">
              <a:lnSpc>
                <a:spcPct val="100000"/>
              </a:lnSpc>
              <a:spcBef>
                <a:spcPts val="200"/>
              </a:spcBef>
              <a:spcAft>
                <a:spcPct val="0"/>
              </a:spcAft>
              <a:buClrTx/>
              <a:buSzTx/>
              <a:buFontTx/>
              <a:buNone/>
              <a:tabLst/>
              <a:defRPr/>
            </a:pPr>
            <a:r>
              <a:rPr kumimoji="0" lang="en-US" sz="900" b="1"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Employee Wi-Fi </a:t>
            </a:r>
            <a:br>
              <a:rPr kumimoji="0" lang="en-US" sz="900" b="1"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br>
            <a:r>
              <a:rPr kumimoji="0" lang="en-US" sz="900" b="1"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SSID DNS server</a:t>
            </a:r>
            <a:r>
              <a:rPr kumimoji="0" lang="en-US" sz="900" b="0"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
            </a:r>
            <a:br>
              <a:rPr kumimoji="0" lang="en-US" sz="900" b="0"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br>
            <a:r>
              <a:rPr kumimoji="0" lang="is-IS" sz="900" b="0" i="0" u="none" strike="noStrike" kern="1200" cap="none" spc="0" normalizeH="0" baseline="0" noProof="0" dirty="0">
                <a:ln>
                  <a:noFill/>
                </a:ln>
                <a:solidFill>
                  <a:srgbClr val="00BCEB"/>
                </a:solidFill>
                <a:effectLst/>
                <a:uLnTx/>
                <a:uFillTx/>
                <a:latin typeface="CiscoSansTT ExtraLight"/>
                <a:ea typeface="ＭＳ Ｐゴシック" charset="0"/>
                <a:cs typeface="Trade Gothic LT Std"/>
                <a:sym typeface="Helvetica Light" charset="0"/>
              </a:rPr>
              <a:t>208.67.222.222</a:t>
            </a:r>
          </a:p>
          <a:p>
            <a:pPr marL="0" marR="0" lvl="0" indent="0" algn="ctr" defTabSz="218904" rtl="0" eaLnBrk="1" fontAlgn="base" latinLnBrk="0" hangingPunct="0">
              <a:lnSpc>
                <a:spcPct val="100000"/>
              </a:lnSpc>
              <a:spcBef>
                <a:spcPts val="200"/>
              </a:spcBef>
              <a:spcAft>
                <a:spcPct val="0"/>
              </a:spcAft>
              <a:buClrTx/>
              <a:buSzTx/>
              <a:buFontTx/>
              <a:buNone/>
              <a:tabLst/>
              <a:defRPr/>
            </a:pPr>
            <a:r>
              <a:rPr kumimoji="0" lang="en-US" sz="900" b="1"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Guest Wi-Fi SSID </a:t>
            </a:r>
            <a:br>
              <a:rPr kumimoji="0" lang="en-US" sz="900" b="1"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br>
            <a:r>
              <a:rPr kumimoji="0" lang="en-US" sz="900" b="1"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DNS server</a:t>
            </a:r>
            <a:r>
              <a:rPr kumimoji="0" lang="en-US" sz="900" b="0"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t/>
            </a:r>
            <a:br>
              <a:rPr kumimoji="0" lang="en-US" sz="900" b="0" i="0" u="none" strike="noStrike" kern="1200" cap="none" spc="0" normalizeH="0" baseline="0" noProof="0" dirty="0">
                <a:ln>
                  <a:noFill/>
                </a:ln>
                <a:solidFill>
                  <a:srgbClr val="00BCEB"/>
                </a:solidFill>
                <a:effectLst/>
                <a:uLnTx/>
                <a:uFillTx/>
                <a:latin typeface="CiscoSansTT ExtraLight"/>
                <a:ea typeface="Arial" charset="0"/>
                <a:cs typeface="Arial" charset="0"/>
                <a:sym typeface="Helvetica Light" charset="0"/>
              </a:rPr>
            </a:br>
            <a:r>
              <a:rPr kumimoji="0" lang="is-IS" sz="900" b="0" i="0" u="none" strike="noStrike" kern="1200" cap="none" spc="0" normalizeH="0" baseline="0" noProof="0" dirty="0">
                <a:ln>
                  <a:noFill/>
                </a:ln>
                <a:solidFill>
                  <a:srgbClr val="00BCEB"/>
                </a:solidFill>
                <a:effectLst/>
                <a:uLnTx/>
                <a:uFillTx/>
                <a:latin typeface="CiscoSansTT ExtraLight"/>
                <a:ea typeface="ＭＳ Ｐゴシック" charset="0"/>
                <a:cs typeface="Trade Gothic LT Std"/>
                <a:sym typeface="Helvetica Light" charset="0"/>
              </a:rPr>
              <a:t>208.67.222.222</a:t>
            </a:r>
          </a:p>
        </p:txBody>
      </p:sp>
      <p:sp>
        <p:nvSpPr>
          <p:cNvPr id="100" name="Rectangle 99"/>
          <p:cNvSpPr/>
          <p:nvPr/>
        </p:nvSpPr>
        <p:spPr>
          <a:xfrm>
            <a:off x="3299812" y="2423925"/>
            <a:ext cx="1930556" cy="295466"/>
          </a:xfrm>
          <a:prstGeom prst="rect">
            <a:avLst/>
          </a:prstGeom>
          <a:solidFill>
            <a:schemeClr val="bg2"/>
          </a:solidFill>
        </p:spPr>
        <p:txBody>
          <a:bodyPr wrap="square" tIns="18288" bIns="91440">
            <a:spAutoFit/>
          </a:bodyPr>
          <a:lstStyle/>
          <a:p>
            <a:pPr marL="0" marR="0" lvl="0" indent="0" algn="ctr" defTabSz="218904" rtl="0" eaLnBrk="1"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BCEB"/>
                </a:solidFill>
                <a:effectLst/>
                <a:uLnTx/>
                <a:uFillTx/>
                <a:latin typeface="CiscoSansTT ExtraLight"/>
                <a:ea typeface="Arial" charset="0"/>
                <a:cs typeface="Arial" charset="0"/>
              </a:rPr>
              <a:t>Meraki access points </a:t>
            </a:r>
          </a:p>
        </p:txBody>
      </p:sp>
      <p:sp>
        <p:nvSpPr>
          <p:cNvPr id="107" name="TextBox 106"/>
          <p:cNvSpPr txBox="1"/>
          <p:nvPr/>
        </p:nvSpPr>
        <p:spPr>
          <a:xfrm>
            <a:off x="753091" y="2759249"/>
            <a:ext cx="1728532" cy="290046"/>
          </a:xfrm>
          <a:prstGeom prst="rect">
            <a:avLst/>
          </a:prstGeom>
        </p:spPr>
        <p:txBody>
          <a:bodyPr wrap="square" rtlCol="0" anchor="ctr">
            <a:noAutofit/>
          </a:bodyPr>
          <a:lstStyle/>
          <a:p>
            <a:pPr marL="0" marR="0" lvl="0" indent="0" algn="ctr" defTabSz="913577" rtl="0" eaLnBrk="1" fontAlgn="base" latinLnBrk="0" hangingPunct="1">
              <a:lnSpc>
                <a:spcPct val="90000"/>
              </a:lnSpc>
              <a:spcBef>
                <a:spcPct val="0"/>
              </a:spcBef>
              <a:spcAft>
                <a:spcPct val="0"/>
              </a:spcAft>
              <a:buClrTx/>
              <a:buSzTx/>
              <a:buFontTx/>
              <a:buNone/>
              <a:tabLst/>
              <a:defRPr/>
            </a:pPr>
            <a:r>
              <a:rPr kumimoji="0" lang="is-IS" sz="1600" b="0" i="0" u="none" strike="noStrike" kern="0" cap="none" spc="0" normalizeH="0" baseline="0" noProof="0" dirty="0">
                <a:ln>
                  <a:noFill/>
                </a:ln>
                <a:solidFill>
                  <a:srgbClr val="00BCEB"/>
                </a:solidFill>
                <a:effectLst/>
                <a:uLnTx/>
                <a:uFillTx/>
                <a:latin typeface="CiscoSansTT ExtraLight"/>
                <a:ea typeface="Arial" charset="0"/>
                <a:cs typeface="Arial" charset="0"/>
              </a:rPr>
              <a:t>208.67.222.222</a:t>
            </a:r>
          </a:p>
        </p:txBody>
      </p:sp>
      <p:grpSp>
        <p:nvGrpSpPr>
          <p:cNvPr id="125" name="Group 124"/>
          <p:cNvGrpSpPr/>
          <p:nvPr/>
        </p:nvGrpSpPr>
        <p:grpSpPr>
          <a:xfrm>
            <a:off x="565950" y="1230604"/>
            <a:ext cx="2102815" cy="1387388"/>
            <a:chOff x="600280" y="1168842"/>
            <a:chExt cx="2001325" cy="1320427"/>
          </a:xfrm>
        </p:grpSpPr>
        <p:grpSp>
          <p:nvGrpSpPr>
            <p:cNvPr id="142" name="Group 141"/>
            <p:cNvGrpSpPr/>
            <p:nvPr/>
          </p:nvGrpSpPr>
          <p:grpSpPr>
            <a:xfrm>
              <a:off x="600280" y="1168842"/>
              <a:ext cx="2001325" cy="1071805"/>
              <a:chOff x="1848851" y="1439316"/>
              <a:chExt cx="2492801" cy="1335012"/>
            </a:xfrm>
          </p:grpSpPr>
          <p:sp>
            <p:nvSpPr>
              <p:cNvPr id="146" name="Freeform 145"/>
              <p:cNvSpPr/>
              <p:nvPr/>
            </p:nvSpPr>
            <p:spPr>
              <a:xfrm rot="3300032">
                <a:off x="3398167" y="1713692"/>
                <a:ext cx="782748" cy="325466"/>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47" name="Freeform 146"/>
              <p:cNvSpPr/>
              <p:nvPr/>
            </p:nvSpPr>
            <p:spPr>
              <a:xfrm>
                <a:off x="1848851"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48" name="Freeform 147"/>
              <p:cNvSpPr/>
              <p:nvPr/>
            </p:nvSpPr>
            <p:spPr>
              <a:xfrm rot="787047" flipH="1">
                <a:off x="2237837" y="1439316"/>
                <a:ext cx="1158045" cy="91988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49" name="Freeform 148"/>
              <p:cNvSpPr/>
              <p:nvPr/>
            </p:nvSpPr>
            <p:spPr>
              <a:xfrm flipH="1">
                <a:off x="4023164"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51" name="Freeform 150"/>
              <p:cNvSpPr/>
              <p:nvPr/>
            </p:nvSpPr>
            <p:spPr>
              <a:xfrm flipH="1">
                <a:off x="1848851" y="2455841"/>
                <a:ext cx="2492801" cy="31848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143" name="Group 142"/>
            <p:cNvGrpSpPr/>
            <p:nvPr/>
          </p:nvGrpSpPr>
          <p:grpSpPr>
            <a:xfrm>
              <a:off x="1423436" y="2038365"/>
              <a:ext cx="355013" cy="450904"/>
              <a:chOff x="1755735" y="1691466"/>
              <a:chExt cx="405342" cy="514828"/>
            </a:xfrm>
          </p:grpSpPr>
          <p:sp>
            <p:nvSpPr>
              <p:cNvPr id="144" name="Freeform 143"/>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2"/>
              </a:solidFill>
              <a:ln w="317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45" name="Freeform 144"/>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grpSp>
        <p:nvGrpSpPr>
          <p:cNvPr id="152" name="Group 151"/>
          <p:cNvGrpSpPr/>
          <p:nvPr/>
        </p:nvGrpSpPr>
        <p:grpSpPr>
          <a:xfrm>
            <a:off x="4064392" y="2692997"/>
            <a:ext cx="401396" cy="401396"/>
            <a:chOff x="4064392" y="2494877"/>
            <a:chExt cx="401396" cy="401396"/>
          </a:xfrm>
          <a:solidFill>
            <a:schemeClr val="bg2"/>
          </a:solidFill>
        </p:grpSpPr>
        <p:sp>
          <p:nvSpPr>
            <p:cNvPr id="153" name="Oval 152"/>
            <p:cNvSpPr>
              <a:spLocks noChangeAspect="1"/>
            </p:cNvSpPr>
            <p:nvPr/>
          </p:nvSpPr>
          <p:spPr>
            <a:xfrm>
              <a:off x="4064392" y="2494877"/>
              <a:ext cx="401396" cy="401396"/>
            </a:xfrm>
            <a:prstGeom prst="ellipse">
              <a:avLst/>
            </a:prstGeom>
            <a:grp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154" name="Group 153"/>
            <p:cNvGrpSpPr/>
            <p:nvPr/>
          </p:nvGrpSpPr>
          <p:grpSpPr>
            <a:xfrm>
              <a:off x="4143578" y="2578981"/>
              <a:ext cx="243024" cy="233188"/>
              <a:chOff x="2585520" y="663120"/>
              <a:chExt cx="5078880" cy="4873319"/>
            </a:xfrm>
            <a:grpFill/>
          </p:grpSpPr>
          <p:sp>
            <p:nvSpPr>
              <p:cNvPr id="155" name="Freeform: Shape 1"/>
              <p:cNvSpPr/>
              <p:nvPr/>
            </p:nvSpPr>
            <p:spPr>
              <a:xfrm>
                <a:off x="3311999" y="1945800"/>
                <a:ext cx="3627360" cy="751320"/>
              </a:xfrm>
              <a:custGeom>
                <a:avLst/>
                <a:gdLst/>
                <a:ahLst/>
                <a:cxnLst>
                  <a:cxn ang="3cd4">
                    <a:pos x="hc" y="t"/>
                  </a:cxn>
                  <a:cxn ang="cd2">
                    <a:pos x="l" y="vc"/>
                  </a:cxn>
                  <a:cxn ang="cd4">
                    <a:pos x="hc" y="b"/>
                  </a:cxn>
                  <a:cxn ang="0">
                    <a:pos x="r" y="vc"/>
                  </a:cxn>
                </a:cxnLst>
                <a:rect l="l" t="t" r="r" b="b"/>
                <a:pathLst>
                  <a:path w="10077" h="2088">
                    <a:moveTo>
                      <a:pt x="0" y="2088"/>
                    </a:moveTo>
                    <a:cubicBezTo>
                      <a:pt x="2780" y="-695"/>
                      <a:pt x="7292" y="-698"/>
                      <a:pt x="10077" y="2088"/>
                    </a:cubicBezTo>
                  </a:path>
                </a:pathLst>
              </a:custGeom>
              <a:grpFill/>
              <a:ln w="25400" cap="rnd">
                <a:solidFill>
                  <a:schemeClr val="accent4"/>
                </a:solidFill>
                <a:prstDash val="solid"/>
                <a:round/>
              </a:ln>
            </p:spPr>
            <p:txBody>
              <a:bodyPr vert="horz" wrap="none" lIns="64080" tIns="64080" rIns="64080" bIns="64080" anchor="ctr" anchorCtr="1" compatLnSpc="0"/>
              <a:lstStyle/>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56" name="Freeform: Shape 2"/>
              <p:cNvSpPr/>
              <p:nvPr/>
            </p:nvSpPr>
            <p:spPr>
              <a:xfrm>
                <a:off x="2585520" y="663120"/>
                <a:ext cx="5078880" cy="1051920"/>
              </a:xfrm>
              <a:custGeom>
                <a:avLst/>
                <a:gdLst/>
                <a:ahLst/>
                <a:cxnLst>
                  <a:cxn ang="3cd4">
                    <a:pos x="hc" y="t"/>
                  </a:cxn>
                  <a:cxn ang="cd2">
                    <a:pos x="l" y="vc"/>
                  </a:cxn>
                  <a:cxn ang="cd4">
                    <a:pos x="hc" y="b"/>
                  </a:cxn>
                  <a:cxn ang="0">
                    <a:pos x="r" y="vc"/>
                  </a:cxn>
                </a:cxnLst>
                <a:rect l="l" t="t" r="r" b="b"/>
                <a:pathLst>
                  <a:path w="14109" h="2923">
                    <a:moveTo>
                      <a:pt x="14109" y="2923"/>
                    </a:moveTo>
                    <a:cubicBezTo>
                      <a:pt x="10216" y="-972"/>
                      <a:pt x="3900" y="-977"/>
                      <a:pt x="0" y="2923"/>
                    </a:cubicBezTo>
                  </a:path>
                </a:pathLst>
              </a:custGeom>
              <a:grpFill/>
              <a:ln w="25400" cap="rnd">
                <a:solidFill>
                  <a:schemeClr val="accent4"/>
                </a:solidFill>
                <a:prstDash val="solid"/>
                <a:round/>
              </a:ln>
            </p:spPr>
            <p:txBody>
              <a:bodyPr vert="horz" wrap="none" lIns="64080" tIns="64080" rIns="64080" bIns="64080" anchor="ctr" anchorCtr="1" compatLnSpc="0"/>
              <a:lstStyle/>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57" name="Freeform: Shape 3"/>
              <p:cNvSpPr/>
              <p:nvPr/>
            </p:nvSpPr>
            <p:spPr>
              <a:xfrm>
                <a:off x="4037400" y="3228120"/>
                <a:ext cx="2176560" cy="450359"/>
              </a:xfrm>
              <a:custGeom>
                <a:avLst/>
                <a:gdLst/>
                <a:ahLst/>
                <a:cxnLst>
                  <a:cxn ang="3cd4">
                    <a:pos x="hc" y="t"/>
                  </a:cxn>
                  <a:cxn ang="cd2">
                    <a:pos x="l" y="vc"/>
                  </a:cxn>
                  <a:cxn ang="cd4">
                    <a:pos x="hc" y="b"/>
                  </a:cxn>
                  <a:cxn ang="0">
                    <a:pos x="r" y="vc"/>
                  </a:cxn>
                </a:cxnLst>
                <a:rect l="l" t="t" r="r" b="b"/>
                <a:pathLst>
                  <a:path w="6047" h="1252">
                    <a:moveTo>
                      <a:pt x="0" y="1252"/>
                    </a:moveTo>
                    <a:cubicBezTo>
                      <a:pt x="1670" y="-416"/>
                      <a:pt x="4377" y="-419"/>
                      <a:pt x="6047" y="1252"/>
                    </a:cubicBezTo>
                  </a:path>
                </a:pathLst>
              </a:custGeom>
              <a:grpFill/>
              <a:ln w="25400" cap="rnd">
                <a:solidFill>
                  <a:schemeClr val="accent4"/>
                </a:solidFill>
                <a:prstDash val="solid"/>
                <a:round/>
              </a:ln>
            </p:spPr>
            <p:txBody>
              <a:bodyPr vert="horz" wrap="none" lIns="64080" tIns="64080" rIns="64080" bIns="64080" anchor="ctr" anchorCtr="1" compatLnSpc="0"/>
              <a:lstStyle/>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58" name="Freeform: Shape 4"/>
              <p:cNvSpPr/>
              <p:nvPr/>
            </p:nvSpPr>
            <p:spPr>
              <a:xfrm>
                <a:off x="3311999" y="1945800"/>
                <a:ext cx="3627360" cy="751320"/>
              </a:xfrm>
              <a:custGeom>
                <a:avLst/>
                <a:gdLst/>
                <a:ahLst/>
                <a:cxnLst>
                  <a:cxn ang="3cd4">
                    <a:pos x="hc" y="t"/>
                  </a:cxn>
                  <a:cxn ang="cd2">
                    <a:pos x="l" y="vc"/>
                  </a:cxn>
                  <a:cxn ang="cd4">
                    <a:pos x="hc" y="b"/>
                  </a:cxn>
                  <a:cxn ang="0">
                    <a:pos x="r" y="vc"/>
                  </a:cxn>
                </a:cxnLst>
                <a:rect l="l" t="t" r="r" b="b"/>
                <a:pathLst>
                  <a:path w="10077" h="2088">
                    <a:moveTo>
                      <a:pt x="10077" y="2088"/>
                    </a:moveTo>
                    <a:cubicBezTo>
                      <a:pt x="7298" y="-695"/>
                      <a:pt x="2785" y="-698"/>
                      <a:pt x="0" y="2088"/>
                    </a:cubicBezTo>
                  </a:path>
                </a:pathLst>
              </a:custGeom>
              <a:grpFill/>
              <a:ln w="25400" cap="rnd">
                <a:solidFill>
                  <a:schemeClr val="accent4"/>
                </a:solidFill>
                <a:prstDash val="solid"/>
                <a:round/>
              </a:ln>
            </p:spPr>
            <p:txBody>
              <a:bodyPr vert="horz" wrap="none" lIns="64080" tIns="64080" rIns="64080" bIns="64080" anchor="ctr" anchorCtr="1" compatLnSpc="0"/>
              <a:lstStyle/>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59" name="Freeform: Shape 5"/>
              <p:cNvSpPr/>
              <p:nvPr/>
            </p:nvSpPr>
            <p:spPr>
              <a:xfrm>
                <a:off x="4037400" y="3228120"/>
                <a:ext cx="2176560" cy="450359"/>
              </a:xfrm>
              <a:custGeom>
                <a:avLst/>
                <a:gdLst/>
                <a:ahLst/>
                <a:cxnLst>
                  <a:cxn ang="3cd4">
                    <a:pos x="hc" y="t"/>
                  </a:cxn>
                  <a:cxn ang="cd2">
                    <a:pos x="l" y="vc"/>
                  </a:cxn>
                  <a:cxn ang="cd4">
                    <a:pos x="hc" y="b"/>
                  </a:cxn>
                  <a:cxn ang="0">
                    <a:pos x="r" y="vc"/>
                  </a:cxn>
                </a:cxnLst>
                <a:rect l="l" t="t" r="r" b="b"/>
                <a:pathLst>
                  <a:path w="6047" h="1252">
                    <a:moveTo>
                      <a:pt x="6047" y="1252"/>
                    </a:moveTo>
                    <a:cubicBezTo>
                      <a:pt x="4377" y="-416"/>
                      <a:pt x="1673" y="-419"/>
                      <a:pt x="0" y="1252"/>
                    </a:cubicBezTo>
                  </a:path>
                </a:pathLst>
              </a:custGeom>
              <a:grpFill/>
              <a:ln w="25400" cap="rnd">
                <a:solidFill>
                  <a:schemeClr val="accent4"/>
                </a:solidFill>
                <a:prstDash val="solid"/>
                <a:round/>
              </a:ln>
            </p:spPr>
            <p:txBody>
              <a:bodyPr vert="horz" wrap="none" lIns="64080" tIns="64080" rIns="64080" bIns="64080" anchor="ctr" anchorCtr="1" compatLnSpc="0"/>
              <a:lstStyle/>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sp>
            <p:nvSpPr>
              <p:cNvPr id="162" name="Freeform: Shape 6"/>
              <p:cNvSpPr/>
              <p:nvPr/>
            </p:nvSpPr>
            <p:spPr>
              <a:xfrm>
                <a:off x="4613400" y="4510800"/>
                <a:ext cx="1025639" cy="1025639"/>
              </a:xfrm>
              <a:custGeom>
                <a:avLst/>
                <a:gdLst/>
                <a:ahLst/>
                <a:cxnLst>
                  <a:cxn ang="3cd4">
                    <a:pos x="hc" y="t"/>
                  </a:cxn>
                  <a:cxn ang="cd2">
                    <a:pos x="l" y="vc"/>
                  </a:cxn>
                  <a:cxn ang="cd4">
                    <a:pos x="hc" y="b"/>
                  </a:cxn>
                  <a:cxn ang="0">
                    <a:pos x="r" y="vc"/>
                  </a:cxn>
                </a:cxnLst>
                <a:rect l="l" t="t" r="r" b="b"/>
                <a:pathLst>
                  <a:path w="2850" h="2850">
                    <a:moveTo>
                      <a:pt x="2850" y="1425"/>
                    </a:moveTo>
                    <a:cubicBezTo>
                      <a:pt x="2850" y="1687"/>
                      <a:pt x="2790" y="1910"/>
                      <a:pt x="2659" y="2138"/>
                    </a:cubicBezTo>
                    <a:cubicBezTo>
                      <a:pt x="2528" y="2365"/>
                      <a:pt x="2365" y="2527"/>
                      <a:pt x="2138" y="2659"/>
                    </a:cubicBezTo>
                    <a:cubicBezTo>
                      <a:pt x="1910" y="2790"/>
                      <a:pt x="1687" y="2850"/>
                      <a:pt x="1425" y="2850"/>
                    </a:cubicBezTo>
                    <a:cubicBezTo>
                      <a:pt x="1163" y="2850"/>
                      <a:pt x="939" y="2790"/>
                      <a:pt x="712" y="2659"/>
                    </a:cubicBezTo>
                    <a:cubicBezTo>
                      <a:pt x="484" y="2527"/>
                      <a:pt x="322" y="2365"/>
                      <a:pt x="191" y="2138"/>
                    </a:cubicBezTo>
                    <a:cubicBezTo>
                      <a:pt x="60" y="1910"/>
                      <a:pt x="0" y="1687"/>
                      <a:pt x="0" y="1425"/>
                    </a:cubicBezTo>
                    <a:cubicBezTo>
                      <a:pt x="0" y="1163"/>
                      <a:pt x="60" y="940"/>
                      <a:pt x="191" y="713"/>
                    </a:cubicBezTo>
                    <a:cubicBezTo>
                      <a:pt x="322" y="485"/>
                      <a:pt x="484" y="322"/>
                      <a:pt x="712" y="191"/>
                    </a:cubicBezTo>
                    <a:cubicBezTo>
                      <a:pt x="939" y="60"/>
                      <a:pt x="1163" y="0"/>
                      <a:pt x="1425" y="0"/>
                    </a:cubicBezTo>
                    <a:cubicBezTo>
                      <a:pt x="1687" y="0"/>
                      <a:pt x="1910" y="60"/>
                      <a:pt x="2138" y="191"/>
                    </a:cubicBezTo>
                    <a:cubicBezTo>
                      <a:pt x="2365" y="322"/>
                      <a:pt x="2528" y="485"/>
                      <a:pt x="2659" y="713"/>
                    </a:cubicBezTo>
                    <a:cubicBezTo>
                      <a:pt x="2790" y="940"/>
                      <a:pt x="2850" y="1163"/>
                      <a:pt x="2850" y="1425"/>
                    </a:cubicBezTo>
                    <a:close/>
                  </a:path>
                </a:pathLst>
              </a:custGeom>
              <a:grpFill/>
              <a:ln w="25400" cap="rnd">
                <a:solidFill>
                  <a:schemeClr val="accent4"/>
                </a:solidFill>
                <a:prstDash val="solid"/>
                <a:round/>
              </a:ln>
            </p:spPr>
            <p:txBody>
              <a:bodyPr vert="horz" wrap="none" lIns="64080" tIns="64080" rIns="64080" bIns="64080" anchor="ctr" anchorCtr="1" compatLnSpc="0"/>
              <a:lstStyle/>
              <a:p>
                <a:pPr marL="0" marR="0" lvl="0" indent="0" algn="l" defTabSz="457200" rtl="0" eaLnBrk="1"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Arial Unicode MS" pitchFamily="2"/>
                  <a:cs typeface="Arial Unicode MS" pitchFamily="2"/>
                </a:endParaRPr>
              </a:p>
            </p:txBody>
          </p:sp>
        </p:grpSp>
      </p:grpSp>
      <p:grpSp>
        <p:nvGrpSpPr>
          <p:cNvPr id="163" name="Group 162"/>
          <p:cNvGrpSpPr/>
          <p:nvPr/>
        </p:nvGrpSpPr>
        <p:grpSpPr>
          <a:xfrm>
            <a:off x="5403100" y="1675365"/>
            <a:ext cx="2058844" cy="488567"/>
            <a:chOff x="5370045" y="1465689"/>
            <a:chExt cx="2058844" cy="488567"/>
          </a:xfrm>
        </p:grpSpPr>
        <p:grpSp>
          <p:nvGrpSpPr>
            <p:cNvPr id="164" name="Group 163"/>
            <p:cNvGrpSpPr/>
            <p:nvPr/>
          </p:nvGrpSpPr>
          <p:grpSpPr>
            <a:xfrm>
              <a:off x="5370045" y="1465689"/>
              <a:ext cx="658893" cy="484632"/>
              <a:chOff x="3789363" y="2959100"/>
              <a:chExt cx="466725" cy="346075"/>
            </a:xfrm>
            <a:noFill/>
          </p:grpSpPr>
          <p:sp>
            <p:nvSpPr>
              <p:cNvPr id="177"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180"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254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grpSp>
          <p:nvGrpSpPr>
            <p:cNvPr id="165" name="Group 164"/>
            <p:cNvGrpSpPr>
              <a:grpSpLocks noChangeAspect="1"/>
            </p:cNvGrpSpPr>
            <p:nvPr/>
          </p:nvGrpSpPr>
          <p:grpSpPr>
            <a:xfrm>
              <a:off x="6262307" y="1465689"/>
              <a:ext cx="274320" cy="484261"/>
              <a:chOff x="2242425" y="3559696"/>
              <a:chExt cx="112383" cy="198390"/>
            </a:xfrm>
          </p:grpSpPr>
          <p:sp>
            <p:nvSpPr>
              <p:cNvPr id="172" name="Freeform 171"/>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73" name="Line 20"/>
              <p:cNvSpPr>
                <a:spLocks noChangeShapeType="1"/>
              </p:cNvSpPr>
              <p:nvPr/>
            </p:nvSpPr>
            <p:spPr bwMode="auto">
              <a:xfrm flipH="1">
                <a:off x="2243080" y="3721219"/>
                <a:ext cx="111073" cy="0"/>
              </a:xfrm>
              <a:prstGeom prst="line">
                <a:avLst/>
              </a:prstGeom>
              <a:noFill/>
              <a:ln w="25400" cap="rnd">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74" name="Line 21"/>
              <p:cNvSpPr>
                <a:spLocks noChangeShapeType="1"/>
              </p:cNvSpPr>
              <p:nvPr/>
            </p:nvSpPr>
            <p:spPr bwMode="auto">
              <a:xfrm flipH="1">
                <a:off x="2243080" y="3598857"/>
                <a:ext cx="111073" cy="0"/>
              </a:xfrm>
              <a:prstGeom prst="line">
                <a:avLst/>
              </a:prstGeom>
              <a:noFill/>
              <a:ln w="25400" cap="rnd">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75" name="Line 22"/>
              <p:cNvSpPr>
                <a:spLocks noChangeShapeType="1"/>
              </p:cNvSpPr>
              <p:nvPr/>
            </p:nvSpPr>
            <p:spPr bwMode="auto">
              <a:xfrm>
                <a:off x="2277975" y="3577907"/>
                <a:ext cx="41283" cy="0"/>
              </a:xfrm>
              <a:prstGeom prst="line">
                <a:avLst/>
              </a:prstGeom>
              <a:noFill/>
              <a:ln w="25400" cap="rnd">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76" name="Freeform 175"/>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12700" cap="flat">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nvGrpSpPr>
            <p:cNvPr id="167" name="Group 166"/>
            <p:cNvGrpSpPr/>
            <p:nvPr/>
          </p:nvGrpSpPr>
          <p:grpSpPr>
            <a:xfrm>
              <a:off x="6769996" y="1465689"/>
              <a:ext cx="658893" cy="488567"/>
              <a:chOff x="3789363" y="2959100"/>
              <a:chExt cx="466725" cy="346075"/>
            </a:xfrm>
            <a:noFill/>
          </p:grpSpPr>
          <p:sp>
            <p:nvSpPr>
              <p:cNvPr id="16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171"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254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grpSp>
      <p:sp>
        <p:nvSpPr>
          <p:cNvPr id="181" name="Rounded Rectangle 180"/>
          <p:cNvSpPr/>
          <p:nvPr/>
        </p:nvSpPr>
        <p:spPr>
          <a:xfrm>
            <a:off x="5141767" y="1452586"/>
            <a:ext cx="2581512" cy="934124"/>
          </a:xfrm>
          <a:prstGeom prst="roundRect">
            <a:avLst>
              <a:gd name="adj" fmla="val 8449"/>
            </a:avLst>
          </a:prstGeom>
          <a:noFill/>
          <a:ln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82" name="Rectangle 181"/>
          <p:cNvSpPr/>
          <p:nvPr/>
        </p:nvSpPr>
        <p:spPr>
          <a:xfrm>
            <a:off x="5721111" y="2268433"/>
            <a:ext cx="1422825" cy="259045"/>
          </a:xfrm>
          <a:prstGeom prst="rect">
            <a:avLst/>
          </a:prstGeom>
          <a:solidFill>
            <a:schemeClr val="bg2"/>
          </a:solidFill>
          <a:ln>
            <a:noFill/>
          </a:ln>
        </p:spPr>
        <p:txBody>
          <a:bodyPr wrap="none" lIns="45720" rIns="45720">
            <a:spAutoFit/>
          </a:bodyPr>
          <a:lstStyle/>
          <a:p>
            <a:pPr marL="0" marR="0" lvl="0" indent="0" algn="ctr" defTabSz="685777" rtl="0" eaLnBrk="1" fontAlgn="auto" latinLnBrk="0" hangingPunct="1">
              <a:lnSpc>
                <a:spcPts val="13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76767"/>
                </a:solidFill>
                <a:effectLst/>
                <a:uLnTx/>
                <a:uFillTx/>
                <a:latin typeface="CiscoSansTT ExtraLight"/>
                <a:ea typeface="ＭＳ Ｐゴシック" charset="0"/>
              </a:rPr>
              <a:t>EMPLOYEE WI-FI SSID</a:t>
            </a:r>
          </a:p>
        </p:txBody>
      </p:sp>
      <p:grpSp>
        <p:nvGrpSpPr>
          <p:cNvPr id="183" name="Group 182"/>
          <p:cNvGrpSpPr/>
          <p:nvPr/>
        </p:nvGrpSpPr>
        <p:grpSpPr>
          <a:xfrm>
            <a:off x="5141767" y="3243289"/>
            <a:ext cx="2581512" cy="1047791"/>
            <a:chOff x="5141767" y="3037612"/>
            <a:chExt cx="2581512" cy="1047791"/>
          </a:xfrm>
        </p:grpSpPr>
        <p:grpSp>
          <p:nvGrpSpPr>
            <p:cNvPr id="184" name="Group 183"/>
            <p:cNvGrpSpPr/>
            <p:nvPr/>
          </p:nvGrpSpPr>
          <p:grpSpPr>
            <a:xfrm>
              <a:off x="5403100" y="3374058"/>
              <a:ext cx="2058844" cy="488567"/>
              <a:chOff x="5370045" y="1465689"/>
              <a:chExt cx="2058844" cy="488567"/>
            </a:xfrm>
          </p:grpSpPr>
          <p:grpSp>
            <p:nvGrpSpPr>
              <p:cNvPr id="187" name="Group 186"/>
              <p:cNvGrpSpPr/>
              <p:nvPr/>
            </p:nvGrpSpPr>
            <p:grpSpPr>
              <a:xfrm>
                <a:off x="5370045" y="1465689"/>
                <a:ext cx="658893" cy="484632"/>
                <a:chOff x="3789363" y="2959100"/>
                <a:chExt cx="466725" cy="346075"/>
              </a:xfrm>
              <a:noFill/>
            </p:grpSpPr>
            <p:sp>
              <p:nvSpPr>
                <p:cNvPr id="197"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198"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254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grpSp>
            <p:nvGrpSpPr>
              <p:cNvPr id="188" name="Group 187"/>
              <p:cNvGrpSpPr>
                <a:grpSpLocks noChangeAspect="1"/>
              </p:cNvGrpSpPr>
              <p:nvPr/>
            </p:nvGrpSpPr>
            <p:grpSpPr>
              <a:xfrm>
                <a:off x="6262307" y="1465689"/>
                <a:ext cx="274320" cy="484261"/>
                <a:chOff x="2242425" y="3559696"/>
                <a:chExt cx="112383" cy="198390"/>
              </a:xfrm>
            </p:grpSpPr>
            <p:sp>
              <p:nvSpPr>
                <p:cNvPr id="192" name="Freeform 191"/>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93" name="Line 20"/>
                <p:cNvSpPr>
                  <a:spLocks noChangeShapeType="1"/>
                </p:cNvSpPr>
                <p:nvPr/>
              </p:nvSpPr>
              <p:spPr bwMode="auto">
                <a:xfrm flipH="1">
                  <a:off x="2243080" y="3721219"/>
                  <a:ext cx="111073" cy="0"/>
                </a:xfrm>
                <a:prstGeom prst="line">
                  <a:avLst/>
                </a:prstGeom>
                <a:noFill/>
                <a:ln w="25400" cap="rnd">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94" name="Line 21"/>
                <p:cNvSpPr>
                  <a:spLocks noChangeShapeType="1"/>
                </p:cNvSpPr>
                <p:nvPr/>
              </p:nvSpPr>
              <p:spPr bwMode="auto">
                <a:xfrm flipH="1">
                  <a:off x="2243080" y="3598857"/>
                  <a:ext cx="111073" cy="0"/>
                </a:xfrm>
                <a:prstGeom prst="line">
                  <a:avLst/>
                </a:prstGeom>
                <a:noFill/>
                <a:ln w="25400" cap="rnd">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95" name="Line 22"/>
                <p:cNvSpPr>
                  <a:spLocks noChangeShapeType="1"/>
                </p:cNvSpPr>
                <p:nvPr/>
              </p:nvSpPr>
              <p:spPr bwMode="auto">
                <a:xfrm>
                  <a:off x="2277975" y="3577907"/>
                  <a:ext cx="41283" cy="0"/>
                </a:xfrm>
                <a:prstGeom prst="line">
                  <a:avLst/>
                </a:prstGeom>
                <a:noFill/>
                <a:ln w="25400" cap="rnd">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96" name="Freeform 195"/>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12700" cap="flat">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nvGrpSpPr>
              <p:cNvPr id="189" name="Group 188"/>
              <p:cNvGrpSpPr/>
              <p:nvPr/>
            </p:nvGrpSpPr>
            <p:grpSpPr>
              <a:xfrm>
                <a:off x="6769996" y="1465689"/>
                <a:ext cx="658893" cy="488567"/>
                <a:chOff x="3789363" y="2959100"/>
                <a:chExt cx="466725" cy="346075"/>
              </a:xfrm>
              <a:noFill/>
            </p:grpSpPr>
            <p:sp>
              <p:nvSpPr>
                <p:cNvPr id="190"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191"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254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grpSp>
        <p:sp>
          <p:nvSpPr>
            <p:cNvPr id="185" name="Rounded Rectangle 184"/>
            <p:cNvSpPr/>
            <p:nvPr/>
          </p:nvSpPr>
          <p:spPr>
            <a:xfrm>
              <a:off x="5141767" y="3151279"/>
              <a:ext cx="2581512" cy="934124"/>
            </a:xfrm>
            <a:prstGeom prst="roundRect">
              <a:avLst>
                <a:gd name="adj" fmla="val 8449"/>
              </a:avLst>
            </a:prstGeom>
            <a:noFill/>
            <a:ln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86" name="Rectangle 185"/>
            <p:cNvSpPr/>
            <p:nvPr/>
          </p:nvSpPr>
          <p:spPr>
            <a:xfrm>
              <a:off x="5839733" y="3037612"/>
              <a:ext cx="1185581" cy="242952"/>
            </a:xfrm>
            <a:prstGeom prst="rect">
              <a:avLst/>
            </a:prstGeom>
            <a:solidFill>
              <a:schemeClr val="bg2"/>
            </a:solidFill>
            <a:ln>
              <a:noFill/>
            </a:ln>
          </p:spPr>
          <p:txBody>
            <a:bodyPr wrap="none" lIns="45720" rIns="45720">
              <a:spAutoFit/>
            </a:bodyPr>
            <a:lstStyle/>
            <a:p>
              <a:pPr marL="0" marR="0" lvl="0" indent="0" algn="ctr" defTabSz="685777" rtl="0" eaLnBrk="1" fontAlgn="auto" latinLnBrk="0" hangingPunct="1">
                <a:lnSpc>
                  <a:spcPts val="13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76767"/>
                  </a:solidFill>
                  <a:effectLst/>
                  <a:uLnTx/>
                  <a:uFillTx/>
                  <a:latin typeface="CiscoSansTT ExtraLight"/>
                  <a:ea typeface="ＭＳ Ｐゴシック" charset="0"/>
                </a:rPr>
                <a:t>GUEST WI-FI SSID</a:t>
              </a:r>
            </a:p>
          </p:txBody>
        </p:sp>
      </p:grpSp>
      <p:sp>
        <p:nvSpPr>
          <p:cNvPr id="199" name="Rectangle 10"/>
          <p:cNvSpPr/>
          <p:nvPr/>
        </p:nvSpPr>
        <p:spPr>
          <a:xfrm rot="16200000">
            <a:off x="5333247" y="1726657"/>
            <a:ext cx="306315" cy="1889254"/>
          </a:xfrm>
          <a:custGeom>
            <a:avLst/>
            <a:gdLst>
              <a:gd name="connsiteX0" fmla="*/ 0 w 1111250"/>
              <a:gd name="connsiteY0" fmla="*/ 0 h 228600"/>
              <a:gd name="connsiteX1" fmla="*/ 1111250 w 1111250"/>
              <a:gd name="connsiteY1" fmla="*/ 0 h 228600"/>
              <a:gd name="connsiteX2" fmla="*/ 1111250 w 1111250"/>
              <a:gd name="connsiteY2" fmla="*/ 228600 h 228600"/>
              <a:gd name="connsiteX3" fmla="*/ 0 w 1111250"/>
              <a:gd name="connsiteY3" fmla="*/ 228600 h 228600"/>
              <a:gd name="connsiteX4" fmla="*/ 0 w 1111250"/>
              <a:gd name="connsiteY4" fmla="*/ 0 h 228600"/>
              <a:gd name="connsiteX0" fmla="*/ 1111250 w 1202690"/>
              <a:gd name="connsiteY0" fmla="*/ 0 h 228600"/>
              <a:gd name="connsiteX1" fmla="*/ 1111250 w 1202690"/>
              <a:gd name="connsiteY1" fmla="*/ 228600 h 228600"/>
              <a:gd name="connsiteX2" fmla="*/ 0 w 1202690"/>
              <a:gd name="connsiteY2" fmla="*/ 228600 h 228600"/>
              <a:gd name="connsiteX3" fmla="*/ 0 w 1202690"/>
              <a:gd name="connsiteY3" fmla="*/ 0 h 228600"/>
              <a:gd name="connsiteX4" fmla="*/ 1202690 w 1202690"/>
              <a:gd name="connsiteY4" fmla="*/ 91440 h 228600"/>
              <a:gd name="connsiteX0" fmla="*/ 1111250 w 1111250"/>
              <a:gd name="connsiteY0" fmla="*/ 0 h 228600"/>
              <a:gd name="connsiteX1" fmla="*/ 1111250 w 1111250"/>
              <a:gd name="connsiteY1" fmla="*/ 228600 h 228600"/>
              <a:gd name="connsiteX2" fmla="*/ 0 w 1111250"/>
              <a:gd name="connsiteY2" fmla="*/ 228600 h 228600"/>
              <a:gd name="connsiteX3" fmla="*/ 0 w 1111250"/>
              <a:gd name="connsiteY3" fmla="*/ 0 h 228600"/>
              <a:gd name="connsiteX0" fmla="*/ 1111250 w 1111250"/>
              <a:gd name="connsiteY0" fmla="*/ 228600 h 228600"/>
              <a:gd name="connsiteX1" fmla="*/ 0 w 1111250"/>
              <a:gd name="connsiteY1" fmla="*/ 228600 h 228600"/>
              <a:gd name="connsiteX2" fmla="*/ 0 w 1111250"/>
              <a:gd name="connsiteY2" fmla="*/ 0 h 228600"/>
            </a:gdLst>
            <a:ahLst/>
            <a:cxnLst>
              <a:cxn ang="0">
                <a:pos x="connsiteX0" y="connsiteY0"/>
              </a:cxn>
              <a:cxn ang="0">
                <a:pos x="connsiteX1" y="connsiteY1"/>
              </a:cxn>
              <a:cxn ang="0">
                <a:pos x="connsiteX2" y="connsiteY2"/>
              </a:cxn>
            </a:cxnLst>
            <a:rect l="l" t="t" r="r" b="b"/>
            <a:pathLst>
              <a:path w="1111250" h="228600">
                <a:moveTo>
                  <a:pt x="1111250" y="228600"/>
                </a:moveTo>
                <a:lnTo>
                  <a:pt x="0" y="228600"/>
                </a:lnTo>
                <a:lnTo>
                  <a:pt x="0" y="0"/>
                </a:lnTo>
              </a:path>
            </a:pathLst>
          </a:custGeom>
          <a:noFill/>
          <a:ln w="12700" cap="rnd">
            <a:solidFill>
              <a:schemeClr val="bg2">
                <a:lumMod val="40000"/>
                <a:lumOff val="60000"/>
              </a:schemeClr>
            </a:solidFill>
            <a:prstDash val="dash"/>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00" name="Rectangle 10"/>
          <p:cNvSpPr/>
          <p:nvPr/>
        </p:nvSpPr>
        <p:spPr>
          <a:xfrm rot="5400000" flipV="1">
            <a:off x="5337683" y="2172922"/>
            <a:ext cx="297448" cy="1889254"/>
          </a:xfrm>
          <a:custGeom>
            <a:avLst/>
            <a:gdLst>
              <a:gd name="connsiteX0" fmla="*/ 0 w 1111250"/>
              <a:gd name="connsiteY0" fmla="*/ 0 h 228600"/>
              <a:gd name="connsiteX1" fmla="*/ 1111250 w 1111250"/>
              <a:gd name="connsiteY1" fmla="*/ 0 h 228600"/>
              <a:gd name="connsiteX2" fmla="*/ 1111250 w 1111250"/>
              <a:gd name="connsiteY2" fmla="*/ 228600 h 228600"/>
              <a:gd name="connsiteX3" fmla="*/ 0 w 1111250"/>
              <a:gd name="connsiteY3" fmla="*/ 228600 h 228600"/>
              <a:gd name="connsiteX4" fmla="*/ 0 w 1111250"/>
              <a:gd name="connsiteY4" fmla="*/ 0 h 228600"/>
              <a:gd name="connsiteX0" fmla="*/ 1111250 w 1202690"/>
              <a:gd name="connsiteY0" fmla="*/ 0 h 228600"/>
              <a:gd name="connsiteX1" fmla="*/ 1111250 w 1202690"/>
              <a:gd name="connsiteY1" fmla="*/ 228600 h 228600"/>
              <a:gd name="connsiteX2" fmla="*/ 0 w 1202690"/>
              <a:gd name="connsiteY2" fmla="*/ 228600 h 228600"/>
              <a:gd name="connsiteX3" fmla="*/ 0 w 1202690"/>
              <a:gd name="connsiteY3" fmla="*/ 0 h 228600"/>
              <a:gd name="connsiteX4" fmla="*/ 1202690 w 1202690"/>
              <a:gd name="connsiteY4" fmla="*/ 91440 h 228600"/>
              <a:gd name="connsiteX0" fmla="*/ 1111250 w 1111250"/>
              <a:gd name="connsiteY0" fmla="*/ 0 h 228600"/>
              <a:gd name="connsiteX1" fmla="*/ 1111250 w 1111250"/>
              <a:gd name="connsiteY1" fmla="*/ 228600 h 228600"/>
              <a:gd name="connsiteX2" fmla="*/ 0 w 1111250"/>
              <a:gd name="connsiteY2" fmla="*/ 228600 h 228600"/>
              <a:gd name="connsiteX3" fmla="*/ 0 w 1111250"/>
              <a:gd name="connsiteY3" fmla="*/ 0 h 228600"/>
              <a:gd name="connsiteX0" fmla="*/ 1111250 w 1111250"/>
              <a:gd name="connsiteY0" fmla="*/ 228600 h 228600"/>
              <a:gd name="connsiteX1" fmla="*/ 0 w 1111250"/>
              <a:gd name="connsiteY1" fmla="*/ 228600 h 228600"/>
              <a:gd name="connsiteX2" fmla="*/ 0 w 1111250"/>
              <a:gd name="connsiteY2" fmla="*/ 0 h 228600"/>
            </a:gdLst>
            <a:ahLst/>
            <a:cxnLst>
              <a:cxn ang="0">
                <a:pos x="connsiteX0" y="connsiteY0"/>
              </a:cxn>
              <a:cxn ang="0">
                <a:pos x="connsiteX1" y="connsiteY1"/>
              </a:cxn>
              <a:cxn ang="0">
                <a:pos x="connsiteX2" y="connsiteY2"/>
              </a:cxn>
            </a:cxnLst>
            <a:rect l="l" t="t" r="r" b="b"/>
            <a:pathLst>
              <a:path w="1111250" h="228600">
                <a:moveTo>
                  <a:pt x="1111250" y="228600"/>
                </a:moveTo>
                <a:lnTo>
                  <a:pt x="0" y="228600"/>
                </a:lnTo>
                <a:lnTo>
                  <a:pt x="0" y="0"/>
                </a:lnTo>
              </a:path>
            </a:pathLst>
          </a:custGeom>
          <a:noFill/>
          <a:ln w="12700" cap="rnd">
            <a:solidFill>
              <a:schemeClr val="accent4"/>
            </a:solidFill>
            <a:prstDash val="dash"/>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201" name="Group 200"/>
          <p:cNvGrpSpPr/>
          <p:nvPr/>
        </p:nvGrpSpPr>
        <p:grpSpPr>
          <a:xfrm>
            <a:off x="2930707" y="1806770"/>
            <a:ext cx="1267291" cy="612771"/>
            <a:chOff x="2901055" y="1350527"/>
            <a:chExt cx="1267291" cy="612771"/>
          </a:xfrm>
        </p:grpSpPr>
        <p:sp>
          <p:nvSpPr>
            <p:cNvPr id="202" name="Right Triangle 201"/>
            <p:cNvSpPr/>
            <p:nvPr/>
          </p:nvSpPr>
          <p:spPr>
            <a:xfrm rot="5400000" flipV="1">
              <a:off x="3952830" y="1747782"/>
              <a:ext cx="215516" cy="215516"/>
            </a:xfrm>
            <a:prstGeom prst="rtTriangle">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5073"/>
                </a:solidFill>
                <a:effectLst/>
                <a:uLnTx/>
                <a:uFillTx/>
                <a:latin typeface="CiscoSansTT ExtraLight"/>
                <a:ea typeface="Arial" charset="0"/>
                <a:cs typeface="Arial" charset="0"/>
              </a:endParaRPr>
            </a:p>
          </p:txBody>
        </p:sp>
        <p:sp>
          <p:nvSpPr>
            <p:cNvPr id="203" name="Rounded Rectangle 202"/>
            <p:cNvSpPr/>
            <p:nvPr/>
          </p:nvSpPr>
          <p:spPr>
            <a:xfrm>
              <a:off x="2901055" y="1350527"/>
              <a:ext cx="1267291" cy="483800"/>
            </a:xfrm>
            <a:prstGeom prst="roundRect">
              <a:avLst>
                <a:gd name="adj" fmla="val 10102"/>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5073"/>
                </a:solidFill>
                <a:effectLst/>
                <a:uLnTx/>
                <a:uFillTx/>
                <a:latin typeface="CiscoSansTT ExtraLight"/>
                <a:ea typeface="Arial" charset="0"/>
                <a:cs typeface="Arial" charset="0"/>
              </a:endParaRPr>
            </a:p>
          </p:txBody>
        </p:sp>
        <p:sp>
          <p:nvSpPr>
            <p:cNvPr id="204" name="Rectangle 203"/>
            <p:cNvSpPr/>
            <p:nvPr/>
          </p:nvSpPr>
          <p:spPr>
            <a:xfrm>
              <a:off x="2975767" y="1400971"/>
              <a:ext cx="1154024" cy="384721"/>
            </a:xfrm>
            <a:prstGeom prst="rect">
              <a:avLst/>
            </a:prstGeom>
          </p:spPr>
          <p:txBody>
            <a:bodyPr wrap="square" lIns="0" tIns="0" rIns="0" bIns="0">
              <a:spAutoFit/>
            </a:bodyPr>
            <a:lstStyle/>
            <a:p>
              <a:pPr marL="0" marR="0" lvl="0" indent="0" algn="l" defTabSz="218904" rtl="0" eaLnBrk="1" fontAlgn="base" latinLnBrk="0" hangingPunct="0">
                <a:lnSpc>
                  <a:spcPts val="1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iscoSansTT ExtraLight"/>
                  <a:ea typeface="Arial" charset="0"/>
                  <a:cs typeface="Arial" charset="0"/>
                  <a:sym typeface="Helvetica Light" charset="0"/>
                </a:rPr>
                <a:t>Inserts Device ID and Client IP in EDNS request and forwards</a:t>
              </a:r>
            </a:p>
          </p:txBody>
        </p:sp>
      </p:grpSp>
      <p:sp>
        <p:nvSpPr>
          <p:cNvPr id="205" name="Rectangle 204"/>
          <p:cNvSpPr/>
          <p:nvPr/>
        </p:nvSpPr>
        <p:spPr>
          <a:xfrm>
            <a:off x="330149" y="3075689"/>
            <a:ext cx="2574416" cy="553998"/>
          </a:xfrm>
          <a:prstGeom prst="rect">
            <a:avLst/>
          </a:prstGeom>
        </p:spPr>
        <p:txBody>
          <a:bodyPr wrap="square">
            <a:spAutoFit/>
          </a:bodyPr>
          <a:lstStyle/>
          <a:p>
            <a:pPr marL="0" marR="0" lvl="0" indent="0" algn="ctr" defTabSz="218904" rtl="0" eaLnBrk="1"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CEB"/>
                </a:solidFill>
                <a:effectLst/>
                <a:uLnTx/>
                <a:uFillTx/>
                <a:latin typeface="CiscoSansTT ExtraLight"/>
                <a:ea typeface="ＭＳ Ｐゴシック" charset="0"/>
                <a:cs typeface="Trade Gothic LT Std"/>
                <a:sym typeface="Helvetica Light" charset="0"/>
              </a:rPr>
              <a:t>Your policy</a:t>
            </a:r>
          </a:p>
          <a:p>
            <a:pPr marL="0" marR="0" lvl="0" indent="0" algn="ctr" defTabSz="218904" rtl="0" eaLnBrk="1"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cs typeface="Trade Gothic LT Std"/>
                <a:sym typeface="Helvetica Light" charset="0"/>
              </a:rPr>
              <a:t>Enforce Umbrella security settings </a:t>
            </a:r>
            <a:r>
              <a:rPr kumimoji="0" lang="nb-NO" sz="900" b="0" i="0" u="none" strike="noStrike" kern="1200" cap="none" spc="0" normalizeH="0" baseline="0" noProof="0" dirty="0">
                <a:ln>
                  <a:noFill/>
                </a:ln>
                <a:solidFill>
                  <a:srgbClr val="282828"/>
                </a:solidFill>
                <a:effectLst/>
                <a:uLnTx/>
                <a:uFillTx/>
                <a:latin typeface="CiscoSansTT ExtraLight"/>
                <a:ea typeface="ＭＳ Ｐゴシック" charset="0"/>
                <a:cs typeface="Trade Gothic LT Std"/>
                <a:sym typeface="Helvetica Light" charset="0"/>
              </a:rPr>
              <a:t>per SSID or </a:t>
            </a:r>
            <a:r>
              <a:rPr kumimoji="0" lang="nb-NO" sz="900" b="0" i="0" u="none" strike="noStrike" kern="1200" cap="none" spc="0" normalizeH="0" baseline="0" noProof="0" dirty="0" err="1">
                <a:ln>
                  <a:noFill/>
                </a:ln>
                <a:solidFill>
                  <a:srgbClr val="282828"/>
                </a:solidFill>
                <a:effectLst/>
                <a:uLnTx/>
                <a:uFillTx/>
                <a:latin typeface="CiscoSansTT ExtraLight"/>
                <a:ea typeface="ＭＳ Ｐゴシック" charset="0"/>
                <a:cs typeface="Trade Gothic LT Std"/>
                <a:sym typeface="Helvetica Light" charset="0"/>
              </a:rPr>
              <a:t>using</a:t>
            </a:r>
            <a:r>
              <a:rPr kumimoji="0" lang="nb-NO" sz="900" b="0" i="0" u="none" strike="noStrike" kern="1200" cap="none" spc="0" normalizeH="0" baseline="0" noProof="0" dirty="0">
                <a:ln>
                  <a:noFill/>
                </a:ln>
                <a:solidFill>
                  <a:srgbClr val="282828"/>
                </a:solidFill>
                <a:effectLst/>
                <a:uLnTx/>
                <a:uFillTx/>
                <a:latin typeface="CiscoSansTT ExtraLight"/>
                <a:ea typeface="ＭＳ Ｐゴシック" charset="0"/>
                <a:cs typeface="Trade Gothic LT Std"/>
                <a:sym typeface="Helvetica Light" charset="0"/>
              </a:rPr>
              <a:t> </a:t>
            </a:r>
            <a:r>
              <a:rPr kumimoji="0" lang="nb-NO" sz="900" b="0" i="0" u="none" strike="noStrike" kern="1200" cap="none" spc="0" normalizeH="0" baseline="0" noProof="0" dirty="0" err="1">
                <a:ln>
                  <a:noFill/>
                </a:ln>
                <a:solidFill>
                  <a:srgbClr val="282828"/>
                </a:solidFill>
                <a:effectLst/>
                <a:uLnTx/>
                <a:uFillTx/>
                <a:latin typeface="CiscoSansTT ExtraLight"/>
                <a:ea typeface="ＭＳ Ｐゴシック" charset="0"/>
                <a:cs typeface="Trade Gothic LT Std"/>
                <a:sym typeface="Helvetica Light" charset="0"/>
              </a:rPr>
              <a:t>Meraki</a:t>
            </a:r>
            <a:r>
              <a:rPr kumimoji="0" lang="nb-NO" sz="900" b="0" i="0" u="none" strike="noStrike" kern="1200" cap="none" spc="0" normalizeH="0" baseline="0" noProof="0" dirty="0">
                <a:ln>
                  <a:noFill/>
                </a:ln>
                <a:solidFill>
                  <a:srgbClr val="282828"/>
                </a:solidFill>
                <a:effectLst/>
                <a:uLnTx/>
                <a:uFillTx/>
                <a:latin typeface="CiscoSansTT ExtraLight"/>
                <a:ea typeface="ＭＳ Ｐゴシック" charset="0"/>
                <a:cs typeface="Trade Gothic LT Std"/>
                <a:sym typeface="Helvetica Light" charset="0"/>
              </a:rPr>
              <a:t> Group </a:t>
            </a:r>
            <a:r>
              <a:rPr kumimoji="0" lang="nb-NO" sz="900" b="0" i="0" u="none" strike="noStrike" kern="1200" cap="none" spc="0" normalizeH="0" baseline="0" noProof="0" dirty="0" err="1">
                <a:ln>
                  <a:noFill/>
                </a:ln>
                <a:solidFill>
                  <a:srgbClr val="282828"/>
                </a:solidFill>
                <a:effectLst/>
                <a:uLnTx/>
                <a:uFillTx/>
                <a:latin typeface="CiscoSansTT ExtraLight"/>
                <a:ea typeface="ＭＳ Ｐゴシック" charset="0"/>
                <a:cs typeface="Trade Gothic LT Std"/>
                <a:sym typeface="Helvetica Light" charset="0"/>
              </a:rPr>
              <a:t>Policies</a:t>
            </a:r>
            <a:endParaRPr kumimoji="0" lang="nb-NO" sz="1200" b="0" i="0" u="none" strike="noStrike" kern="1200" cap="none" spc="0" normalizeH="0" baseline="0" noProof="0" dirty="0">
              <a:ln>
                <a:noFill/>
              </a:ln>
              <a:solidFill>
                <a:srgbClr val="282828"/>
              </a:solidFill>
              <a:effectLst/>
              <a:uLnTx/>
              <a:uFillTx/>
              <a:latin typeface="CiscoSansTT ExtraLight"/>
              <a:ea typeface="ＭＳ Ｐゴシック" charset="0"/>
              <a:cs typeface="Trade Gothic LT Std"/>
              <a:sym typeface="Helvetica Light" charset="0"/>
            </a:endParaRPr>
          </a:p>
        </p:txBody>
      </p:sp>
      <p:sp>
        <p:nvSpPr>
          <p:cNvPr id="68" name="Rectangle 10">
            <a:extLst>
              <a:ext uri="{FF2B5EF4-FFF2-40B4-BE49-F238E27FC236}">
                <a16:creationId xmlns:a16="http://schemas.microsoft.com/office/drawing/2014/main" id="{E3ED81F9-ADBF-4A40-A77D-25B6609F75EF}"/>
              </a:ext>
            </a:extLst>
          </p:cNvPr>
          <p:cNvSpPr/>
          <p:nvPr/>
        </p:nvSpPr>
        <p:spPr>
          <a:xfrm rot="16200000">
            <a:off x="5337680" y="1877310"/>
            <a:ext cx="297448" cy="1889254"/>
          </a:xfrm>
          <a:custGeom>
            <a:avLst/>
            <a:gdLst>
              <a:gd name="connsiteX0" fmla="*/ 0 w 1111250"/>
              <a:gd name="connsiteY0" fmla="*/ 0 h 228600"/>
              <a:gd name="connsiteX1" fmla="*/ 1111250 w 1111250"/>
              <a:gd name="connsiteY1" fmla="*/ 0 h 228600"/>
              <a:gd name="connsiteX2" fmla="*/ 1111250 w 1111250"/>
              <a:gd name="connsiteY2" fmla="*/ 228600 h 228600"/>
              <a:gd name="connsiteX3" fmla="*/ 0 w 1111250"/>
              <a:gd name="connsiteY3" fmla="*/ 228600 h 228600"/>
              <a:gd name="connsiteX4" fmla="*/ 0 w 1111250"/>
              <a:gd name="connsiteY4" fmla="*/ 0 h 228600"/>
              <a:gd name="connsiteX0" fmla="*/ 1111250 w 1202690"/>
              <a:gd name="connsiteY0" fmla="*/ 0 h 228600"/>
              <a:gd name="connsiteX1" fmla="*/ 1111250 w 1202690"/>
              <a:gd name="connsiteY1" fmla="*/ 228600 h 228600"/>
              <a:gd name="connsiteX2" fmla="*/ 0 w 1202690"/>
              <a:gd name="connsiteY2" fmla="*/ 228600 h 228600"/>
              <a:gd name="connsiteX3" fmla="*/ 0 w 1202690"/>
              <a:gd name="connsiteY3" fmla="*/ 0 h 228600"/>
              <a:gd name="connsiteX4" fmla="*/ 1202690 w 1202690"/>
              <a:gd name="connsiteY4" fmla="*/ 91440 h 228600"/>
              <a:gd name="connsiteX0" fmla="*/ 1111250 w 1111250"/>
              <a:gd name="connsiteY0" fmla="*/ 0 h 228600"/>
              <a:gd name="connsiteX1" fmla="*/ 1111250 w 1111250"/>
              <a:gd name="connsiteY1" fmla="*/ 228600 h 228600"/>
              <a:gd name="connsiteX2" fmla="*/ 0 w 1111250"/>
              <a:gd name="connsiteY2" fmla="*/ 228600 h 228600"/>
              <a:gd name="connsiteX3" fmla="*/ 0 w 1111250"/>
              <a:gd name="connsiteY3" fmla="*/ 0 h 228600"/>
              <a:gd name="connsiteX0" fmla="*/ 1111250 w 1111250"/>
              <a:gd name="connsiteY0" fmla="*/ 228600 h 228600"/>
              <a:gd name="connsiteX1" fmla="*/ 0 w 1111250"/>
              <a:gd name="connsiteY1" fmla="*/ 228600 h 228600"/>
              <a:gd name="connsiteX2" fmla="*/ 0 w 1111250"/>
              <a:gd name="connsiteY2" fmla="*/ 0 h 228600"/>
            </a:gdLst>
            <a:ahLst/>
            <a:cxnLst>
              <a:cxn ang="0">
                <a:pos x="connsiteX0" y="connsiteY0"/>
              </a:cxn>
              <a:cxn ang="0">
                <a:pos x="connsiteX1" y="connsiteY1"/>
              </a:cxn>
              <a:cxn ang="0">
                <a:pos x="connsiteX2" y="connsiteY2"/>
              </a:cxn>
            </a:cxnLst>
            <a:rect l="l" t="t" r="r" b="b"/>
            <a:pathLst>
              <a:path w="1111250" h="228600">
                <a:moveTo>
                  <a:pt x="1111250" y="228600"/>
                </a:moveTo>
                <a:lnTo>
                  <a:pt x="0" y="228600"/>
                </a:lnTo>
                <a:lnTo>
                  <a:pt x="0" y="0"/>
                </a:lnTo>
              </a:path>
            </a:pathLst>
          </a:custGeom>
          <a:noFill/>
          <a:ln w="12700" cap="rnd">
            <a:solidFill>
              <a:schemeClr val="accent4"/>
            </a:solidFill>
            <a:prstDash val="dash"/>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1760199591"/>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Umbrella fit?</a:t>
            </a:r>
          </a:p>
        </p:txBody>
      </p:sp>
      <p:grpSp>
        <p:nvGrpSpPr>
          <p:cNvPr id="3" name="Group 2"/>
          <p:cNvGrpSpPr/>
          <p:nvPr/>
        </p:nvGrpSpPr>
        <p:grpSpPr>
          <a:xfrm>
            <a:off x="-152400" y="461361"/>
            <a:ext cx="8747125" cy="6810013"/>
            <a:chOff x="-1355600" y="461361"/>
            <a:chExt cx="10012836" cy="7795424"/>
          </a:xfrm>
        </p:grpSpPr>
        <p:sp>
          <p:nvSpPr>
            <p:cNvPr id="4" name="Rounded Rectangle 3"/>
            <p:cNvSpPr/>
            <p:nvPr/>
          </p:nvSpPr>
          <p:spPr>
            <a:xfrm>
              <a:off x="6517150" y="1993962"/>
              <a:ext cx="2140086" cy="2732429"/>
            </a:xfrm>
            <a:prstGeom prst="roundRect">
              <a:avLst>
                <a:gd name="adj" fmla="val 2047"/>
              </a:avLst>
            </a:prstGeom>
            <a:no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5" name="Group 4"/>
            <p:cNvGrpSpPr/>
            <p:nvPr/>
          </p:nvGrpSpPr>
          <p:grpSpPr>
            <a:xfrm>
              <a:off x="-1228290" y="1318152"/>
              <a:ext cx="6829170" cy="6816480"/>
              <a:chOff x="37272" y="3746916"/>
              <a:chExt cx="9026382" cy="9009608"/>
            </a:xfrm>
          </p:grpSpPr>
          <p:sp>
            <p:nvSpPr>
              <p:cNvPr id="93" name="Freeform 5"/>
              <p:cNvSpPr>
                <a:spLocks/>
              </p:cNvSpPr>
              <p:nvPr/>
            </p:nvSpPr>
            <p:spPr bwMode="auto">
              <a:xfrm>
                <a:off x="37272" y="3746916"/>
                <a:ext cx="9026382" cy="9009608"/>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bg2"/>
              </a:solidFill>
              <a:ln w="25400">
                <a:solidFill>
                  <a:schemeClr val="tx1">
                    <a:lumMod val="20000"/>
                    <a:lumOff val="80000"/>
                  </a:schemeClr>
                </a:solidFill>
              </a:ln>
            </p:spPr>
            <p:txBody>
              <a:bodyPr vert="horz" wrap="square" lIns="68517" tIns="34258" rIns="68517" bIns="34258" numCol="1" anchor="t" anchorCtr="0" compatLnSpc="1">
                <a:prstTxWarp prst="textNoShape">
                  <a:avLst/>
                </a:prstTxWarp>
              </a:bodyPr>
              <a:lstStyle/>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676767"/>
                  </a:solidFill>
                  <a:effectLst/>
                  <a:uLnTx/>
                  <a:uFillTx/>
                  <a:latin typeface="CiscoSansTT ExtraLight"/>
                  <a:ea typeface="ＭＳ Ｐゴシック" charset="0"/>
                  <a:cs typeface="ＭＳ Ｐゴシック" charset="0"/>
                </a:endParaRPr>
              </a:p>
            </p:txBody>
          </p:sp>
          <p:sp>
            <p:nvSpPr>
              <p:cNvPr id="94" name="Freeform 6"/>
              <p:cNvSpPr>
                <a:spLocks noEditPoints="1"/>
              </p:cNvSpPr>
              <p:nvPr/>
            </p:nvSpPr>
            <p:spPr bwMode="auto">
              <a:xfrm>
                <a:off x="1499869" y="4244563"/>
                <a:ext cx="7080497" cy="7464024"/>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17" tIns="34258" rIns="68517" bIns="34258" numCol="1" anchor="t" anchorCtr="0" compatLnSpc="1">
                <a:prstTxWarp prst="textNoShape">
                  <a:avLst/>
                </a:prstTxWarp>
              </a:bodyPr>
              <a:lstStyle/>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676767"/>
                  </a:solidFill>
                  <a:effectLst/>
                  <a:uLnTx/>
                  <a:uFillTx/>
                  <a:latin typeface="CiscoSansTT ExtraLight"/>
                  <a:ea typeface="ＭＳ Ｐゴシック" charset="0"/>
                  <a:cs typeface="ＭＳ Ｐゴシック" charset="0"/>
                </a:endParaRPr>
              </a:p>
            </p:txBody>
          </p:sp>
        </p:grpSp>
        <p:sp>
          <p:nvSpPr>
            <p:cNvPr id="6" name="Freeform 5"/>
            <p:cNvSpPr/>
            <p:nvPr/>
          </p:nvSpPr>
          <p:spPr>
            <a:xfrm flipH="1">
              <a:off x="3937193" y="1637648"/>
              <a:ext cx="2275821" cy="2271887"/>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84"/>
                <a:gd name="connsiteY0" fmla="*/ 0 h 1303499"/>
                <a:gd name="connsiteX1" fmla="*/ 889572 w 889584"/>
                <a:gd name="connsiteY1" fmla="*/ 1303499 h 1303499"/>
                <a:gd name="connsiteX0" fmla="*/ 3 w 889586"/>
                <a:gd name="connsiteY0" fmla="*/ 0 h 1303499"/>
                <a:gd name="connsiteX1" fmla="*/ 889575 w 889586"/>
                <a:gd name="connsiteY1" fmla="*/ 1303499 h 1303499"/>
                <a:gd name="connsiteX0" fmla="*/ 3 w 889575"/>
                <a:gd name="connsiteY0" fmla="*/ 0 h 1303499"/>
                <a:gd name="connsiteX1" fmla="*/ 889575 w 889575"/>
                <a:gd name="connsiteY1" fmla="*/ 1303499 h 1303499"/>
                <a:gd name="connsiteX0" fmla="*/ 3 w 889575"/>
                <a:gd name="connsiteY0" fmla="*/ 0 h 1303499"/>
                <a:gd name="connsiteX1" fmla="*/ 889575 w 889575"/>
                <a:gd name="connsiteY1" fmla="*/ 1303499 h 1303499"/>
                <a:gd name="connsiteX0" fmla="*/ 732 w 890304"/>
                <a:gd name="connsiteY0" fmla="*/ 0 h 1303499"/>
                <a:gd name="connsiteX1" fmla="*/ 890304 w 890304"/>
                <a:gd name="connsiteY1" fmla="*/ 1303499 h 1303499"/>
                <a:gd name="connsiteX0" fmla="*/ 428 w 890000"/>
                <a:gd name="connsiteY0" fmla="*/ 0 h 1303499"/>
                <a:gd name="connsiteX1" fmla="*/ 890000 w 890000"/>
                <a:gd name="connsiteY1" fmla="*/ 1303499 h 1303499"/>
                <a:gd name="connsiteX0" fmla="*/ 684 w 890256"/>
                <a:gd name="connsiteY0" fmla="*/ 0 h 1303499"/>
                <a:gd name="connsiteX1" fmla="*/ 890256 w 890256"/>
                <a:gd name="connsiteY1" fmla="*/ 1303499 h 1303499"/>
                <a:gd name="connsiteX0" fmla="*/ 684 w 891461"/>
                <a:gd name="connsiteY0" fmla="*/ 0 h 1239489"/>
                <a:gd name="connsiteX1" fmla="*/ 891461 w 891461"/>
                <a:gd name="connsiteY1" fmla="*/ 1239489 h 1239489"/>
                <a:gd name="connsiteX0" fmla="*/ 684 w 891461"/>
                <a:gd name="connsiteY0" fmla="*/ 0 h 1239489"/>
                <a:gd name="connsiteX1" fmla="*/ 891461 w 891461"/>
                <a:gd name="connsiteY1" fmla="*/ 1239489 h 1239489"/>
                <a:gd name="connsiteX0" fmla="*/ 436 w 891213"/>
                <a:gd name="connsiteY0" fmla="*/ 0 h 1239489"/>
                <a:gd name="connsiteX1" fmla="*/ 891213 w 891213"/>
                <a:gd name="connsiteY1" fmla="*/ 1239489 h 1239489"/>
                <a:gd name="connsiteX0" fmla="*/ 1188 w 891965"/>
                <a:gd name="connsiteY0" fmla="*/ 0 h 1239489"/>
                <a:gd name="connsiteX1" fmla="*/ 891965 w 891965"/>
                <a:gd name="connsiteY1" fmla="*/ 1239489 h 1239489"/>
                <a:gd name="connsiteX0" fmla="*/ 1998 w 892775"/>
                <a:gd name="connsiteY0" fmla="*/ 0 h 1239489"/>
                <a:gd name="connsiteX1" fmla="*/ 892775 w 892775"/>
                <a:gd name="connsiteY1" fmla="*/ 1239489 h 1239489"/>
                <a:gd name="connsiteX0" fmla="*/ 1336 w 892113"/>
                <a:gd name="connsiteY0" fmla="*/ 0 h 1239489"/>
                <a:gd name="connsiteX1" fmla="*/ 892113 w 892113"/>
                <a:gd name="connsiteY1" fmla="*/ 1239489 h 1239489"/>
                <a:gd name="connsiteX0" fmla="*/ 1331 w 892108"/>
                <a:gd name="connsiteY0" fmla="*/ 0 h 1239489"/>
                <a:gd name="connsiteX1" fmla="*/ 892108 w 892108"/>
                <a:gd name="connsiteY1" fmla="*/ 1239489 h 1239489"/>
                <a:gd name="connsiteX0" fmla="*/ 1331 w 890903"/>
                <a:gd name="connsiteY0" fmla="*/ 0 h 1271495"/>
                <a:gd name="connsiteX1" fmla="*/ 890903 w 890903"/>
                <a:gd name="connsiteY1" fmla="*/ 1271495 h 1271495"/>
                <a:gd name="connsiteX0" fmla="*/ 1331 w 892108"/>
                <a:gd name="connsiteY0" fmla="*/ 0 h 1261893"/>
                <a:gd name="connsiteX1" fmla="*/ 892108 w 892108"/>
                <a:gd name="connsiteY1" fmla="*/ 1261893 h 1261893"/>
                <a:gd name="connsiteX0" fmla="*/ 434 w 891211"/>
                <a:gd name="connsiteY0" fmla="*/ 0 h 1261893"/>
                <a:gd name="connsiteX1" fmla="*/ 891211 w 891211"/>
                <a:gd name="connsiteY1" fmla="*/ 1261893 h 1261893"/>
                <a:gd name="connsiteX0" fmla="*/ 434 w 891211"/>
                <a:gd name="connsiteY0" fmla="*/ 0 h 1261893"/>
                <a:gd name="connsiteX1" fmla="*/ 891211 w 891211"/>
                <a:gd name="connsiteY1" fmla="*/ 1261893 h 1261893"/>
                <a:gd name="connsiteX0" fmla="*/ 433 w 891215"/>
                <a:gd name="connsiteY0" fmla="*/ 0 h 1261893"/>
                <a:gd name="connsiteX1" fmla="*/ 891210 w 891215"/>
                <a:gd name="connsiteY1" fmla="*/ 1261893 h 1261893"/>
                <a:gd name="connsiteX0" fmla="*/ 1181 w 891963"/>
                <a:gd name="connsiteY0" fmla="*/ 0 h 1261893"/>
                <a:gd name="connsiteX1" fmla="*/ 891958 w 891963"/>
                <a:gd name="connsiteY1" fmla="*/ 1261893 h 1261893"/>
                <a:gd name="connsiteX0" fmla="*/ 1163 w 892198"/>
                <a:gd name="connsiteY0" fmla="*/ 0 h 1261893"/>
                <a:gd name="connsiteX1" fmla="*/ 891940 w 892198"/>
                <a:gd name="connsiteY1" fmla="*/ 1261893 h 1261893"/>
                <a:gd name="connsiteX0" fmla="*/ 518 w 891556"/>
                <a:gd name="connsiteY0" fmla="*/ 0 h 1261893"/>
                <a:gd name="connsiteX1" fmla="*/ 891295 w 891556"/>
                <a:gd name="connsiteY1" fmla="*/ 1261893 h 1261893"/>
                <a:gd name="connsiteX0" fmla="*/ 208 w 891249"/>
                <a:gd name="connsiteY0" fmla="*/ 0 h 1261893"/>
                <a:gd name="connsiteX1" fmla="*/ 890985 w 891249"/>
                <a:gd name="connsiteY1" fmla="*/ 1261893 h 1261893"/>
                <a:gd name="connsiteX0" fmla="*/ 209 w 891080"/>
                <a:gd name="connsiteY0" fmla="*/ 0 h 1261893"/>
                <a:gd name="connsiteX1" fmla="*/ 890986 w 891080"/>
                <a:gd name="connsiteY1" fmla="*/ 1261893 h 1261893"/>
                <a:gd name="connsiteX0" fmla="*/ 126 w 890998"/>
                <a:gd name="connsiteY0" fmla="*/ 0 h 1261893"/>
                <a:gd name="connsiteX1" fmla="*/ 890903 w 890998"/>
                <a:gd name="connsiteY1" fmla="*/ 1261893 h 1261893"/>
                <a:gd name="connsiteX0" fmla="*/ 0 w 890876"/>
                <a:gd name="connsiteY0" fmla="*/ 0 h 1261893"/>
                <a:gd name="connsiteX1" fmla="*/ 890777 w 890876"/>
                <a:gd name="connsiteY1" fmla="*/ 1261893 h 1261893"/>
                <a:gd name="connsiteX0" fmla="*/ 0 w 890877"/>
                <a:gd name="connsiteY0" fmla="*/ 0 h 1261893"/>
                <a:gd name="connsiteX1" fmla="*/ 890777 w 890877"/>
                <a:gd name="connsiteY1" fmla="*/ 1261893 h 1261893"/>
              </a:gdLst>
              <a:ahLst/>
              <a:cxnLst>
                <a:cxn ang="0">
                  <a:pos x="connsiteX0" y="connsiteY0"/>
                </a:cxn>
                <a:cxn ang="0">
                  <a:pos x="connsiteX1" y="connsiteY1"/>
                </a:cxn>
              </a:cxnLst>
              <a:rect l="l" t="t" r="r" b="b"/>
              <a:pathLst>
                <a:path w="890877" h="1261893">
                  <a:moveTo>
                    <a:pt x="0" y="0"/>
                  </a:moveTo>
                  <a:cubicBezTo>
                    <a:pt x="33884" y="1056851"/>
                    <a:pt x="901587" y="686112"/>
                    <a:pt x="890777" y="1261893"/>
                  </a:cubicBezTo>
                </a:path>
              </a:pathLst>
            </a:custGeom>
            <a:ln w="12700" cmpd="sng">
              <a:solidFill>
                <a:schemeClr val="tx2"/>
              </a:solidFill>
              <a:prstDash val="dash"/>
              <a:headEnd type="none" w="med" len="med"/>
              <a:tailEnd type="none" w="med" len="med"/>
            </a:ln>
          </p:spPr>
          <p:txBody>
            <a:bodyPr rtlCol="0" anchor="ctr"/>
            <a:lstStyle/>
            <a:p>
              <a:pPr marL="0" marR="0" lvl="0" indent="0" algn="ctr" defTabSz="4570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E81D3"/>
                </a:solidFill>
                <a:effectLst/>
                <a:uLnTx/>
                <a:uFillTx/>
                <a:latin typeface="CiscoSansTT ExtraLight"/>
                <a:ea typeface="新細明體"/>
              </a:endParaRPr>
            </a:p>
          </p:txBody>
        </p:sp>
        <p:sp>
          <p:nvSpPr>
            <p:cNvPr id="7" name="Freeform 6"/>
            <p:cNvSpPr/>
            <p:nvPr/>
          </p:nvSpPr>
          <p:spPr>
            <a:xfrm flipH="1">
              <a:off x="2713363" y="1640076"/>
              <a:ext cx="3283789" cy="1791793"/>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4 w 889578"/>
                <a:gd name="connsiteY0" fmla="*/ 0 h 1303499"/>
                <a:gd name="connsiteX1" fmla="*/ 889576 w 889578"/>
                <a:gd name="connsiteY1" fmla="*/ 1303499 h 1303499"/>
                <a:gd name="connsiteX0" fmla="*/ 4 w 889576"/>
                <a:gd name="connsiteY0" fmla="*/ 0 h 1303499"/>
                <a:gd name="connsiteX1" fmla="*/ 889576 w 889576"/>
                <a:gd name="connsiteY1" fmla="*/ 1303499 h 1303499"/>
                <a:gd name="connsiteX0" fmla="*/ 0 w 889572"/>
                <a:gd name="connsiteY0" fmla="*/ 0 h 1303499"/>
                <a:gd name="connsiteX1" fmla="*/ 889572 w 889572"/>
                <a:gd name="connsiteY1" fmla="*/ 1303499 h 1303499"/>
                <a:gd name="connsiteX0" fmla="*/ 1 w 889573"/>
                <a:gd name="connsiteY0" fmla="*/ 0 h 1303499"/>
                <a:gd name="connsiteX1" fmla="*/ 889573 w 889573"/>
                <a:gd name="connsiteY1" fmla="*/ 1303499 h 1303499"/>
                <a:gd name="connsiteX0" fmla="*/ 4 w 889576"/>
                <a:gd name="connsiteY0" fmla="*/ 0 h 1303499"/>
                <a:gd name="connsiteX1" fmla="*/ 889576 w 889576"/>
                <a:gd name="connsiteY1" fmla="*/ 1303499 h 1303499"/>
                <a:gd name="connsiteX0" fmla="*/ 4 w 889578"/>
                <a:gd name="connsiteY0" fmla="*/ 0 h 1303499"/>
                <a:gd name="connsiteX1" fmla="*/ 889576 w 889578"/>
                <a:gd name="connsiteY1" fmla="*/ 1303499 h 1303499"/>
                <a:gd name="connsiteX0" fmla="*/ 4 w 890310"/>
                <a:gd name="connsiteY0" fmla="*/ 0 h 1303499"/>
                <a:gd name="connsiteX1" fmla="*/ 889576 w 890310"/>
                <a:gd name="connsiteY1" fmla="*/ 1303499 h 1303499"/>
                <a:gd name="connsiteX0" fmla="*/ 536 w 890824"/>
                <a:gd name="connsiteY0" fmla="*/ 0 h 1303499"/>
                <a:gd name="connsiteX1" fmla="*/ 890108 w 890824"/>
                <a:gd name="connsiteY1" fmla="*/ 1303499 h 1303499"/>
                <a:gd name="connsiteX0" fmla="*/ 141 w 890439"/>
                <a:gd name="connsiteY0" fmla="*/ 0 h 1303499"/>
                <a:gd name="connsiteX1" fmla="*/ 889713 w 890439"/>
                <a:gd name="connsiteY1" fmla="*/ 1303499 h 1303499"/>
                <a:gd name="connsiteX0" fmla="*/ 143 w 889749"/>
                <a:gd name="connsiteY0" fmla="*/ 0 h 1303499"/>
                <a:gd name="connsiteX1" fmla="*/ 889715 w 889749"/>
                <a:gd name="connsiteY1" fmla="*/ 1303499 h 1303499"/>
                <a:gd name="connsiteX0" fmla="*/ 25 w 889631"/>
                <a:gd name="connsiteY0" fmla="*/ 0 h 1303499"/>
                <a:gd name="connsiteX1" fmla="*/ 889597 w 889631"/>
                <a:gd name="connsiteY1" fmla="*/ 1303499 h 1303499"/>
                <a:gd name="connsiteX0" fmla="*/ 25 w 889631"/>
                <a:gd name="connsiteY0" fmla="*/ 0 h 1303499"/>
                <a:gd name="connsiteX1" fmla="*/ 889597 w 889631"/>
                <a:gd name="connsiteY1" fmla="*/ 1303499 h 1303499"/>
                <a:gd name="connsiteX0" fmla="*/ 0 w 889608"/>
                <a:gd name="connsiteY0" fmla="*/ 0 h 1303499"/>
                <a:gd name="connsiteX1" fmla="*/ 889572 w 889608"/>
                <a:gd name="connsiteY1" fmla="*/ 1303499 h 1303499"/>
              </a:gdLst>
              <a:ahLst/>
              <a:cxnLst>
                <a:cxn ang="0">
                  <a:pos x="connsiteX0" y="connsiteY0"/>
                </a:cxn>
                <a:cxn ang="0">
                  <a:pos x="connsiteX1" y="connsiteY1"/>
                </a:cxn>
              </a:cxnLst>
              <a:rect l="l" t="t" r="r" b="b"/>
              <a:pathLst>
                <a:path w="889608" h="1303499">
                  <a:moveTo>
                    <a:pt x="0" y="0"/>
                  </a:moveTo>
                  <a:cubicBezTo>
                    <a:pt x="29327" y="1233168"/>
                    <a:pt x="896072" y="422341"/>
                    <a:pt x="889572" y="1303499"/>
                  </a:cubicBezTo>
                </a:path>
              </a:pathLst>
            </a:custGeom>
            <a:ln w="12700" cmpd="sng">
              <a:solidFill>
                <a:schemeClr val="tx2"/>
              </a:solidFill>
              <a:prstDash val="dash"/>
              <a:headEnd type="none" w="med" len="med"/>
              <a:tailEnd type="none" w="med" len="med"/>
            </a:ln>
          </p:spPr>
          <p:txBody>
            <a:bodyPr rtlCol="0" anchor="ctr"/>
            <a:lstStyle/>
            <a:p>
              <a:pPr marL="0" marR="0" lvl="0" indent="0" algn="ctr" defTabSz="4570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E81D3"/>
                </a:solidFill>
                <a:effectLst/>
                <a:uLnTx/>
                <a:uFillTx/>
                <a:latin typeface="CiscoSansTT ExtraLight"/>
                <a:ea typeface="新細明體"/>
              </a:endParaRPr>
            </a:p>
          </p:txBody>
        </p:sp>
        <p:sp>
          <p:nvSpPr>
            <p:cNvPr id="8" name="Freeform 7"/>
            <p:cNvSpPr/>
            <p:nvPr/>
          </p:nvSpPr>
          <p:spPr>
            <a:xfrm flipH="1">
              <a:off x="1203568" y="1639384"/>
              <a:ext cx="4589082" cy="1061335"/>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574"/>
                <a:gd name="connsiteY0" fmla="*/ 0 h 1303499"/>
                <a:gd name="connsiteX1" fmla="*/ 889572 w 889574"/>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3"/>
                <a:gd name="connsiteY0" fmla="*/ 0 h 1303499"/>
                <a:gd name="connsiteX1" fmla="*/ 889572 w 889573"/>
                <a:gd name="connsiteY1" fmla="*/ 1303499 h 1303499"/>
                <a:gd name="connsiteX0" fmla="*/ 234 w 889807"/>
                <a:gd name="connsiteY0" fmla="*/ 0 h 1303499"/>
                <a:gd name="connsiteX1" fmla="*/ 889806 w 889807"/>
                <a:gd name="connsiteY1" fmla="*/ 1303499 h 1303499"/>
                <a:gd name="connsiteX0" fmla="*/ 72 w 889645"/>
                <a:gd name="connsiteY0" fmla="*/ 0 h 1303499"/>
                <a:gd name="connsiteX1" fmla="*/ 889644 w 889645"/>
                <a:gd name="connsiteY1" fmla="*/ 1303499 h 1303499"/>
                <a:gd name="connsiteX0" fmla="*/ 69 w 890790"/>
                <a:gd name="connsiteY0" fmla="*/ 0 h 1303499"/>
                <a:gd name="connsiteX1" fmla="*/ 889641 w 890790"/>
                <a:gd name="connsiteY1" fmla="*/ 1303499 h 1303499"/>
                <a:gd name="connsiteX0" fmla="*/ 69 w 889960"/>
                <a:gd name="connsiteY0" fmla="*/ 0 h 1303499"/>
                <a:gd name="connsiteX1" fmla="*/ 889641 w 889960"/>
                <a:gd name="connsiteY1" fmla="*/ 1303499 h 1303499"/>
                <a:gd name="connsiteX0" fmla="*/ 69 w 890122"/>
                <a:gd name="connsiteY0" fmla="*/ 0 h 1303499"/>
                <a:gd name="connsiteX1" fmla="*/ 889641 w 890122"/>
                <a:gd name="connsiteY1" fmla="*/ 1303499 h 1303499"/>
                <a:gd name="connsiteX0" fmla="*/ 69 w 890314"/>
                <a:gd name="connsiteY0" fmla="*/ 0 h 1303499"/>
                <a:gd name="connsiteX1" fmla="*/ 889641 w 890314"/>
                <a:gd name="connsiteY1" fmla="*/ 1303499 h 1303499"/>
                <a:gd name="connsiteX0" fmla="*/ 71 w 889643"/>
                <a:gd name="connsiteY0" fmla="*/ 0 h 1303499"/>
                <a:gd name="connsiteX1" fmla="*/ 889643 w 889643"/>
                <a:gd name="connsiteY1" fmla="*/ 1303499 h 1303499"/>
                <a:gd name="connsiteX0" fmla="*/ 0 w 889572"/>
                <a:gd name="connsiteY0" fmla="*/ 0 h 1303499"/>
                <a:gd name="connsiteX1" fmla="*/ 889572 w 889572"/>
                <a:gd name="connsiteY1" fmla="*/ 1303499 h 1303499"/>
              </a:gdLst>
              <a:ahLst/>
              <a:cxnLst>
                <a:cxn ang="0">
                  <a:pos x="connsiteX0" y="connsiteY0"/>
                </a:cxn>
                <a:cxn ang="0">
                  <a:pos x="connsiteX1" y="connsiteY1"/>
                </a:cxn>
              </a:cxnLst>
              <a:rect l="l" t="t" r="r" b="b"/>
              <a:pathLst>
                <a:path w="889572" h="1303499">
                  <a:moveTo>
                    <a:pt x="0" y="0"/>
                  </a:moveTo>
                  <a:cubicBezTo>
                    <a:pt x="6891" y="1693614"/>
                    <a:pt x="889376" y="-370738"/>
                    <a:pt x="889572" y="1303499"/>
                  </a:cubicBezTo>
                </a:path>
              </a:pathLst>
            </a:custGeom>
            <a:ln w="12700" cmpd="sng">
              <a:solidFill>
                <a:schemeClr val="tx2"/>
              </a:solidFill>
              <a:prstDash val="dash"/>
              <a:headEnd type="none" w="med" len="med"/>
              <a:tailEnd type="none" w="med" len="med"/>
            </a:ln>
          </p:spPr>
          <p:txBody>
            <a:bodyPr rtlCol="0" anchor="ctr"/>
            <a:lstStyle/>
            <a:p>
              <a:pPr marL="0" marR="0" lvl="0" indent="0" algn="ctr" defTabSz="45702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E81D3"/>
                </a:solidFill>
                <a:effectLst/>
                <a:uLnTx/>
                <a:uFillTx/>
                <a:latin typeface="CiscoSansTT ExtraLight"/>
                <a:ea typeface="新細明體"/>
              </a:endParaRPr>
            </a:p>
          </p:txBody>
        </p:sp>
        <p:sp>
          <p:nvSpPr>
            <p:cNvPr id="9" name="Donut 8"/>
            <p:cNvSpPr/>
            <p:nvPr/>
          </p:nvSpPr>
          <p:spPr bwMode="auto">
            <a:xfrm>
              <a:off x="-1355600" y="1172995"/>
              <a:ext cx="7083790" cy="7083790"/>
            </a:xfrm>
            <a:prstGeom prst="donut">
              <a:avLst>
                <a:gd name="adj" fmla="val 6541"/>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CiscoSansTT ExtraLight"/>
                <a:ea typeface="Arial" pitchFamily="-107" charset="0"/>
                <a:cs typeface="Arial" pitchFamily="-107" charset="0"/>
                <a:sym typeface="Arial" pitchFamily="-107" charset="0"/>
              </a:endParaRPr>
            </a:p>
          </p:txBody>
        </p:sp>
        <p:sp>
          <p:nvSpPr>
            <p:cNvPr id="10" name="TextBox 9"/>
            <p:cNvSpPr txBox="1"/>
            <p:nvPr/>
          </p:nvSpPr>
          <p:spPr>
            <a:xfrm rot="19096821">
              <a:off x="-514059" y="1495899"/>
              <a:ext cx="6107274" cy="4141364"/>
            </a:xfrm>
            <a:prstGeom prst="rect">
              <a:avLst/>
            </a:prstGeom>
            <a:scene3d>
              <a:camera prst="orthographicFront">
                <a:rot lat="0" lon="0" rev="18600000"/>
              </a:camera>
              <a:lightRig rig="threePt" dir="t"/>
            </a:scene3d>
          </p:spPr>
          <p:txBody>
            <a:bodyPr wrap="square" rtlCol="0">
              <a:prstTxWarp prst="textCircle">
                <a:avLst>
                  <a:gd name="adj" fmla="val 14833414"/>
                </a:avLst>
              </a:prstTxWarp>
              <a:no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CiscoSansTT ExtraLight"/>
                  <a:ea typeface="Arial" charset="0"/>
                  <a:cs typeface="Arial" charset="0"/>
                </a:rPr>
                <a:t>Umbrella</a:t>
              </a:r>
              <a:endParaRPr kumimoji="0" lang="en-US" sz="2400" b="0" i="0" u="none" strike="noStrike" kern="0" cap="none" spc="0" normalizeH="0" baseline="0" noProof="0" dirty="0">
                <a:ln>
                  <a:noFill/>
                </a:ln>
                <a:solidFill>
                  <a:srgbClr val="FFFFFF"/>
                </a:solidFill>
                <a:effectLst/>
                <a:uLnTx/>
                <a:uFillTx/>
                <a:latin typeface="CiscoSansTT ExtraLight"/>
                <a:ea typeface="Arial" charset="0"/>
                <a:cs typeface="Arial" charset="0"/>
              </a:endParaRPr>
            </a:p>
          </p:txBody>
        </p:sp>
        <p:sp>
          <p:nvSpPr>
            <p:cNvPr id="11" name="Rectangle 10"/>
            <p:cNvSpPr/>
            <p:nvPr/>
          </p:nvSpPr>
          <p:spPr>
            <a:xfrm>
              <a:off x="5767006" y="792654"/>
              <a:ext cx="1081157" cy="678201"/>
            </a:xfrm>
            <a:prstGeom prst="rect">
              <a:avLst/>
            </a:prstGeom>
          </p:spPr>
          <p:txBody>
            <a:bodyPr wrap="none">
              <a:spAutoFit/>
            </a:bodyPr>
            <a:lstStyle/>
            <a:p>
              <a:pPr marL="0" marR="0" lvl="0" indent="0" algn="l" defTabSz="685777" rtl="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C31230"/>
                  </a:solidFill>
                  <a:effectLst/>
                  <a:uLnTx/>
                  <a:uFillTx/>
                  <a:latin typeface="CiscoSansTT ExtraLight"/>
                  <a:ea typeface="ＭＳ Ｐゴシック" charset="0"/>
                </a:rPr>
                <a:t>Malware</a:t>
              </a:r>
            </a:p>
            <a:p>
              <a:pPr marL="0" marR="0" lvl="0" indent="0" algn="l" defTabSz="685777" rtl="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C31230"/>
                  </a:solidFill>
                  <a:effectLst/>
                  <a:uLnTx/>
                  <a:uFillTx/>
                  <a:latin typeface="CiscoSansTT ExtraLight"/>
                  <a:ea typeface="ＭＳ Ｐゴシック" charset="0"/>
                </a:rPr>
                <a:t>C2 Callbacks</a:t>
              </a:r>
            </a:p>
            <a:p>
              <a:pPr marL="0" marR="0" lvl="0" indent="0" algn="l" defTabSz="685777" rtl="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C31230"/>
                  </a:solidFill>
                  <a:effectLst/>
                  <a:uLnTx/>
                  <a:uFillTx/>
                  <a:latin typeface="CiscoSansTT ExtraLight"/>
                  <a:ea typeface="ＭＳ Ｐゴシック" charset="0"/>
                </a:rPr>
                <a:t>Phishing</a:t>
              </a:r>
              <a:endParaRPr kumimoji="0" lang="en-US" sz="1000" b="0" i="0" u="none" strike="noStrike" kern="0" cap="none" spc="0" normalizeH="0" baseline="0" noProof="0" dirty="0">
                <a:ln>
                  <a:noFill/>
                </a:ln>
                <a:solidFill>
                  <a:srgbClr val="C31230"/>
                </a:solidFill>
                <a:effectLst/>
                <a:uLnTx/>
                <a:uFillTx/>
                <a:latin typeface="CiscoSansTT ExtraLight"/>
                <a:ea typeface="Arial" charset="0"/>
                <a:cs typeface="Arial" charset="0"/>
              </a:endParaRPr>
            </a:p>
          </p:txBody>
        </p:sp>
        <p:cxnSp>
          <p:nvCxnSpPr>
            <p:cNvPr id="12" name="Straight Connector 11"/>
            <p:cNvCxnSpPr/>
            <p:nvPr/>
          </p:nvCxnSpPr>
          <p:spPr>
            <a:xfrm>
              <a:off x="5787255" y="869433"/>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4988628" y="461361"/>
              <a:ext cx="2100338" cy="1124830"/>
              <a:chOff x="5596581" y="595429"/>
              <a:chExt cx="2272456" cy="1217008"/>
            </a:xfrm>
          </p:grpSpPr>
          <p:grpSp>
            <p:nvGrpSpPr>
              <p:cNvPr id="87" name="Group 86"/>
              <p:cNvGrpSpPr/>
              <p:nvPr/>
            </p:nvGrpSpPr>
            <p:grpSpPr>
              <a:xfrm>
                <a:off x="5596581" y="595429"/>
                <a:ext cx="2272456" cy="1217008"/>
                <a:chOff x="3435772" y="1179303"/>
                <a:chExt cx="2272456" cy="1217008"/>
              </a:xfrm>
            </p:grpSpPr>
            <p:sp>
              <p:nvSpPr>
                <p:cNvPr id="89" name="Freeform 88"/>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90" name="Freeform 89"/>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91" name="Freeform 90"/>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92" name="Freeform 91"/>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cxnSp>
            <p:nvCxnSpPr>
              <p:cNvPr id="88" name="Straight Connector 87"/>
              <p:cNvCxnSpPr/>
              <p:nvPr/>
            </p:nvCxnSpPr>
            <p:spPr>
              <a:xfrm flipH="1">
                <a:off x="5886917" y="1812437"/>
                <a:ext cx="1691784" cy="0"/>
              </a:xfrm>
              <a:prstGeom prst="line">
                <a:avLst/>
              </a:prstGeom>
              <a:ln w="635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37662" y="2760215"/>
              <a:ext cx="1228224" cy="1863522"/>
              <a:chOff x="674483" y="3065734"/>
              <a:chExt cx="1228224" cy="1863522"/>
            </a:xfrm>
          </p:grpSpPr>
          <p:sp>
            <p:nvSpPr>
              <p:cNvPr id="62" name="Rounded Rectangle 61"/>
              <p:cNvSpPr/>
              <p:nvPr/>
            </p:nvSpPr>
            <p:spPr>
              <a:xfrm>
                <a:off x="674483" y="3065734"/>
                <a:ext cx="1228224" cy="1728972"/>
              </a:xfrm>
              <a:prstGeom prst="roundRect">
                <a:avLst>
                  <a:gd name="adj" fmla="val 5375"/>
                </a:avLst>
              </a:prstGeom>
              <a:solidFill>
                <a:schemeClr val="bg2"/>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3" name="Rectangle 62"/>
              <p:cNvSpPr/>
              <p:nvPr/>
            </p:nvSpPr>
            <p:spPr>
              <a:xfrm>
                <a:off x="1130854" y="4632727"/>
                <a:ext cx="316714" cy="296529"/>
              </a:xfrm>
              <a:prstGeom prst="rect">
                <a:avLst/>
              </a:prstGeom>
              <a:solidFill>
                <a:schemeClr val="bg2"/>
              </a:solidFill>
            </p:spPr>
            <p:txBody>
              <a:bodyPr wrap="none" lIns="45720" rIns="45720">
                <a:spAutoFit/>
              </a:bodyPr>
              <a:lstStyle/>
              <a:p>
                <a:pPr marL="0" marR="0" lvl="0" indent="0" algn="ctr" defTabSz="685777" rtl="0" eaLnBrk="1" fontAlgn="auto" latinLnBrk="0" hangingPunct="1">
                  <a:lnSpc>
                    <a:spcPts val="13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33"/>
                    </a:solidFill>
                    <a:effectLst/>
                    <a:uLnTx/>
                    <a:uFillTx/>
                    <a:latin typeface="CiscoSansTT ExtraLight"/>
                    <a:ea typeface="ＭＳ Ｐゴシック" charset="0"/>
                  </a:rPr>
                  <a:t>HQ</a:t>
                </a:r>
              </a:p>
            </p:txBody>
          </p:sp>
          <p:grpSp>
            <p:nvGrpSpPr>
              <p:cNvPr id="64" name="Group 63"/>
              <p:cNvGrpSpPr/>
              <p:nvPr/>
            </p:nvGrpSpPr>
            <p:grpSpPr>
              <a:xfrm>
                <a:off x="835521" y="3211033"/>
                <a:ext cx="907382" cy="994243"/>
                <a:chOff x="2658922" y="2944784"/>
                <a:chExt cx="907382" cy="994243"/>
              </a:xfrm>
            </p:grpSpPr>
            <p:sp>
              <p:nvSpPr>
                <p:cNvPr id="75" name="Rectangle 74"/>
                <p:cNvSpPr/>
                <p:nvPr/>
              </p:nvSpPr>
              <p:spPr>
                <a:xfrm>
                  <a:off x="2770903" y="3657178"/>
                  <a:ext cx="793069"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Sandbox</a:t>
                  </a:r>
                </a:p>
              </p:txBody>
            </p:sp>
            <p:sp>
              <p:nvSpPr>
                <p:cNvPr id="76" name="Rounded Rectangle 75"/>
                <p:cNvSpPr/>
                <p:nvPr/>
              </p:nvSpPr>
              <p:spPr>
                <a:xfrm>
                  <a:off x="2658922" y="2965712"/>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7" name="Oval 76"/>
                <p:cNvSpPr>
                  <a:spLocks noChangeAspect="1"/>
                </p:cNvSpPr>
                <p:nvPr/>
              </p:nvSpPr>
              <p:spPr>
                <a:xfrm>
                  <a:off x="2728761" y="3034759"/>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8" name="Rounded Rectangle 77"/>
                <p:cNvSpPr/>
                <p:nvPr/>
              </p:nvSpPr>
              <p:spPr>
                <a:xfrm>
                  <a:off x="2658922" y="3203617"/>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9" name="Oval 78"/>
                <p:cNvSpPr>
                  <a:spLocks noChangeAspect="1"/>
                </p:cNvSpPr>
                <p:nvPr/>
              </p:nvSpPr>
              <p:spPr>
                <a:xfrm>
                  <a:off x="2728761" y="3272664"/>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80" name="Rounded Rectangle 79"/>
                <p:cNvSpPr/>
                <p:nvPr/>
              </p:nvSpPr>
              <p:spPr>
                <a:xfrm>
                  <a:off x="2658922" y="3441491"/>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81" name="Oval 80"/>
                <p:cNvSpPr>
                  <a:spLocks noChangeAspect="1"/>
                </p:cNvSpPr>
                <p:nvPr/>
              </p:nvSpPr>
              <p:spPr>
                <a:xfrm>
                  <a:off x="2728761" y="3510538"/>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82" name="Rounded Rectangle 81"/>
                <p:cNvSpPr/>
                <p:nvPr/>
              </p:nvSpPr>
              <p:spPr>
                <a:xfrm>
                  <a:off x="2658922" y="3679443"/>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83" name="Oval 82"/>
                <p:cNvSpPr>
                  <a:spLocks noChangeAspect="1"/>
                </p:cNvSpPr>
                <p:nvPr/>
              </p:nvSpPr>
              <p:spPr>
                <a:xfrm>
                  <a:off x="2728761" y="3748490"/>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84" name="Rectangle 83"/>
                <p:cNvSpPr/>
                <p:nvPr/>
              </p:nvSpPr>
              <p:spPr>
                <a:xfrm>
                  <a:off x="2770903" y="2944784"/>
                  <a:ext cx="642603"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ＭＳ Ｐゴシック" charset="0"/>
                    </a:rPr>
                    <a:t>NGFW</a:t>
                  </a:r>
                  <a:endPar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endParaRPr>
                </a:p>
              </p:txBody>
            </p:sp>
            <p:sp>
              <p:nvSpPr>
                <p:cNvPr id="85" name="Rectangle 84"/>
                <p:cNvSpPr/>
                <p:nvPr/>
              </p:nvSpPr>
              <p:spPr>
                <a:xfrm>
                  <a:off x="2770903" y="3419714"/>
                  <a:ext cx="585719"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Proxy</a:t>
                  </a:r>
                </a:p>
              </p:txBody>
            </p:sp>
            <p:sp>
              <p:nvSpPr>
                <p:cNvPr id="86" name="Rectangle 85"/>
                <p:cNvSpPr/>
                <p:nvPr/>
              </p:nvSpPr>
              <p:spPr>
                <a:xfrm>
                  <a:off x="2770903" y="3182250"/>
                  <a:ext cx="717836"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rgbClr val="333333"/>
                      </a:solidFill>
                      <a:effectLst/>
                      <a:uLnTx/>
                      <a:uFillTx/>
                      <a:latin typeface="CiscoSansTT ExtraLight"/>
                      <a:ea typeface="Arial" charset="0"/>
                      <a:cs typeface="Arial" charset="0"/>
                    </a:rPr>
                    <a:t>Netflow</a:t>
                  </a:r>
                  <a:endPar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endParaRPr>
                </a:p>
              </p:txBody>
            </p:sp>
          </p:grpSp>
          <p:grpSp>
            <p:nvGrpSpPr>
              <p:cNvPr id="65" name="Group 64"/>
              <p:cNvGrpSpPr/>
              <p:nvPr/>
            </p:nvGrpSpPr>
            <p:grpSpPr>
              <a:xfrm>
                <a:off x="821212" y="4278055"/>
                <a:ext cx="437474" cy="322131"/>
                <a:chOff x="821212" y="4278055"/>
                <a:chExt cx="437474" cy="322131"/>
              </a:xfrm>
            </p:grpSpPr>
            <p:grpSp>
              <p:nvGrpSpPr>
                <p:cNvPr id="71" name="Group 70"/>
                <p:cNvGrpSpPr/>
                <p:nvPr/>
              </p:nvGrpSpPr>
              <p:grpSpPr>
                <a:xfrm>
                  <a:off x="821212" y="4285228"/>
                  <a:ext cx="424759" cy="314958"/>
                  <a:chOff x="3789363" y="2959100"/>
                  <a:chExt cx="466725" cy="346075"/>
                </a:xfrm>
                <a:noFill/>
              </p:grpSpPr>
              <p:sp>
                <p:nvSpPr>
                  <p:cNvPr id="73"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74"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sp>
              <p:nvSpPr>
                <p:cNvPr id="72" name="Rectangle 71"/>
                <p:cNvSpPr/>
                <p:nvPr/>
              </p:nvSpPr>
              <p:spPr>
                <a:xfrm>
                  <a:off x="858298" y="4278055"/>
                  <a:ext cx="400388"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AV</a:t>
                  </a:r>
                </a:p>
              </p:txBody>
            </p:sp>
          </p:grpSp>
          <p:grpSp>
            <p:nvGrpSpPr>
              <p:cNvPr id="66" name="Group 65"/>
              <p:cNvGrpSpPr/>
              <p:nvPr/>
            </p:nvGrpSpPr>
            <p:grpSpPr>
              <a:xfrm>
                <a:off x="1340389" y="4278055"/>
                <a:ext cx="439499" cy="322131"/>
                <a:chOff x="1340389" y="4278055"/>
                <a:chExt cx="439499" cy="322131"/>
              </a:xfrm>
            </p:grpSpPr>
            <p:grpSp>
              <p:nvGrpSpPr>
                <p:cNvPr id="67" name="Group 66"/>
                <p:cNvGrpSpPr/>
                <p:nvPr/>
              </p:nvGrpSpPr>
              <p:grpSpPr>
                <a:xfrm>
                  <a:off x="1340389" y="4285228"/>
                  <a:ext cx="424759" cy="314958"/>
                  <a:chOff x="3789363" y="2959100"/>
                  <a:chExt cx="466725" cy="346075"/>
                </a:xfrm>
                <a:noFill/>
              </p:grpSpPr>
              <p:sp>
                <p:nvSpPr>
                  <p:cNvPr id="69"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70"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sp>
              <p:nvSpPr>
                <p:cNvPr id="68" name="Rectangle 67"/>
                <p:cNvSpPr/>
                <p:nvPr/>
              </p:nvSpPr>
              <p:spPr>
                <a:xfrm>
                  <a:off x="1379500" y="4278055"/>
                  <a:ext cx="400388"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AV</a:t>
                  </a:r>
                </a:p>
              </p:txBody>
            </p:sp>
          </p:grpSp>
        </p:grpSp>
        <p:grpSp>
          <p:nvGrpSpPr>
            <p:cNvPr id="15" name="Group 14"/>
            <p:cNvGrpSpPr/>
            <p:nvPr/>
          </p:nvGrpSpPr>
          <p:grpSpPr>
            <a:xfrm>
              <a:off x="2097671" y="3477224"/>
              <a:ext cx="1262062" cy="1162215"/>
              <a:chOff x="2481681" y="3422116"/>
              <a:chExt cx="1262062" cy="1162215"/>
            </a:xfrm>
          </p:grpSpPr>
          <p:sp>
            <p:nvSpPr>
              <p:cNvPr id="46" name="Rounded Rectangle 45"/>
              <p:cNvSpPr/>
              <p:nvPr/>
            </p:nvSpPr>
            <p:spPr>
              <a:xfrm>
                <a:off x="2481681" y="3422116"/>
                <a:ext cx="1228224" cy="1011962"/>
              </a:xfrm>
              <a:prstGeom prst="roundRect">
                <a:avLst>
                  <a:gd name="adj" fmla="val 5375"/>
                </a:avLst>
              </a:prstGeom>
              <a:solidFill>
                <a:schemeClr val="bg2"/>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7" name="Rectangle 46"/>
              <p:cNvSpPr/>
              <p:nvPr/>
            </p:nvSpPr>
            <p:spPr>
              <a:xfrm>
                <a:off x="2746301" y="4287802"/>
                <a:ext cx="700220" cy="296529"/>
              </a:xfrm>
              <a:prstGeom prst="rect">
                <a:avLst/>
              </a:prstGeom>
              <a:solidFill>
                <a:schemeClr val="bg2"/>
              </a:solidFill>
            </p:spPr>
            <p:txBody>
              <a:bodyPr wrap="none" lIns="45720" rIns="45720">
                <a:spAutoFit/>
              </a:bodyPr>
              <a:lstStyle/>
              <a:p>
                <a:pPr marL="0" marR="0" lvl="0" indent="0" algn="ctr" defTabSz="685777" rtl="0" eaLnBrk="1" fontAlgn="auto" latinLnBrk="0" hangingPunct="1">
                  <a:lnSpc>
                    <a:spcPts val="13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33"/>
                    </a:solidFill>
                    <a:effectLst/>
                    <a:uLnTx/>
                    <a:uFillTx/>
                    <a:latin typeface="CiscoSansTT ExtraLight"/>
                    <a:ea typeface="ＭＳ Ｐゴシック" charset="0"/>
                  </a:rPr>
                  <a:t>BRANCH</a:t>
                </a:r>
              </a:p>
            </p:txBody>
          </p:sp>
          <p:grpSp>
            <p:nvGrpSpPr>
              <p:cNvPr id="48" name="Group 47"/>
              <p:cNvGrpSpPr/>
              <p:nvPr/>
            </p:nvGrpSpPr>
            <p:grpSpPr>
              <a:xfrm>
                <a:off x="2642719" y="3562800"/>
                <a:ext cx="1101024" cy="281850"/>
                <a:chOff x="2658922" y="3657178"/>
                <a:chExt cx="1101024" cy="281850"/>
              </a:xfrm>
            </p:grpSpPr>
            <p:sp>
              <p:nvSpPr>
                <p:cNvPr id="59" name="Rectangle 58"/>
                <p:cNvSpPr/>
                <p:nvPr/>
              </p:nvSpPr>
              <p:spPr>
                <a:xfrm>
                  <a:off x="2770904" y="3657178"/>
                  <a:ext cx="989042" cy="281850"/>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20" normalizeH="0" baseline="0" noProof="0" dirty="0">
                      <a:ln>
                        <a:noFill/>
                      </a:ln>
                      <a:solidFill>
                        <a:srgbClr val="333333"/>
                      </a:solidFill>
                      <a:effectLst/>
                      <a:uLnTx/>
                      <a:uFillTx/>
                      <a:latin typeface="CiscoSansTT ExtraLight"/>
                      <a:ea typeface="Arial" charset="0"/>
                      <a:cs typeface="Arial" charset="0"/>
                    </a:rPr>
                    <a:t>Router/</a:t>
                  </a: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UTM</a:t>
                  </a:r>
                </a:p>
              </p:txBody>
            </p:sp>
            <p:sp>
              <p:nvSpPr>
                <p:cNvPr id="60" name="Rounded Rectangle 59"/>
                <p:cNvSpPr/>
                <p:nvPr/>
              </p:nvSpPr>
              <p:spPr>
                <a:xfrm>
                  <a:off x="2658922" y="3679443"/>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1" name="Oval 60"/>
                <p:cNvSpPr>
                  <a:spLocks noChangeAspect="1"/>
                </p:cNvSpPr>
                <p:nvPr/>
              </p:nvSpPr>
              <p:spPr>
                <a:xfrm>
                  <a:off x="2728761" y="3748490"/>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nvGrpSpPr>
              <p:cNvPr id="49" name="Group 48"/>
              <p:cNvGrpSpPr/>
              <p:nvPr/>
            </p:nvGrpSpPr>
            <p:grpSpPr>
              <a:xfrm>
                <a:off x="2628410" y="3914378"/>
                <a:ext cx="435475" cy="325181"/>
                <a:chOff x="2628410" y="3914378"/>
                <a:chExt cx="435475" cy="325181"/>
              </a:xfrm>
            </p:grpSpPr>
            <p:grpSp>
              <p:nvGrpSpPr>
                <p:cNvPr id="55" name="Group 54"/>
                <p:cNvGrpSpPr/>
                <p:nvPr/>
              </p:nvGrpSpPr>
              <p:grpSpPr>
                <a:xfrm>
                  <a:off x="2628410" y="3924601"/>
                  <a:ext cx="424759" cy="314958"/>
                  <a:chOff x="3789363" y="2959100"/>
                  <a:chExt cx="466725" cy="346075"/>
                </a:xfrm>
                <a:noFill/>
              </p:grpSpPr>
              <p:sp>
                <p:nvSpPr>
                  <p:cNvPr id="57"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58"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sp>
              <p:nvSpPr>
                <p:cNvPr id="56" name="Rectangle 55"/>
                <p:cNvSpPr/>
                <p:nvPr/>
              </p:nvSpPr>
              <p:spPr>
                <a:xfrm>
                  <a:off x="2663497" y="3914378"/>
                  <a:ext cx="400388" cy="281850"/>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AV</a:t>
                  </a:r>
                </a:p>
              </p:txBody>
            </p:sp>
          </p:grpSp>
          <p:grpSp>
            <p:nvGrpSpPr>
              <p:cNvPr id="50" name="Group 49"/>
              <p:cNvGrpSpPr/>
              <p:nvPr/>
            </p:nvGrpSpPr>
            <p:grpSpPr>
              <a:xfrm>
                <a:off x="3147587" y="3914378"/>
                <a:ext cx="435475" cy="325181"/>
                <a:chOff x="3147587" y="3914378"/>
                <a:chExt cx="435475" cy="325181"/>
              </a:xfrm>
            </p:grpSpPr>
            <p:grpSp>
              <p:nvGrpSpPr>
                <p:cNvPr id="51" name="Group 50"/>
                <p:cNvGrpSpPr/>
                <p:nvPr/>
              </p:nvGrpSpPr>
              <p:grpSpPr>
                <a:xfrm>
                  <a:off x="3147587" y="3924601"/>
                  <a:ext cx="424759" cy="314958"/>
                  <a:chOff x="3789363" y="2959100"/>
                  <a:chExt cx="466725" cy="346075"/>
                </a:xfrm>
                <a:noFill/>
              </p:grpSpPr>
              <p:sp>
                <p:nvSpPr>
                  <p:cNvPr id="53"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54"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sp>
              <p:nvSpPr>
                <p:cNvPr id="52" name="Rectangle 51"/>
                <p:cNvSpPr/>
                <p:nvPr/>
              </p:nvSpPr>
              <p:spPr>
                <a:xfrm>
                  <a:off x="3182674" y="3914378"/>
                  <a:ext cx="400388" cy="281850"/>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rPr>
                    <a:t>AV</a:t>
                  </a:r>
                </a:p>
              </p:txBody>
            </p:sp>
          </p:grpSp>
        </p:grpSp>
        <p:grpSp>
          <p:nvGrpSpPr>
            <p:cNvPr id="16" name="Group 15"/>
            <p:cNvGrpSpPr/>
            <p:nvPr/>
          </p:nvGrpSpPr>
          <p:grpSpPr>
            <a:xfrm>
              <a:off x="3642369" y="3950738"/>
              <a:ext cx="876356" cy="678337"/>
              <a:chOff x="4300196" y="4008403"/>
              <a:chExt cx="876356" cy="678337"/>
            </a:xfrm>
          </p:grpSpPr>
          <p:sp>
            <p:nvSpPr>
              <p:cNvPr id="39" name="Rectangle 38"/>
              <p:cNvSpPr/>
              <p:nvPr/>
            </p:nvSpPr>
            <p:spPr>
              <a:xfrm>
                <a:off x="4323776" y="4014738"/>
                <a:ext cx="561427" cy="40512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40" name="Group 39"/>
              <p:cNvGrpSpPr/>
              <p:nvPr/>
            </p:nvGrpSpPr>
            <p:grpSpPr>
              <a:xfrm>
                <a:off x="4300196" y="4008403"/>
                <a:ext cx="876356" cy="678337"/>
                <a:chOff x="4300196" y="3716132"/>
                <a:chExt cx="876356" cy="678337"/>
              </a:xfrm>
            </p:grpSpPr>
            <p:sp>
              <p:nvSpPr>
                <p:cNvPr id="41" name="Rectangle 40"/>
                <p:cNvSpPr/>
                <p:nvPr/>
              </p:nvSpPr>
              <p:spPr>
                <a:xfrm>
                  <a:off x="4402932" y="4203634"/>
                  <a:ext cx="773620" cy="190835"/>
                </a:xfrm>
                <a:prstGeom prst="rect">
                  <a:avLst/>
                </a:prstGeom>
                <a:solidFill>
                  <a:schemeClr val="bg2"/>
                </a:solidFill>
              </p:spPr>
              <p:txBody>
                <a:bodyPr wrap="none" lIns="45720" tIns="0" rIns="45720" bIns="0">
                  <a:spAutoFit/>
                </a:bodyPr>
                <a:lstStyle/>
                <a:p>
                  <a:pPr marL="0" marR="0" lvl="0" indent="0" algn="ctr" defTabSz="685777" rtl="0" eaLnBrk="1" fontAlgn="auto" latinLnBrk="0" hangingPunct="1">
                    <a:lnSpc>
                      <a:spcPts val="13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33"/>
                      </a:solidFill>
                      <a:effectLst/>
                      <a:uLnTx/>
                      <a:uFillTx/>
                      <a:latin typeface="CiscoSansTT ExtraLight"/>
                      <a:ea typeface="ＭＳ Ｐゴシック" charset="0"/>
                    </a:rPr>
                    <a:t>ROAMING</a:t>
                  </a:r>
                </a:p>
              </p:txBody>
            </p:sp>
            <p:grpSp>
              <p:nvGrpSpPr>
                <p:cNvPr id="42" name="Group 41"/>
                <p:cNvGrpSpPr/>
                <p:nvPr/>
              </p:nvGrpSpPr>
              <p:grpSpPr>
                <a:xfrm>
                  <a:off x="4300196" y="3716132"/>
                  <a:ext cx="609901" cy="452240"/>
                  <a:chOff x="3789363" y="2959100"/>
                  <a:chExt cx="466725" cy="346075"/>
                </a:xfrm>
                <a:noFill/>
              </p:grpSpPr>
              <p:sp>
                <p:nvSpPr>
                  <p:cNvPr id="44"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solidFill>
                    <a:schemeClr val="bg2"/>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4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solidFill>
                    <a:schemeClr val="bg2"/>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sp>
              <p:nvSpPr>
                <p:cNvPr id="43" name="Rectangle 42"/>
                <p:cNvSpPr/>
                <p:nvPr/>
              </p:nvSpPr>
              <p:spPr>
                <a:xfrm>
                  <a:off x="4427854" y="3783308"/>
                  <a:ext cx="400389" cy="281849"/>
                </a:xfrm>
                <a:prstGeom prst="rect">
                  <a:avLst/>
                </a:prstGeom>
                <a:noFill/>
              </p:spPr>
              <p:txBody>
                <a:bodyPr wrap="none" anchor="ctr">
                  <a:spAutoFit/>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33333"/>
                      </a:solidFill>
                      <a:effectLst/>
                      <a:uLnTx/>
                      <a:uFillTx/>
                      <a:latin typeface="CiscoSansTT ExtraLight"/>
                      <a:ea typeface="Arial" charset="0"/>
                      <a:cs typeface="Arial" charset="0"/>
                    </a:rPr>
                    <a:t>AV</a:t>
                  </a:r>
                  <a:endParaRPr kumimoji="0" lang="en-US" sz="1000" b="0" i="0" u="none" strike="noStrike" kern="0" cap="none" spc="0" normalizeH="0" baseline="0" noProof="0" dirty="0">
                    <a:ln>
                      <a:noFill/>
                    </a:ln>
                    <a:solidFill>
                      <a:srgbClr val="333333"/>
                    </a:solidFill>
                    <a:effectLst/>
                    <a:uLnTx/>
                    <a:uFillTx/>
                    <a:latin typeface="CiscoSansTT ExtraLight"/>
                    <a:ea typeface="Arial" charset="0"/>
                    <a:cs typeface="Arial" charset="0"/>
                  </a:endParaRPr>
                </a:p>
              </p:txBody>
            </p:sp>
          </p:grpSp>
        </p:grpSp>
        <p:grpSp>
          <p:nvGrpSpPr>
            <p:cNvPr id="17" name="Group 16"/>
            <p:cNvGrpSpPr/>
            <p:nvPr/>
          </p:nvGrpSpPr>
          <p:grpSpPr>
            <a:xfrm>
              <a:off x="4991232" y="2441545"/>
              <a:ext cx="1220946" cy="416058"/>
              <a:chOff x="5471762" y="2402733"/>
              <a:chExt cx="1220946" cy="416058"/>
            </a:xfrm>
          </p:grpSpPr>
          <p:sp>
            <p:nvSpPr>
              <p:cNvPr id="37" name="Rounded Rectangle 36"/>
              <p:cNvSpPr/>
              <p:nvPr/>
            </p:nvSpPr>
            <p:spPr>
              <a:xfrm>
                <a:off x="5471762" y="2403898"/>
                <a:ext cx="1220946" cy="414893"/>
              </a:xfrm>
              <a:prstGeom prst="roundRect">
                <a:avLst>
                  <a:gd name="adj" fmla="val 8415"/>
                </a:avLst>
              </a:prstGeom>
              <a:solidFill>
                <a:schemeClr val="bg2"/>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38" name="Rectangle 37"/>
              <p:cNvSpPr/>
              <p:nvPr/>
            </p:nvSpPr>
            <p:spPr>
              <a:xfrm>
                <a:off x="5594184" y="2402733"/>
                <a:ext cx="1094003" cy="387543"/>
              </a:xfrm>
              <a:prstGeom prst="rect">
                <a:avLst/>
              </a:prstGeom>
              <a:noFill/>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9FD9"/>
                    </a:solidFill>
                    <a:effectLst/>
                    <a:uLnTx/>
                    <a:uFillTx/>
                    <a:latin typeface="CiscoSansTT ExtraLight"/>
                    <a:ea typeface="ＭＳ Ｐゴシック" charset="0"/>
                  </a:rPr>
                  <a:t>First line</a:t>
                </a:r>
              </a:p>
            </p:txBody>
          </p:sp>
        </p:grpSp>
        <p:grpSp>
          <p:nvGrpSpPr>
            <p:cNvPr id="33" name="Group 32"/>
            <p:cNvGrpSpPr/>
            <p:nvPr/>
          </p:nvGrpSpPr>
          <p:grpSpPr>
            <a:xfrm>
              <a:off x="4513657" y="2344553"/>
              <a:ext cx="560929" cy="712442"/>
              <a:chOff x="1755735" y="1691466"/>
              <a:chExt cx="405342" cy="514828"/>
            </a:xfrm>
          </p:grpSpPr>
          <p:sp>
            <p:nvSpPr>
              <p:cNvPr id="34" name="Freeform 33"/>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2"/>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sp>
            <p:nvSpPr>
              <p:cNvPr id="35" name="Freeform 34"/>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grpSp>
          <p:nvGrpSpPr>
            <p:cNvPr id="19" name="Group 18"/>
            <p:cNvGrpSpPr/>
            <p:nvPr/>
          </p:nvGrpSpPr>
          <p:grpSpPr>
            <a:xfrm>
              <a:off x="5387763" y="914291"/>
              <a:ext cx="349192" cy="349196"/>
              <a:chOff x="1239211" y="1569263"/>
              <a:chExt cx="347588" cy="347592"/>
            </a:xfrm>
          </p:grpSpPr>
          <p:sp>
            <p:nvSpPr>
              <p:cNvPr id="27"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6"/>
              </a:solidFill>
              <a:ln>
                <a:noFill/>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iscoSansTT ExtraLight"/>
                  <a:ea typeface="ＭＳ Ｐゴシック" charset="0"/>
                </a:endParaRPr>
              </a:p>
            </p:txBody>
          </p:sp>
          <p:grpSp>
            <p:nvGrpSpPr>
              <p:cNvPr id="28" name="Group 27"/>
              <p:cNvGrpSpPr/>
              <p:nvPr/>
            </p:nvGrpSpPr>
            <p:grpSpPr>
              <a:xfrm>
                <a:off x="1330788" y="1649282"/>
                <a:ext cx="164435" cy="178646"/>
                <a:chOff x="6562985" y="1082506"/>
                <a:chExt cx="204378" cy="222040"/>
              </a:xfrm>
              <a:solidFill>
                <a:schemeClr val="bg1"/>
              </a:solidFill>
            </p:grpSpPr>
            <p:sp>
              <p:nvSpPr>
                <p:cNvPr id="29"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91"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
                    <a:cs typeface="CiscoSansTT Light"/>
                  </a:endParaRPr>
                </a:p>
              </p:txBody>
            </p:sp>
            <p:sp>
              <p:nvSpPr>
                <p:cNvPr id="30"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91"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
                    <a:cs typeface="CiscoSansTT Light"/>
                  </a:endParaRPr>
                </a:p>
              </p:txBody>
            </p:sp>
            <p:sp>
              <p:nvSpPr>
                <p:cNvPr id="31"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91"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
                    <a:cs typeface="CiscoSansTT Light"/>
                  </a:endParaRPr>
                </a:p>
              </p:txBody>
            </p:sp>
          </p:grpSp>
        </p:grpSp>
        <p:sp>
          <p:nvSpPr>
            <p:cNvPr id="20" name="Text Placeholder 5"/>
            <p:cNvSpPr txBox="1">
              <a:spLocks/>
            </p:cNvSpPr>
            <p:nvPr/>
          </p:nvSpPr>
          <p:spPr>
            <a:xfrm>
              <a:off x="6634844" y="2135536"/>
              <a:ext cx="2022391" cy="2868453"/>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457200" rtl="0" eaLnBrk="1" fontAlgn="base" latinLnBrk="0" hangingPunct="1">
                <a:lnSpc>
                  <a:spcPct val="100000"/>
                </a:lnSpc>
                <a:spcBef>
                  <a:spcPts val="200"/>
                </a:spcBef>
                <a:spcAft>
                  <a:spcPts val="200"/>
                </a:spcAft>
                <a:buClrTx/>
                <a:buSzTx/>
                <a:buFont typeface=".AppleSystemUIFont" charset="-120"/>
                <a:buNone/>
                <a:tabLst/>
                <a:defRPr/>
              </a:pPr>
              <a:r>
                <a:rPr kumimoji="0" lang="en-US" sz="1500" b="0" i="0" u="none" strike="noStrike" kern="1200" cap="none" spc="0" normalizeH="0" baseline="0" noProof="0" dirty="0">
                  <a:ln>
                    <a:noFill/>
                  </a:ln>
                  <a:solidFill>
                    <a:srgbClr val="049FD9"/>
                  </a:solidFill>
                  <a:effectLst/>
                  <a:uLnTx/>
                  <a:uFillTx/>
                  <a:latin typeface="CiscoSansTT ExtraLight"/>
                  <a:ea typeface="ＭＳ Ｐゴシック" pitchFamily="34" charset="-128"/>
                  <a:cs typeface=""/>
                </a:rPr>
                <a:t>Benefits</a:t>
              </a:r>
              <a:endParaRPr kumimoji="0" lang="en-US" sz="1500" b="0" i="0" u="none" strike="noStrike" kern="1200" cap="none" spc="0" normalizeH="0" baseline="0" noProof="0" dirty="0">
                <a:ln>
                  <a:noFill/>
                </a:ln>
                <a:solidFill>
                  <a:srgbClr val="333333"/>
                </a:solidFill>
                <a:effectLst/>
                <a:uLnTx/>
                <a:uFillTx/>
                <a:latin typeface="CiscoSansTT ExtraLight"/>
                <a:ea typeface="ＭＳ Ｐゴシック" charset="0"/>
              </a:endParaRPr>
            </a:p>
            <a:p>
              <a:pPr marL="0" marR="0" lvl="2" indent="0" algn="l" defTabSz="684213" rtl="0" eaLnBrk="1" fontAlgn="base" latinLnBrk="0" hangingPunct="1">
                <a:lnSpc>
                  <a:spcPct val="100000"/>
                </a:lnSpc>
                <a:spcBef>
                  <a:spcPts val="400"/>
                </a:spcBef>
                <a:spcAft>
                  <a:spcPts val="400"/>
                </a:spcAft>
                <a:buClrTx/>
                <a:buSzPct val="100000"/>
                <a:buFont typeface=".AppleSystemUIFont" charset="-120"/>
                <a:buNone/>
                <a:tabLst/>
                <a:defRPr/>
              </a:pPr>
              <a:r>
                <a:rPr kumimoji="0" lang="en-US" sz="1200" b="0" i="0" u="none" strike="noStrike" kern="1200" cap="none" spc="0" normalizeH="0" baseline="0" noProof="0" dirty="0">
                  <a:ln>
                    <a:noFill/>
                  </a:ln>
                  <a:solidFill>
                    <a:srgbClr val="333333"/>
                  </a:solidFill>
                  <a:effectLst/>
                  <a:uLnTx/>
                  <a:uFillTx/>
                  <a:latin typeface="CiscoSansTT ExtraLight"/>
                  <a:ea typeface="ＭＳ Ｐゴシック" charset="0"/>
                </a:rPr>
                <a:t>Block malware before it hits the enterprise</a:t>
              </a:r>
            </a:p>
            <a:p>
              <a:pPr marL="0" marR="0" lvl="2" indent="0" algn="l" defTabSz="684213" rtl="0" eaLnBrk="1" fontAlgn="base" latinLnBrk="0" hangingPunct="1">
                <a:lnSpc>
                  <a:spcPct val="100000"/>
                </a:lnSpc>
                <a:spcBef>
                  <a:spcPts val="400"/>
                </a:spcBef>
                <a:spcAft>
                  <a:spcPts val="400"/>
                </a:spcAft>
                <a:buClrTx/>
                <a:buSzPct val="100000"/>
                <a:buFont typeface=".AppleSystemUIFont" charset="-120"/>
                <a:buNone/>
                <a:tabLst/>
                <a:defRPr/>
              </a:pPr>
              <a:r>
                <a:rPr kumimoji="0" lang="en-US" sz="1200" b="0" i="0" u="none" strike="noStrike" kern="1200" cap="none" spc="0" normalizeH="0" baseline="0" noProof="0" dirty="0">
                  <a:ln>
                    <a:noFill/>
                  </a:ln>
                  <a:solidFill>
                    <a:srgbClr val="333333"/>
                  </a:solidFill>
                  <a:effectLst/>
                  <a:uLnTx/>
                  <a:uFillTx/>
                  <a:latin typeface="CiscoSansTT ExtraLight"/>
                  <a:ea typeface="ＭＳ Ｐゴシック" charset="0"/>
                </a:rPr>
                <a:t>Contains malware </a:t>
              </a:r>
              <a:br>
                <a:rPr kumimoji="0" lang="en-US" sz="1200" b="0" i="0" u="none" strike="noStrike" kern="1200" cap="none" spc="0" normalizeH="0" baseline="0" noProof="0" dirty="0">
                  <a:ln>
                    <a:noFill/>
                  </a:ln>
                  <a:solidFill>
                    <a:srgbClr val="333333"/>
                  </a:solidFill>
                  <a:effectLst/>
                  <a:uLnTx/>
                  <a:uFillTx/>
                  <a:latin typeface="CiscoSansTT ExtraLight"/>
                  <a:ea typeface="ＭＳ Ｐゴシック" charset="0"/>
                </a:rPr>
              </a:br>
              <a:r>
                <a:rPr kumimoji="0" lang="en-US" sz="1200" b="0" i="0" u="none" strike="noStrike" kern="1200" cap="none" spc="0" normalizeH="0" baseline="0" noProof="0" dirty="0">
                  <a:ln>
                    <a:noFill/>
                  </a:ln>
                  <a:solidFill>
                    <a:srgbClr val="333333"/>
                  </a:solidFill>
                  <a:effectLst/>
                  <a:uLnTx/>
                  <a:uFillTx/>
                  <a:latin typeface="CiscoSansTT ExtraLight"/>
                  <a:ea typeface="ＭＳ Ｐゴシック" charset="0"/>
                </a:rPr>
                <a:t>if already inside</a:t>
              </a:r>
            </a:p>
            <a:p>
              <a:pPr marL="0" marR="0" lvl="2" indent="0" algn="l" defTabSz="684213" rtl="0" eaLnBrk="1" fontAlgn="base" latinLnBrk="0" hangingPunct="1">
                <a:lnSpc>
                  <a:spcPct val="100000"/>
                </a:lnSpc>
                <a:spcBef>
                  <a:spcPts val="400"/>
                </a:spcBef>
                <a:spcAft>
                  <a:spcPts val="400"/>
                </a:spcAft>
                <a:buClrTx/>
                <a:buSzPct val="100000"/>
                <a:buFont typeface=".AppleSystemUIFont" charset="-120"/>
                <a:buNone/>
                <a:tabLst/>
                <a:defRPr/>
              </a:pPr>
              <a:r>
                <a:rPr kumimoji="0" lang="en-US" sz="1200" b="0" i="0" u="none" strike="noStrike" kern="1200" cap="none" spc="0" normalizeH="0" baseline="0" noProof="0" dirty="0">
                  <a:ln>
                    <a:noFill/>
                  </a:ln>
                  <a:solidFill>
                    <a:srgbClr val="333333"/>
                  </a:solidFill>
                  <a:effectLst/>
                  <a:uLnTx/>
                  <a:uFillTx/>
                  <a:latin typeface="CiscoSansTT ExtraLight"/>
                  <a:ea typeface="ＭＳ Ｐゴシック" charset="0"/>
                </a:rPr>
                <a:t>Internet access is faster</a:t>
              </a:r>
            </a:p>
            <a:p>
              <a:pPr marL="0" marR="0" lvl="2" indent="0" algn="l" defTabSz="684213" rtl="0" eaLnBrk="1" fontAlgn="base" latinLnBrk="0" hangingPunct="1">
                <a:lnSpc>
                  <a:spcPct val="100000"/>
                </a:lnSpc>
                <a:spcBef>
                  <a:spcPts val="400"/>
                </a:spcBef>
                <a:spcAft>
                  <a:spcPts val="400"/>
                </a:spcAft>
                <a:buClrTx/>
                <a:buSzPct val="100000"/>
                <a:buFont typeface=".AppleSystemUIFont" charset="-120"/>
                <a:buNone/>
                <a:tabLst/>
                <a:defRPr/>
              </a:pPr>
              <a:r>
                <a:rPr kumimoji="0" lang="en-US" sz="1200" b="0" i="0" u="none" strike="noStrike" kern="1200" cap="none" spc="0" normalizeH="0" baseline="0" noProof="0" dirty="0">
                  <a:ln>
                    <a:noFill/>
                  </a:ln>
                  <a:solidFill>
                    <a:srgbClr val="333333"/>
                  </a:solidFill>
                  <a:effectLst/>
                  <a:uLnTx/>
                  <a:uFillTx/>
                  <a:latin typeface="CiscoSansTT ExtraLight"/>
                  <a:ea typeface="ＭＳ Ｐゴシック" charset="0"/>
                </a:rPr>
                <a:t>Provision globally in minutes</a:t>
              </a:r>
            </a:p>
          </p:txBody>
        </p:sp>
        <p:grpSp>
          <p:nvGrpSpPr>
            <p:cNvPr id="21" name="Group 20"/>
            <p:cNvGrpSpPr>
              <a:grpSpLocks noChangeAspect="1"/>
            </p:cNvGrpSpPr>
            <p:nvPr/>
          </p:nvGrpSpPr>
          <p:grpSpPr>
            <a:xfrm>
              <a:off x="4358844" y="3965650"/>
              <a:ext cx="253419" cy="447088"/>
              <a:chOff x="2576513" y="1504950"/>
              <a:chExt cx="390525" cy="688975"/>
            </a:xfrm>
          </p:grpSpPr>
          <p:sp>
            <p:nvSpPr>
              <p:cNvPr id="22" name="Freeform 51"/>
              <p:cNvSpPr>
                <a:spLocks noChangeArrowheads="1"/>
              </p:cNvSpPr>
              <p:nvPr/>
            </p:nvSpPr>
            <p:spPr bwMode="auto">
              <a:xfrm>
                <a:off x="2578100" y="1504950"/>
                <a:ext cx="388938" cy="688975"/>
              </a:xfrm>
              <a:custGeom>
                <a:avLst/>
                <a:gdLst>
                  <a:gd name="T0" fmla="*/ 1080 w 1081"/>
                  <a:gd name="T1" fmla="*/ 1745 h 1912"/>
                  <a:gd name="T2" fmla="*/ 914 w 1081"/>
                  <a:gd name="T3" fmla="*/ 1911 h 1912"/>
                  <a:gd name="T4" fmla="*/ 166 w 1081"/>
                  <a:gd name="T5" fmla="*/ 1911 h 1912"/>
                  <a:gd name="T6" fmla="*/ 0 w 1081"/>
                  <a:gd name="T7" fmla="*/ 1745 h 1912"/>
                  <a:gd name="T8" fmla="*/ 0 w 1081"/>
                  <a:gd name="T9" fmla="*/ 167 h 1912"/>
                  <a:gd name="T10" fmla="*/ 166 w 1081"/>
                  <a:gd name="T11" fmla="*/ 0 h 1912"/>
                  <a:gd name="T12" fmla="*/ 914 w 1081"/>
                  <a:gd name="T13" fmla="*/ 0 h 1912"/>
                  <a:gd name="T14" fmla="*/ 1080 w 1081"/>
                  <a:gd name="T15" fmla="*/ 167 h 1912"/>
                  <a:gd name="T16" fmla="*/ 1080 w 1081"/>
                  <a:gd name="T17" fmla="*/ 1745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1" h="1912">
                    <a:moveTo>
                      <a:pt x="1080" y="1745"/>
                    </a:moveTo>
                    <a:cubicBezTo>
                      <a:pt x="1080" y="1837"/>
                      <a:pt x="1006" y="1911"/>
                      <a:pt x="914" y="1911"/>
                    </a:cubicBezTo>
                    <a:lnTo>
                      <a:pt x="166" y="1911"/>
                    </a:lnTo>
                    <a:cubicBezTo>
                      <a:pt x="75" y="1911"/>
                      <a:pt x="0" y="1837"/>
                      <a:pt x="0" y="1745"/>
                    </a:cubicBezTo>
                    <a:lnTo>
                      <a:pt x="0" y="167"/>
                    </a:lnTo>
                    <a:cubicBezTo>
                      <a:pt x="0" y="75"/>
                      <a:pt x="75" y="0"/>
                      <a:pt x="166" y="0"/>
                    </a:cubicBezTo>
                    <a:lnTo>
                      <a:pt x="914" y="0"/>
                    </a:lnTo>
                    <a:cubicBezTo>
                      <a:pt x="1006" y="0"/>
                      <a:pt x="1080" y="75"/>
                      <a:pt x="1080" y="167"/>
                    </a:cubicBezTo>
                    <a:lnTo>
                      <a:pt x="1080" y="1745"/>
                    </a:lnTo>
                  </a:path>
                </a:pathLst>
              </a:custGeom>
              <a:solidFill>
                <a:srgbClr val="FFFFFF"/>
              </a:solidFill>
              <a:ln w="1905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3" name="Line 52"/>
              <p:cNvSpPr>
                <a:spLocks noChangeShapeType="1"/>
              </p:cNvSpPr>
              <p:nvPr/>
            </p:nvSpPr>
            <p:spPr bwMode="auto">
              <a:xfrm flipH="1">
                <a:off x="2576513" y="2074863"/>
                <a:ext cx="385418" cy="0"/>
              </a:xfrm>
              <a:prstGeom prst="line">
                <a:avLst/>
              </a:prstGeom>
              <a:noFill/>
              <a:ln w="190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4" name="Line 53"/>
              <p:cNvSpPr>
                <a:spLocks noChangeShapeType="1"/>
              </p:cNvSpPr>
              <p:nvPr/>
            </p:nvSpPr>
            <p:spPr bwMode="auto">
              <a:xfrm flipH="1">
                <a:off x="2576513" y="1625600"/>
                <a:ext cx="381043" cy="0"/>
              </a:xfrm>
              <a:prstGeom prst="line">
                <a:avLst/>
              </a:prstGeom>
              <a:noFill/>
              <a:ln w="190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5" name="Line 54"/>
              <p:cNvSpPr>
                <a:spLocks noChangeShapeType="1"/>
              </p:cNvSpPr>
              <p:nvPr/>
            </p:nvSpPr>
            <p:spPr bwMode="auto">
              <a:xfrm>
                <a:off x="2698749" y="1565276"/>
                <a:ext cx="149225" cy="0"/>
              </a:xfrm>
              <a:prstGeom prst="line">
                <a:avLst/>
              </a:prstGeom>
              <a:noFill/>
              <a:ln w="190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6" name="Freeform 55"/>
              <p:cNvSpPr>
                <a:spLocks noChangeArrowheads="1"/>
              </p:cNvSpPr>
              <p:nvPr/>
            </p:nvSpPr>
            <p:spPr bwMode="auto">
              <a:xfrm>
                <a:off x="2751138" y="2109788"/>
                <a:ext cx="43053" cy="43053"/>
              </a:xfrm>
              <a:custGeom>
                <a:avLst/>
                <a:gdLst>
                  <a:gd name="T0" fmla="*/ 62 w 126"/>
                  <a:gd name="T1" fmla="*/ 125 h 126"/>
                  <a:gd name="T2" fmla="*/ 0 w 126"/>
                  <a:gd name="T3" fmla="*/ 63 h 126"/>
                  <a:gd name="T4" fmla="*/ 0 w 126"/>
                  <a:gd name="T5" fmla="*/ 63 h 126"/>
                  <a:gd name="T6" fmla="*/ 62 w 126"/>
                  <a:gd name="T7" fmla="*/ 0 h 126"/>
                  <a:gd name="T8" fmla="*/ 62 w 126"/>
                  <a:gd name="T9" fmla="*/ 0 h 126"/>
                  <a:gd name="T10" fmla="*/ 125 w 126"/>
                  <a:gd name="T11" fmla="*/ 63 h 126"/>
                  <a:gd name="T12" fmla="*/ 125 w 126"/>
                  <a:gd name="T13" fmla="*/ 63 h 126"/>
                  <a:gd name="T14" fmla="*/ 62 w 126"/>
                  <a:gd name="T15" fmla="*/ 125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26">
                    <a:moveTo>
                      <a:pt x="62" y="125"/>
                    </a:moveTo>
                    <a:cubicBezTo>
                      <a:pt x="28" y="125"/>
                      <a:pt x="0" y="97"/>
                      <a:pt x="0" y="63"/>
                    </a:cubicBezTo>
                    <a:lnTo>
                      <a:pt x="0" y="63"/>
                    </a:lnTo>
                    <a:cubicBezTo>
                      <a:pt x="0" y="28"/>
                      <a:pt x="28" y="0"/>
                      <a:pt x="62" y="0"/>
                    </a:cubicBezTo>
                    <a:lnTo>
                      <a:pt x="62" y="0"/>
                    </a:lnTo>
                    <a:cubicBezTo>
                      <a:pt x="96" y="0"/>
                      <a:pt x="125" y="28"/>
                      <a:pt x="125" y="63"/>
                    </a:cubicBezTo>
                    <a:lnTo>
                      <a:pt x="125" y="63"/>
                    </a:lnTo>
                    <a:cubicBezTo>
                      <a:pt x="125" y="97"/>
                      <a:pt x="97" y="125"/>
                      <a:pt x="62" y="125"/>
                    </a:cubicBezTo>
                  </a:path>
                </a:pathLst>
              </a:custGeom>
              <a:noFill/>
              <a:ln w="1905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spTree>
    <p:extLst>
      <p:ext uri="{BB962C8B-B14F-4D97-AF65-F5344CB8AC3E}">
        <p14:creationId xmlns:p14="http://schemas.microsoft.com/office/powerpoint/2010/main" val="1483761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all starts with DNS</a:t>
            </a:r>
          </a:p>
        </p:txBody>
      </p:sp>
      <p:sp>
        <p:nvSpPr>
          <p:cNvPr id="3" name="Text Placeholder 4"/>
          <p:cNvSpPr txBox="1">
            <a:spLocks/>
          </p:cNvSpPr>
          <p:nvPr/>
        </p:nvSpPr>
        <p:spPr>
          <a:xfrm>
            <a:off x="594435" y="1239019"/>
            <a:ext cx="4057367" cy="2935287"/>
          </a:xfrm>
          <a:prstGeom prst="rect">
            <a:avLst/>
          </a:prstGeom>
        </p:spPr>
        <p:txBody>
          <a:bodyPr anchor="ct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marR="0" lvl="0" indent="0" algn="l" defTabSz="684213" rtl="0" eaLnBrk="1" fontAlgn="base" latinLnBrk="0" hangingPunct="1">
              <a:lnSpc>
                <a:spcPct val="95000"/>
              </a:lnSpc>
              <a:spcBef>
                <a:spcPts val="1075"/>
              </a:spcBef>
              <a:spcAft>
                <a:spcPct val="0"/>
              </a:spcAft>
              <a:buClr>
                <a:srgbClr val="666666"/>
              </a:buClr>
              <a:buSzPct val="90000"/>
              <a:buFont typeface="Arial" charset="0"/>
              <a:buNone/>
              <a:tabLst/>
              <a:defRPr/>
            </a:pPr>
            <a:r>
              <a:rPr kumimoji="0" lang="en-US" sz="2000" b="0" i="0" u="none" strike="noStrike" kern="1200" cap="none" spc="0" normalizeH="0" baseline="0" noProof="0" dirty="0">
                <a:ln>
                  <a:noFill/>
                </a:ln>
                <a:solidFill>
                  <a:srgbClr val="00BCEB"/>
                </a:solidFill>
                <a:effectLst/>
                <a:uLnTx/>
                <a:uFillTx/>
                <a:latin typeface="CiscoSansTT ExtraLight"/>
                <a:ea typeface="Arial" charset="0"/>
                <a:cs typeface="Arial" charset="0"/>
              </a:rPr>
              <a:t>DNS = Domain Name System</a:t>
            </a:r>
          </a:p>
          <a:p>
            <a:pPr marL="169863" marR="0" lvl="0" indent="-169863" algn="l" defTabSz="684213" rtl="0" eaLnBrk="1" fontAlgn="base" latinLnBrk="0" hangingPunct="1">
              <a:lnSpc>
                <a:spcPct val="95000"/>
              </a:lnSpc>
              <a:spcBef>
                <a:spcPts val="1075"/>
              </a:spcBef>
              <a:spcAft>
                <a:spcPct val="0"/>
              </a:spcAft>
              <a:buClr>
                <a:srgbClr val="666666"/>
              </a:buClr>
              <a:buSzPct val="90000"/>
              <a:buFont typeface="Arial" charset="0"/>
              <a:buChar char="•"/>
              <a:tabLst/>
              <a:defRPr/>
            </a:pPr>
            <a:r>
              <a:rPr kumimoji="0" lang="en-US" sz="2000" b="0" i="0" u="none" strike="noStrike" kern="1200" cap="none" spc="0" normalizeH="0" baseline="0" noProof="0" dirty="0">
                <a:ln>
                  <a:noFill/>
                </a:ln>
                <a:solidFill>
                  <a:srgbClr val="333333"/>
                </a:solidFill>
                <a:effectLst/>
                <a:uLnTx/>
                <a:uFillTx/>
                <a:latin typeface="CiscoSansTT ExtraLight"/>
                <a:ea typeface="Arial" charset="0"/>
                <a:cs typeface="Arial" charset="0"/>
              </a:rPr>
              <a:t>First step in connecting to the internet</a:t>
            </a:r>
          </a:p>
          <a:p>
            <a:pPr marL="169863" marR="0" lvl="0" indent="-169863" algn="l" defTabSz="684213" rtl="0" eaLnBrk="1" fontAlgn="base" latinLnBrk="0" hangingPunct="1">
              <a:lnSpc>
                <a:spcPct val="95000"/>
              </a:lnSpc>
              <a:spcBef>
                <a:spcPts val="1075"/>
              </a:spcBef>
              <a:spcAft>
                <a:spcPct val="0"/>
              </a:spcAft>
              <a:buClr>
                <a:srgbClr val="666666"/>
              </a:buClr>
              <a:buSzPct val="90000"/>
              <a:buFont typeface="Arial" charset="0"/>
              <a:buChar char="•"/>
              <a:tabLst/>
              <a:defRPr/>
            </a:pPr>
            <a:r>
              <a:rPr kumimoji="0" lang="en-US" sz="2000" b="0" i="0" u="none" strike="noStrike" kern="1200" cap="none" spc="0" normalizeH="0" baseline="0" noProof="0" dirty="0">
                <a:ln>
                  <a:noFill/>
                </a:ln>
                <a:solidFill>
                  <a:srgbClr val="333333"/>
                </a:solidFill>
                <a:effectLst/>
                <a:uLnTx/>
                <a:uFillTx/>
                <a:latin typeface="CiscoSansTT ExtraLight"/>
                <a:ea typeface="ＭＳ Ｐゴシック" pitchFamily="34" charset="-128"/>
                <a:cs typeface=""/>
              </a:rPr>
              <a:t>Precedes file execution and IP connection </a:t>
            </a:r>
            <a:endParaRPr kumimoji="0" lang="en-US" sz="2000" b="0" i="0" u="none" strike="noStrike" kern="1200" cap="none" spc="0" normalizeH="0" baseline="0" noProof="0" dirty="0">
              <a:ln>
                <a:noFill/>
              </a:ln>
              <a:solidFill>
                <a:srgbClr val="333333"/>
              </a:solidFill>
              <a:effectLst/>
              <a:uLnTx/>
              <a:uFillTx/>
              <a:latin typeface="CiscoSansTT ExtraLight"/>
              <a:ea typeface="Arial" charset="0"/>
              <a:cs typeface="Arial" charset="0"/>
            </a:endParaRPr>
          </a:p>
          <a:p>
            <a:pPr marL="169863" marR="0" lvl="0" indent="-169863" algn="l" defTabSz="684213" rtl="0" eaLnBrk="1" fontAlgn="base" latinLnBrk="0" hangingPunct="1">
              <a:lnSpc>
                <a:spcPct val="95000"/>
              </a:lnSpc>
              <a:spcBef>
                <a:spcPts val="1075"/>
              </a:spcBef>
              <a:spcAft>
                <a:spcPct val="0"/>
              </a:spcAft>
              <a:buClr>
                <a:srgbClr val="666666"/>
              </a:buClr>
              <a:buSzPct val="90000"/>
              <a:buFont typeface="Arial" charset="0"/>
              <a:buChar char="•"/>
              <a:tabLst/>
              <a:defRPr/>
            </a:pPr>
            <a:r>
              <a:rPr kumimoji="0" lang="en-US" sz="2000" b="0" i="0" u="none" strike="noStrike" kern="1200" cap="none" spc="0" normalizeH="0" baseline="0" noProof="0" dirty="0">
                <a:ln>
                  <a:noFill/>
                </a:ln>
                <a:solidFill>
                  <a:srgbClr val="333333"/>
                </a:solidFill>
                <a:effectLst/>
                <a:uLnTx/>
                <a:uFillTx/>
                <a:latin typeface="CiscoSansTT ExtraLight"/>
                <a:ea typeface="Arial" charset="0"/>
                <a:cs typeface="Arial" charset="0"/>
              </a:rPr>
              <a:t>Used by all devices</a:t>
            </a:r>
          </a:p>
          <a:p>
            <a:pPr marL="169863" marR="0" lvl="0" indent="-169863" algn="l" defTabSz="684213" rtl="0" eaLnBrk="1" fontAlgn="base" latinLnBrk="0" hangingPunct="1">
              <a:lnSpc>
                <a:spcPct val="95000"/>
              </a:lnSpc>
              <a:spcBef>
                <a:spcPts val="1075"/>
              </a:spcBef>
              <a:spcAft>
                <a:spcPct val="0"/>
              </a:spcAft>
              <a:buClr>
                <a:srgbClr val="666666"/>
              </a:buClr>
              <a:buSzPct val="90000"/>
              <a:buFont typeface="Arial" charset="0"/>
              <a:buChar char="•"/>
              <a:tabLst/>
              <a:defRPr/>
            </a:pPr>
            <a:r>
              <a:rPr kumimoji="0" lang="en-US" sz="2000" b="0" i="0" u="none" strike="noStrike" kern="1200" cap="none" spc="0" normalizeH="0" baseline="0" noProof="0" dirty="0">
                <a:ln>
                  <a:noFill/>
                </a:ln>
                <a:solidFill>
                  <a:srgbClr val="333333"/>
                </a:solidFill>
                <a:effectLst/>
                <a:uLnTx/>
                <a:uFillTx/>
                <a:latin typeface="CiscoSansTT ExtraLight"/>
                <a:ea typeface="Arial" charset="0"/>
                <a:cs typeface="Arial" charset="0"/>
              </a:rPr>
              <a:t>Port agnostic</a:t>
            </a:r>
          </a:p>
        </p:txBody>
      </p:sp>
      <p:sp>
        <p:nvSpPr>
          <p:cNvPr id="6" name="TextBox 5"/>
          <p:cNvSpPr txBox="1"/>
          <p:nvPr/>
        </p:nvSpPr>
        <p:spPr>
          <a:xfrm>
            <a:off x="5733775" y="2022892"/>
            <a:ext cx="1786482" cy="377200"/>
          </a:xfrm>
          <a:prstGeom prst="rect">
            <a:avLst/>
          </a:prstGeom>
        </p:spPr>
        <p:txBody>
          <a:bodyPr wrap="square" rtlCol="0" anchor="ctr">
            <a:noAutofit/>
          </a:bodyPr>
          <a:lstStyle/>
          <a:p>
            <a:pPr marL="0" marR="0" lvl="0" indent="0" algn="ctr" defTabSz="91357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BCEB"/>
                </a:solidFill>
                <a:effectLst/>
                <a:uLnTx/>
                <a:uFillTx/>
                <a:latin typeface="CiscoSansTT ExtraLight"/>
                <a:ea typeface="Arial" charset="0"/>
                <a:cs typeface="Arial" charset="0"/>
              </a:rPr>
              <a:t>Umbrella</a:t>
            </a:r>
          </a:p>
        </p:txBody>
      </p:sp>
      <p:grpSp>
        <p:nvGrpSpPr>
          <p:cNvPr id="7" name="Group 6"/>
          <p:cNvGrpSpPr/>
          <p:nvPr/>
        </p:nvGrpSpPr>
        <p:grpSpPr>
          <a:xfrm>
            <a:off x="5377279" y="1306168"/>
            <a:ext cx="2492801" cy="1335012"/>
            <a:chOff x="1848851" y="1439316"/>
            <a:chExt cx="2492801" cy="1335012"/>
          </a:xfrm>
        </p:grpSpPr>
        <p:sp>
          <p:nvSpPr>
            <p:cNvPr id="8" name="Freeform 7"/>
            <p:cNvSpPr/>
            <p:nvPr/>
          </p:nvSpPr>
          <p:spPr>
            <a:xfrm rot="3300032">
              <a:off x="3398167" y="1713692"/>
              <a:ext cx="782748" cy="325466"/>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76200" cap="rnd" cmpd="sng" algn="ctr">
              <a:solidFill>
                <a:schemeClr val="tx1">
                  <a:lumMod val="25000"/>
                  <a:lumOff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sp>
          <p:nvSpPr>
            <p:cNvPr id="9" name="Freeform 8"/>
            <p:cNvSpPr/>
            <p:nvPr/>
          </p:nvSpPr>
          <p:spPr>
            <a:xfrm>
              <a:off x="1848851"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76200" cap="rnd" cmpd="sng" algn="ctr">
              <a:solidFill>
                <a:schemeClr val="tx1">
                  <a:lumMod val="25000"/>
                  <a:lumOff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sp>
          <p:nvSpPr>
            <p:cNvPr id="10" name="Freeform 9"/>
            <p:cNvSpPr/>
            <p:nvPr/>
          </p:nvSpPr>
          <p:spPr>
            <a:xfrm rot="787047" flipH="1">
              <a:off x="2237837" y="1439316"/>
              <a:ext cx="1158045" cy="91988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76200" cap="rnd" cmpd="sng" algn="ctr">
              <a:solidFill>
                <a:schemeClr val="tx1">
                  <a:lumMod val="25000"/>
                  <a:lumOff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sp>
          <p:nvSpPr>
            <p:cNvPr id="11" name="Freeform 10"/>
            <p:cNvSpPr/>
            <p:nvPr/>
          </p:nvSpPr>
          <p:spPr>
            <a:xfrm flipH="1">
              <a:off x="4023164"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76200" cap="rnd" cmpd="sng" algn="ctr">
              <a:solidFill>
                <a:schemeClr val="tx1">
                  <a:lumMod val="25000"/>
                  <a:lumOff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sp>
          <p:nvSpPr>
            <p:cNvPr id="12" name="Freeform 11"/>
            <p:cNvSpPr/>
            <p:nvPr/>
          </p:nvSpPr>
          <p:spPr>
            <a:xfrm flipH="1">
              <a:off x="1848851" y="2455841"/>
              <a:ext cx="2492801" cy="31848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76200" cap="rnd"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grpSp>
      <p:grpSp>
        <p:nvGrpSpPr>
          <p:cNvPr id="14" name="Group 13"/>
          <p:cNvGrpSpPr/>
          <p:nvPr/>
        </p:nvGrpSpPr>
        <p:grpSpPr>
          <a:xfrm>
            <a:off x="5192168" y="3794494"/>
            <a:ext cx="2476145" cy="566266"/>
            <a:chOff x="1702574" y="3985749"/>
            <a:chExt cx="1583271" cy="362076"/>
          </a:xfrm>
        </p:grpSpPr>
        <p:sp>
          <p:nvSpPr>
            <p:cNvPr id="15" name="Rounded Rectangle 14"/>
            <p:cNvSpPr/>
            <p:nvPr/>
          </p:nvSpPr>
          <p:spPr bwMode="auto">
            <a:xfrm>
              <a:off x="1702574" y="3985749"/>
              <a:ext cx="1583271" cy="362076"/>
            </a:xfrm>
            <a:prstGeom prst="roundRect">
              <a:avLst>
                <a:gd name="adj" fmla="val 0"/>
              </a:avLst>
            </a:prstGeom>
            <a:noFill/>
            <a:ln w="12700" cap="rnd" cmpd="sng" algn="ctr">
              <a:solidFill>
                <a:srgbClr val="333333"/>
              </a:solidFill>
              <a:prstDash val="solid"/>
              <a:round/>
              <a:headEnd type="oval" w="med" len="med"/>
              <a:tailEnd type="none" w="med" len="med"/>
            </a:ln>
            <a:effectLst/>
          </p:spPr>
          <p:txBody>
            <a:bodyPr lIns="91318" tIns="45660" rIns="91318" bIns="45660" rtlCol="0" anchor="ctr"/>
            <a:lstStyle/>
            <a:p>
              <a:pPr marL="0" marR="0" lvl="0" indent="0" algn="ctr" defTabSz="913577"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dirty="0" err="1">
                <a:ln>
                  <a:noFill/>
                </a:ln>
                <a:solidFill>
                  <a:srgbClr val="000000"/>
                </a:solidFill>
                <a:effectLst/>
                <a:uLnTx/>
                <a:uFillTx/>
                <a:latin typeface="CiscoSansTT ExtraLight"/>
                <a:ea typeface="ＭＳ Ｐゴシック" charset="0"/>
                <a:cs typeface="ＭＳ Ｐゴシック" charset="0"/>
              </a:endParaRPr>
            </a:p>
          </p:txBody>
        </p:sp>
        <p:grpSp>
          <p:nvGrpSpPr>
            <p:cNvPr id="16" name="Group 15"/>
            <p:cNvGrpSpPr/>
            <p:nvPr/>
          </p:nvGrpSpPr>
          <p:grpSpPr>
            <a:xfrm>
              <a:off x="2244711" y="4071121"/>
              <a:ext cx="111251" cy="196392"/>
              <a:chOff x="2242425" y="3559696"/>
              <a:chExt cx="112383" cy="198390"/>
            </a:xfrm>
          </p:grpSpPr>
          <p:sp>
            <p:nvSpPr>
              <p:cNvPr id="46" name="Freeform 45"/>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noFill/>
              <a:ln w="12700" cap="rnd">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7" name="Line 20"/>
              <p:cNvSpPr>
                <a:spLocks noChangeShapeType="1"/>
              </p:cNvSpPr>
              <p:nvPr/>
            </p:nvSpPr>
            <p:spPr bwMode="auto">
              <a:xfrm flipH="1">
                <a:off x="2243080" y="3721219"/>
                <a:ext cx="111073" cy="0"/>
              </a:xfrm>
              <a:prstGeom prst="line">
                <a:avLst/>
              </a:prstGeom>
              <a:noFill/>
              <a:ln w="12700" cap="rnd">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8" name="Line 21"/>
              <p:cNvSpPr>
                <a:spLocks noChangeShapeType="1"/>
              </p:cNvSpPr>
              <p:nvPr/>
            </p:nvSpPr>
            <p:spPr bwMode="auto">
              <a:xfrm flipH="1">
                <a:off x="2243080" y="3598857"/>
                <a:ext cx="111073" cy="0"/>
              </a:xfrm>
              <a:prstGeom prst="line">
                <a:avLst/>
              </a:prstGeom>
              <a:noFill/>
              <a:ln w="12700" cap="rnd">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9" name="Line 22"/>
              <p:cNvSpPr>
                <a:spLocks noChangeShapeType="1"/>
              </p:cNvSpPr>
              <p:nvPr/>
            </p:nvSpPr>
            <p:spPr bwMode="auto">
              <a:xfrm>
                <a:off x="2277975" y="3577907"/>
                <a:ext cx="41283" cy="0"/>
              </a:xfrm>
              <a:prstGeom prst="line">
                <a:avLst/>
              </a:prstGeom>
              <a:noFill/>
              <a:ln w="6350" cap="rnd">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50" name="Freeform 49"/>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rgbClr val="333333"/>
              </a:solid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7" name="Group 16"/>
            <p:cNvGrpSpPr/>
            <p:nvPr/>
          </p:nvGrpSpPr>
          <p:grpSpPr>
            <a:xfrm>
              <a:off x="2905685" y="4073128"/>
              <a:ext cx="242986" cy="192368"/>
              <a:chOff x="6108384" y="1993850"/>
              <a:chExt cx="603026" cy="477405"/>
            </a:xfrm>
          </p:grpSpPr>
          <p:sp>
            <p:nvSpPr>
              <p:cNvPr id="40" name="Line 24"/>
              <p:cNvSpPr>
                <a:spLocks noChangeShapeType="1"/>
              </p:cNvSpPr>
              <p:nvPr/>
            </p:nvSpPr>
            <p:spPr bwMode="auto">
              <a:xfrm>
                <a:off x="6407157" y="2137872"/>
                <a:ext cx="0" cy="222023"/>
              </a:xfrm>
              <a:prstGeom prst="line">
                <a:avLst/>
              </a:prstGeom>
              <a:noFill/>
              <a:ln w="12700" cap="flat">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1" name="Freeform 40"/>
              <p:cNvSpPr>
                <a:spLocks noChangeArrowheads="1"/>
              </p:cNvSpPr>
              <p:nvPr/>
            </p:nvSpPr>
            <p:spPr bwMode="auto">
              <a:xfrm>
                <a:off x="6241797" y="1993850"/>
                <a:ext cx="325385" cy="144021"/>
              </a:xfrm>
              <a:custGeom>
                <a:avLst/>
                <a:gdLst>
                  <a:gd name="T0" fmla="*/ 268 w 538"/>
                  <a:gd name="T1" fmla="*/ 238 h 239"/>
                  <a:gd name="T2" fmla="*/ 0 w 538"/>
                  <a:gd name="T3" fmla="*/ 238 h 239"/>
                  <a:gd name="T4" fmla="*/ 0 w 538"/>
                  <a:gd name="T5" fmla="*/ 0 h 239"/>
                  <a:gd name="T6" fmla="*/ 537 w 538"/>
                  <a:gd name="T7" fmla="*/ 0 h 239"/>
                  <a:gd name="T8" fmla="*/ 537 w 538"/>
                  <a:gd name="T9" fmla="*/ 238 h 239"/>
                  <a:gd name="T10" fmla="*/ 268 w 538"/>
                  <a:gd name="T11" fmla="*/ 238 h 239"/>
                </a:gdLst>
                <a:ahLst/>
                <a:cxnLst>
                  <a:cxn ang="0">
                    <a:pos x="T0" y="T1"/>
                  </a:cxn>
                  <a:cxn ang="0">
                    <a:pos x="T2" y="T3"/>
                  </a:cxn>
                  <a:cxn ang="0">
                    <a:pos x="T4" y="T5"/>
                  </a:cxn>
                  <a:cxn ang="0">
                    <a:pos x="T6" y="T7"/>
                  </a:cxn>
                  <a:cxn ang="0">
                    <a:pos x="T8" y="T9"/>
                  </a:cxn>
                  <a:cxn ang="0">
                    <a:pos x="T10" y="T11"/>
                  </a:cxn>
                </a:cxnLst>
                <a:rect l="0" t="0" r="r" b="b"/>
                <a:pathLst>
                  <a:path w="538" h="239">
                    <a:moveTo>
                      <a:pt x="268" y="238"/>
                    </a:moveTo>
                    <a:lnTo>
                      <a:pt x="0" y="238"/>
                    </a:lnTo>
                    <a:lnTo>
                      <a:pt x="0" y="0"/>
                    </a:lnTo>
                    <a:lnTo>
                      <a:pt x="537" y="0"/>
                    </a:lnTo>
                    <a:lnTo>
                      <a:pt x="537" y="238"/>
                    </a:lnTo>
                    <a:lnTo>
                      <a:pt x="268" y="238"/>
                    </a:lnTo>
                  </a:path>
                </a:pathLst>
              </a:custGeom>
              <a:noFill/>
              <a:ln w="127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2" name="Freeform 41"/>
              <p:cNvSpPr>
                <a:spLocks noChangeArrowheads="1"/>
              </p:cNvSpPr>
              <p:nvPr/>
            </p:nvSpPr>
            <p:spPr bwMode="auto">
              <a:xfrm>
                <a:off x="6348481" y="2361904"/>
                <a:ext cx="109349" cy="109351"/>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3" name="Freeform 42"/>
              <p:cNvSpPr>
                <a:spLocks noChangeArrowheads="1"/>
              </p:cNvSpPr>
              <p:nvPr/>
            </p:nvSpPr>
            <p:spPr bwMode="auto">
              <a:xfrm>
                <a:off x="6108384" y="2361904"/>
                <a:ext cx="109352" cy="109351"/>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4" name="Freeform 43"/>
              <p:cNvSpPr>
                <a:spLocks noChangeArrowheads="1"/>
              </p:cNvSpPr>
              <p:nvPr/>
            </p:nvSpPr>
            <p:spPr bwMode="auto">
              <a:xfrm>
                <a:off x="6602061" y="2361904"/>
                <a:ext cx="109349" cy="109351"/>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5" name="Freeform 44"/>
              <p:cNvSpPr>
                <a:spLocks noChangeArrowheads="1"/>
              </p:cNvSpPr>
              <p:nvPr/>
            </p:nvSpPr>
            <p:spPr bwMode="auto">
              <a:xfrm>
                <a:off x="6162675" y="2249888"/>
                <a:ext cx="501649" cy="112017"/>
              </a:xfrm>
              <a:custGeom>
                <a:avLst/>
                <a:gdLst>
                  <a:gd name="T0" fmla="*/ 612 w 613"/>
                  <a:gd name="T1" fmla="*/ 186 h 187"/>
                  <a:gd name="T2" fmla="*/ 612 w 613"/>
                  <a:gd name="T3" fmla="*/ 0 h 187"/>
                  <a:gd name="T4" fmla="*/ 0 w 613"/>
                  <a:gd name="T5" fmla="*/ 0 h 187"/>
                  <a:gd name="T6" fmla="*/ 0 w 613"/>
                  <a:gd name="T7" fmla="*/ 186 h 187"/>
                </a:gdLst>
                <a:ahLst/>
                <a:cxnLst>
                  <a:cxn ang="0">
                    <a:pos x="T0" y="T1"/>
                  </a:cxn>
                  <a:cxn ang="0">
                    <a:pos x="T2" y="T3"/>
                  </a:cxn>
                  <a:cxn ang="0">
                    <a:pos x="T4" y="T5"/>
                  </a:cxn>
                  <a:cxn ang="0">
                    <a:pos x="T6" y="T7"/>
                  </a:cxn>
                </a:cxnLst>
                <a:rect l="0" t="0" r="r" b="b"/>
                <a:pathLst>
                  <a:path w="613" h="187">
                    <a:moveTo>
                      <a:pt x="612" y="186"/>
                    </a:moveTo>
                    <a:lnTo>
                      <a:pt x="612" y="0"/>
                    </a:lnTo>
                    <a:lnTo>
                      <a:pt x="0" y="0"/>
                    </a:lnTo>
                    <a:lnTo>
                      <a:pt x="0" y="186"/>
                    </a:lnTo>
                  </a:path>
                </a:pathLst>
              </a:custGeom>
              <a:noFill/>
              <a:ln w="12700" cap="flat">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8" name="Group 17"/>
            <p:cNvGrpSpPr/>
            <p:nvPr/>
          </p:nvGrpSpPr>
          <p:grpSpPr>
            <a:xfrm>
              <a:off x="1834636" y="4071121"/>
              <a:ext cx="264859" cy="196392"/>
              <a:chOff x="3789363" y="2959100"/>
              <a:chExt cx="466725" cy="346075"/>
            </a:xfrm>
          </p:grpSpPr>
          <p:sp>
            <p:nvSpPr>
              <p:cNvPr id="3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12700" cap="rnd">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9" name="Group 18"/>
            <p:cNvGrpSpPr/>
            <p:nvPr/>
          </p:nvGrpSpPr>
          <p:grpSpPr>
            <a:xfrm>
              <a:off x="2510692" y="4072273"/>
              <a:ext cx="250844" cy="195530"/>
              <a:chOff x="2510692" y="4072273"/>
              <a:chExt cx="250844" cy="195530"/>
            </a:xfrm>
          </p:grpSpPr>
          <p:sp>
            <p:nvSpPr>
              <p:cNvPr id="20" name="Oval 19"/>
              <p:cNvSpPr>
                <a:spLocks noChangeAspect="1"/>
              </p:cNvSpPr>
              <p:nvPr/>
            </p:nvSpPr>
            <p:spPr>
              <a:xfrm>
                <a:off x="2536065" y="4091146"/>
                <a:ext cx="27156" cy="27431"/>
              </a:xfrm>
              <a:prstGeom prst="ellipse">
                <a:avLst/>
              </a:prstGeom>
              <a:solidFill>
                <a:srgbClr val="333333"/>
              </a:solidFill>
              <a:ln w="127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sp>
            <p:nvSpPr>
              <p:cNvPr id="21" name="Freeform 20"/>
              <p:cNvSpPr>
                <a:spLocks noChangeArrowheads="1"/>
              </p:cNvSpPr>
              <p:nvPr/>
            </p:nvSpPr>
            <p:spPr bwMode="auto">
              <a:xfrm>
                <a:off x="2510692" y="4072273"/>
                <a:ext cx="250844" cy="65177"/>
              </a:xfrm>
              <a:custGeom>
                <a:avLst/>
                <a:gdLst>
                  <a:gd name="T0" fmla="*/ 429 w 859"/>
                  <a:gd name="T1" fmla="*/ 225 h 226"/>
                  <a:gd name="T2" fmla="*/ 0 w 859"/>
                  <a:gd name="T3" fmla="*/ 225 h 226"/>
                  <a:gd name="T4" fmla="*/ 0 w 859"/>
                  <a:gd name="T5" fmla="*/ 0 h 226"/>
                  <a:gd name="T6" fmla="*/ 858 w 859"/>
                  <a:gd name="T7" fmla="*/ 0 h 226"/>
                  <a:gd name="T8" fmla="*/ 858 w 859"/>
                  <a:gd name="T9" fmla="*/ 225 h 226"/>
                  <a:gd name="T10" fmla="*/ 429 w 859"/>
                  <a:gd name="T11" fmla="*/ 225 h 226"/>
                </a:gdLst>
                <a:ahLst/>
                <a:cxnLst>
                  <a:cxn ang="0">
                    <a:pos x="T0" y="T1"/>
                  </a:cxn>
                  <a:cxn ang="0">
                    <a:pos x="T2" y="T3"/>
                  </a:cxn>
                  <a:cxn ang="0">
                    <a:pos x="T4" y="T5"/>
                  </a:cxn>
                  <a:cxn ang="0">
                    <a:pos x="T6" y="T7"/>
                  </a:cxn>
                  <a:cxn ang="0">
                    <a:pos x="T8" y="T9"/>
                  </a:cxn>
                  <a:cxn ang="0">
                    <a:pos x="T10" y="T11"/>
                  </a:cxn>
                </a:cxnLst>
                <a:rect l="0" t="0" r="r" b="b"/>
                <a:pathLst>
                  <a:path w="859" h="226">
                    <a:moveTo>
                      <a:pt x="429" y="225"/>
                    </a:moveTo>
                    <a:lnTo>
                      <a:pt x="0" y="225"/>
                    </a:lnTo>
                    <a:lnTo>
                      <a:pt x="0" y="0"/>
                    </a:lnTo>
                    <a:lnTo>
                      <a:pt x="858" y="0"/>
                    </a:lnTo>
                    <a:lnTo>
                      <a:pt x="858" y="225"/>
                    </a:lnTo>
                    <a:lnTo>
                      <a:pt x="429" y="225"/>
                    </a:lnTo>
                  </a:path>
                </a:pathLst>
              </a:custGeom>
              <a:noFill/>
              <a:ln w="12700" cap="rnd">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22" name="Freeform 21"/>
              <p:cNvSpPr>
                <a:spLocks noChangeArrowheads="1"/>
              </p:cNvSpPr>
              <p:nvPr/>
            </p:nvSpPr>
            <p:spPr bwMode="auto">
              <a:xfrm>
                <a:off x="2510692" y="4137449"/>
                <a:ext cx="250844" cy="65177"/>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23" name="Freeform 22"/>
              <p:cNvSpPr>
                <a:spLocks noChangeArrowheads="1"/>
              </p:cNvSpPr>
              <p:nvPr/>
            </p:nvSpPr>
            <p:spPr bwMode="auto">
              <a:xfrm>
                <a:off x="2510692" y="4202626"/>
                <a:ext cx="250844" cy="65177"/>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24" name="Oval 23"/>
              <p:cNvSpPr>
                <a:spLocks noChangeAspect="1"/>
              </p:cNvSpPr>
              <p:nvPr/>
            </p:nvSpPr>
            <p:spPr>
              <a:xfrm>
                <a:off x="2536065" y="4156322"/>
                <a:ext cx="27156" cy="27431"/>
              </a:xfrm>
              <a:prstGeom prst="ellipse">
                <a:avLst/>
              </a:prstGeom>
              <a:solidFill>
                <a:srgbClr val="333333"/>
              </a:solidFill>
              <a:ln w="127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sp>
            <p:nvSpPr>
              <p:cNvPr id="25" name="Oval 24"/>
              <p:cNvSpPr>
                <a:spLocks noChangeAspect="1"/>
              </p:cNvSpPr>
              <p:nvPr/>
            </p:nvSpPr>
            <p:spPr>
              <a:xfrm>
                <a:off x="2536065" y="4221499"/>
                <a:ext cx="27156" cy="27431"/>
              </a:xfrm>
              <a:prstGeom prst="ellipse">
                <a:avLst/>
              </a:prstGeom>
              <a:solidFill>
                <a:srgbClr val="333333"/>
              </a:solidFill>
              <a:ln w="127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grpSp>
            <p:nvGrpSpPr>
              <p:cNvPr id="26" name="Group 25"/>
              <p:cNvGrpSpPr/>
              <p:nvPr/>
            </p:nvGrpSpPr>
            <p:grpSpPr>
              <a:xfrm>
                <a:off x="2653842" y="4098888"/>
                <a:ext cx="84560" cy="15667"/>
                <a:chOff x="2649368" y="3587745"/>
                <a:chExt cx="85420" cy="15826"/>
              </a:xfrm>
              <a:solidFill>
                <a:srgbClr val="333333"/>
              </a:solidFill>
            </p:grpSpPr>
            <p:sp>
              <p:nvSpPr>
                <p:cNvPr id="35" name="Freeform 34"/>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6" name="Freeform 35"/>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7" name="Freeform 36"/>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27" name="Group 26"/>
              <p:cNvGrpSpPr/>
              <p:nvPr/>
            </p:nvGrpSpPr>
            <p:grpSpPr>
              <a:xfrm>
                <a:off x="2653842" y="4162592"/>
                <a:ext cx="84560" cy="15667"/>
                <a:chOff x="2649368" y="3587745"/>
                <a:chExt cx="85420" cy="15826"/>
              </a:xfrm>
              <a:solidFill>
                <a:srgbClr val="333333"/>
              </a:solidFill>
            </p:grpSpPr>
            <p:sp>
              <p:nvSpPr>
                <p:cNvPr id="32" name="Freeform 31"/>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3" name="Freeform 32"/>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4" name="Freeform 33"/>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28" name="Group 27"/>
              <p:cNvGrpSpPr/>
              <p:nvPr/>
            </p:nvGrpSpPr>
            <p:grpSpPr>
              <a:xfrm>
                <a:off x="2653842" y="4227084"/>
                <a:ext cx="84560" cy="15667"/>
                <a:chOff x="2649368" y="3587745"/>
                <a:chExt cx="85420" cy="15826"/>
              </a:xfrm>
              <a:solidFill>
                <a:srgbClr val="333333"/>
              </a:solidFill>
            </p:grpSpPr>
            <p:sp>
              <p:nvSpPr>
                <p:cNvPr id="29" name="Freeform 28"/>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0" name="Freeform 29"/>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31" name="Freeform 30"/>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grpSp>
      <p:grpSp>
        <p:nvGrpSpPr>
          <p:cNvPr id="55" name="Group 54"/>
          <p:cNvGrpSpPr/>
          <p:nvPr/>
        </p:nvGrpSpPr>
        <p:grpSpPr>
          <a:xfrm>
            <a:off x="6421008" y="2425076"/>
            <a:ext cx="405342" cy="514828"/>
            <a:chOff x="6421008" y="2425076"/>
            <a:chExt cx="405342" cy="514828"/>
          </a:xfrm>
        </p:grpSpPr>
        <p:sp>
          <p:nvSpPr>
            <p:cNvPr id="13" name="Freeform 2"/>
            <p:cNvSpPr>
              <a:spLocks noChangeArrowheads="1"/>
            </p:cNvSpPr>
            <p:nvPr/>
          </p:nvSpPr>
          <p:spPr bwMode="auto">
            <a:xfrm>
              <a:off x="6421008" y="242507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317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51" name="Freeform 50"/>
            <p:cNvSpPr>
              <a:spLocks noChangeArrowheads="1"/>
            </p:cNvSpPr>
            <p:nvPr/>
          </p:nvSpPr>
          <p:spPr bwMode="auto">
            <a:xfrm>
              <a:off x="6483592" y="2524952"/>
              <a:ext cx="303325" cy="23643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54" name="Group 53"/>
          <p:cNvGrpSpPr/>
          <p:nvPr/>
        </p:nvGrpSpPr>
        <p:grpSpPr>
          <a:xfrm>
            <a:off x="4987628" y="3050820"/>
            <a:ext cx="3272102" cy="548640"/>
            <a:chOff x="4987628" y="3050820"/>
            <a:chExt cx="3272102" cy="548640"/>
          </a:xfrm>
        </p:grpSpPr>
        <p:cxnSp>
          <p:nvCxnSpPr>
            <p:cNvPr id="4" name="Straight Connector 3"/>
            <p:cNvCxnSpPr/>
            <p:nvPr/>
          </p:nvCxnSpPr>
          <p:spPr bwMode="auto">
            <a:xfrm>
              <a:off x="6533986" y="3050820"/>
              <a:ext cx="0" cy="548640"/>
            </a:xfrm>
            <a:prstGeom prst="line">
              <a:avLst/>
            </a:prstGeom>
            <a:noFill/>
            <a:ln w="25400" cap="rnd" cmpd="sng" algn="ctr">
              <a:solidFill>
                <a:srgbClr val="333333"/>
              </a:solidFill>
              <a:prstDash val="solid"/>
              <a:round/>
              <a:headEnd type="none" w="med" len="med"/>
              <a:tailEnd type="triangle" w="med" len="med"/>
            </a:ln>
            <a:effectLst/>
          </p:spPr>
        </p:cxnSp>
        <p:cxnSp>
          <p:nvCxnSpPr>
            <p:cNvPr id="5" name="Straight Connector 4"/>
            <p:cNvCxnSpPr/>
            <p:nvPr/>
          </p:nvCxnSpPr>
          <p:spPr bwMode="auto">
            <a:xfrm>
              <a:off x="6377800" y="3050820"/>
              <a:ext cx="0" cy="548640"/>
            </a:xfrm>
            <a:prstGeom prst="line">
              <a:avLst/>
            </a:prstGeom>
            <a:noFill/>
            <a:ln w="25400" cap="rnd" cmpd="sng" algn="ctr">
              <a:solidFill>
                <a:srgbClr val="333333"/>
              </a:solidFill>
              <a:prstDash val="solid"/>
              <a:round/>
              <a:headEnd type="triangle" w="med" len="med"/>
              <a:tailEnd type="none" w="lg" len="lg"/>
            </a:ln>
            <a:effectLst/>
          </p:spPr>
        </p:cxnSp>
        <p:sp>
          <p:nvSpPr>
            <p:cNvPr id="52" name="TextBox 51"/>
            <p:cNvSpPr txBox="1"/>
            <p:nvPr/>
          </p:nvSpPr>
          <p:spPr>
            <a:xfrm>
              <a:off x="4987628" y="3134938"/>
              <a:ext cx="134402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333333"/>
                  </a:solidFill>
                  <a:effectLst/>
                  <a:uLnTx/>
                  <a:uFillTx/>
                  <a:latin typeface="CiscoSansTT ExtraLight"/>
                  <a:ea typeface="Arial" charset="0"/>
                  <a:cs typeface="Arial" charset="0"/>
                </a:rPr>
                <a:t>Cisco.com</a:t>
              </a:r>
              <a:endParaRPr kumimoji="0" lang="en-US" sz="1800" b="0" i="0" u="none" strike="noStrike" kern="1200" cap="none" spc="0" normalizeH="0" baseline="0" noProof="0" dirty="0">
                <a:ln>
                  <a:noFill/>
                </a:ln>
                <a:solidFill>
                  <a:srgbClr val="333333"/>
                </a:solidFill>
                <a:effectLst/>
                <a:uLnTx/>
                <a:uFillTx/>
                <a:latin typeface="CiscoSansTT ExtraLight"/>
                <a:ea typeface="Arial" charset="0"/>
                <a:cs typeface="Arial" charset="0"/>
              </a:endParaRPr>
            </a:p>
          </p:txBody>
        </p:sp>
        <p:sp>
          <p:nvSpPr>
            <p:cNvPr id="53" name="TextBox 52"/>
            <p:cNvSpPr txBox="1"/>
            <p:nvPr/>
          </p:nvSpPr>
          <p:spPr>
            <a:xfrm>
              <a:off x="6525841" y="3134938"/>
              <a:ext cx="173388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iscoSansTT ExtraLight"/>
                  <a:ea typeface="Arial" charset="0"/>
                  <a:cs typeface="Arial" charset="0"/>
                </a:rPr>
                <a:t>72.163.4.161</a:t>
              </a:r>
            </a:p>
          </p:txBody>
        </p:sp>
      </p:grpSp>
    </p:spTree>
    <p:extLst>
      <p:ext uri="{BB962C8B-B14F-4D97-AF65-F5344CB8AC3E}">
        <p14:creationId xmlns:p14="http://schemas.microsoft.com/office/powerpoint/2010/main" val="88342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sets Umbrella apart from competitors</a:t>
            </a:r>
          </a:p>
        </p:txBody>
      </p:sp>
      <p:sp>
        <p:nvSpPr>
          <p:cNvPr id="3" name="Freeform 2"/>
          <p:cNvSpPr>
            <a:spLocks noChangeAspect="1" noChangeArrowheads="1"/>
          </p:cNvSpPr>
          <p:nvPr/>
        </p:nvSpPr>
        <p:spPr bwMode="auto">
          <a:xfrm>
            <a:off x="3266228" y="2028588"/>
            <a:ext cx="2418495" cy="2418495"/>
          </a:xfrm>
          <a:custGeom>
            <a:avLst/>
            <a:gdLst>
              <a:gd name="T0" fmla="*/ 1580 w 1581"/>
              <a:gd name="T1" fmla="*/ 790 h 1581"/>
              <a:gd name="T2" fmla="*/ 1474 w 1581"/>
              <a:gd name="T3" fmla="*/ 1185 h 1581"/>
              <a:gd name="T4" fmla="*/ 1185 w 1581"/>
              <a:gd name="T5" fmla="*/ 1474 h 1581"/>
              <a:gd name="T6" fmla="*/ 790 w 1581"/>
              <a:gd name="T7" fmla="*/ 1580 h 1581"/>
              <a:gd name="T8" fmla="*/ 395 w 1581"/>
              <a:gd name="T9" fmla="*/ 1474 h 1581"/>
              <a:gd name="T10" fmla="*/ 106 w 1581"/>
              <a:gd name="T11" fmla="*/ 1185 h 1581"/>
              <a:gd name="T12" fmla="*/ 0 w 1581"/>
              <a:gd name="T13" fmla="*/ 790 h 1581"/>
              <a:gd name="T14" fmla="*/ 106 w 1581"/>
              <a:gd name="T15" fmla="*/ 395 h 1581"/>
              <a:gd name="T16" fmla="*/ 395 w 1581"/>
              <a:gd name="T17" fmla="*/ 106 h 1581"/>
              <a:gd name="T18" fmla="*/ 790 w 1581"/>
              <a:gd name="T19" fmla="*/ 0 h 1581"/>
              <a:gd name="T20" fmla="*/ 1185 w 1581"/>
              <a:gd name="T21" fmla="*/ 106 h 1581"/>
              <a:gd name="T22" fmla="*/ 1474 w 1581"/>
              <a:gd name="T23" fmla="*/ 395 h 1581"/>
              <a:gd name="T24" fmla="*/ 1580 w 1581"/>
              <a:gd name="T25" fmla="*/ 790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1581">
                <a:moveTo>
                  <a:pt x="1580" y="790"/>
                </a:moveTo>
                <a:cubicBezTo>
                  <a:pt x="1580" y="935"/>
                  <a:pt x="1547" y="1059"/>
                  <a:pt x="1474" y="1185"/>
                </a:cubicBezTo>
                <a:cubicBezTo>
                  <a:pt x="1401" y="1311"/>
                  <a:pt x="1311" y="1401"/>
                  <a:pt x="1185" y="1474"/>
                </a:cubicBezTo>
                <a:cubicBezTo>
                  <a:pt x="1059" y="1547"/>
                  <a:pt x="935" y="1580"/>
                  <a:pt x="790" y="1580"/>
                </a:cubicBezTo>
                <a:cubicBezTo>
                  <a:pt x="644" y="1580"/>
                  <a:pt x="521" y="1547"/>
                  <a:pt x="395" y="1474"/>
                </a:cubicBezTo>
                <a:cubicBezTo>
                  <a:pt x="269" y="1401"/>
                  <a:pt x="178" y="1311"/>
                  <a:pt x="106" y="1185"/>
                </a:cubicBezTo>
                <a:cubicBezTo>
                  <a:pt x="33" y="1059"/>
                  <a:pt x="0" y="936"/>
                  <a:pt x="0" y="790"/>
                </a:cubicBezTo>
                <a:cubicBezTo>
                  <a:pt x="0" y="645"/>
                  <a:pt x="33" y="521"/>
                  <a:pt x="106" y="395"/>
                </a:cubicBezTo>
                <a:cubicBezTo>
                  <a:pt x="178" y="269"/>
                  <a:pt x="269" y="179"/>
                  <a:pt x="395" y="106"/>
                </a:cubicBezTo>
                <a:cubicBezTo>
                  <a:pt x="521" y="34"/>
                  <a:pt x="644" y="0"/>
                  <a:pt x="790" y="0"/>
                </a:cubicBezTo>
                <a:cubicBezTo>
                  <a:pt x="935" y="0"/>
                  <a:pt x="1059" y="34"/>
                  <a:pt x="1185" y="106"/>
                </a:cubicBezTo>
                <a:cubicBezTo>
                  <a:pt x="1311" y="179"/>
                  <a:pt x="1401" y="269"/>
                  <a:pt x="1474" y="395"/>
                </a:cubicBezTo>
                <a:cubicBezTo>
                  <a:pt x="1547" y="521"/>
                  <a:pt x="1580" y="644"/>
                  <a:pt x="1580" y="790"/>
                </a:cubicBez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444"/>
              </a:solidFill>
              <a:effectLst/>
              <a:uLnTx/>
              <a:uFillTx/>
              <a:latin typeface="CiscoSansTT ExtraLight"/>
              <a:ea typeface="ＭＳ Ｐゴシック" charset="0"/>
              <a:cs typeface="ＭＳ Ｐゴシック" charset="0"/>
            </a:endParaRPr>
          </a:p>
        </p:txBody>
      </p:sp>
      <p:sp>
        <p:nvSpPr>
          <p:cNvPr id="5" name="TextBox 4"/>
          <p:cNvSpPr txBox="1"/>
          <p:nvPr/>
        </p:nvSpPr>
        <p:spPr>
          <a:xfrm>
            <a:off x="1838960" y="3910875"/>
            <a:ext cx="1695559" cy="707886"/>
          </a:xfrm>
          <a:prstGeom prst="rect">
            <a:avLst/>
          </a:prstGeom>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Easiest</a:t>
            </a:r>
            <a:b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connect-to-cloud deployment</a:t>
            </a:r>
          </a:p>
        </p:txBody>
      </p:sp>
      <p:sp>
        <p:nvSpPr>
          <p:cNvPr id="7" name="Oval 6"/>
          <p:cNvSpPr/>
          <p:nvPr/>
        </p:nvSpPr>
        <p:spPr>
          <a:xfrm>
            <a:off x="3530775" y="3918373"/>
            <a:ext cx="558539" cy="5585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9" name="Freeform 1"/>
          <p:cNvSpPr>
            <a:spLocks noChangeArrowheads="1"/>
          </p:cNvSpPr>
          <p:nvPr/>
        </p:nvSpPr>
        <p:spPr bwMode="auto">
          <a:xfrm flipH="1">
            <a:off x="3645413" y="4055033"/>
            <a:ext cx="334292" cy="210751"/>
          </a:xfrm>
          <a:custGeom>
            <a:avLst/>
            <a:gdLst>
              <a:gd name="T0" fmla="*/ 5037 w 6492"/>
              <a:gd name="T1" fmla="*/ 1081 h 4093"/>
              <a:gd name="T2" fmla="*/ 3245 w 6492"/>
              <a:gd name="T3" fmla="*/ 0 h 4093"/>
              <a:gd name="T4" fmla="*/ 1236 w 6492"/>
              <a:gd name="T5" fmla="*/ 1758 h 4093"/>
              <a:gd name="T6" fmla="*/ 0 w 6492"/>
              <a:gd name="T7" fmla="*/ 2906 h 4093"/>
              <a:gd name="T8" fmla="*/ 1222 w 6492"/>
              <a:gd name="T9" fmla="*/ 4092 h 4093"/>
              <a:gd name="T10" fmla="*/ 2822 w 6492"/>
              <a:gd name="T11" fmla="*/ 4092 h 4093"/>
              <a:gd name="T12" fmla="*/ 2822 w 6492"/>
              <a:gd name="T13" fmla="*/ 3420 h 4093"/>
              <a:gd name="T14" fmla="*/ 2698 w 6492"/>
              <a:gd name="T15" fmla="*/ 3544 h 4093"/>
              <a:gd name="T16" fmla="*/ 2100 w 6492"/>
              <a:gd name="T17" fmla="*/ 3544 h 4093"/>
              <a:gd name="T18" fmla="*/ 2100 w 6492"/>
              <a:gd name="T19" fmla="*/ 2946 h 4093"/>
              <a:gd name="T20" fmla="*/ 2946 w 6492"/>
              <a:gd name="T21" fmla="*/ 2099 h 4093"/>
              <a:gd name="T22" fmla="*/ 3545 w 6492"/>
              <a:gd name="T23" fmla="*/ 2099 h 4093"/>
              <a:gd name="T24" fmla="*/ 4391 w 6492"/>
              <a:gd name="T25" fmla="*/ 2946 h 4093"/>
              <a:gd name="T26" fmla="*/ 4391 w 6492"/>
              <a:gd name="T27" fmla="*/ 3544 h 4093"/>
              <a:gd name="T28" fmla="*/ 3793 w 6492"/>
              <a:gd name="T29" fmla="*/ 3544 h 4093"/>
              <a:gd name="T30" fmla="*/ 3669 w 6492"/>
              <a:gd name="T31" fmla="*/ 3420 h 4093"/>
              <a:gd name="T32" fmla="*/ 3669 w 6492"/>
              <a:gd name="T33" fmla="*/ 4092 h 4093"/>
              <a:gd name="T34" fmla="*/ 5156 w 6492"/>
              <a:gd name="T35" fmla="*/ 4092 h 4093"/>
              <a:gd name="T36" fmla="*/ 6491 w 6492"/>
              <a:gd name="T37" fmla="*/ 2571 h 4093"/>
              <a:gd name="T38" fmla="*/ 5037 w 6492"/>
              <a:gd name="T39" fmla="*/ 1081 h 4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92" h="4093">
                <a:moveTo>
                  <a:pt x="5037" y="1081"/>
                </a:moveTo>
                <a:cubicBezTo>
                  <a:pt x="4687" y="420"/>
                  <a:pt x="3993" y="0"/>
                  <a:pt x="3245" y="0"/>
                </a:cubicBezTo>
                <a:cubicBezTo>
                  <a:pt x="2224" y="0"/>
                  <a:pt x="1369" y="759"/>
                  <a:pt x="1236" y="1758"/>
                </a:cubicBezTo>
                <a:cubicBezTo>
                  <a:pt x="567" y="1704"/>
                  <a:pt x="0" y="2243"/>
                  <a:pt x="0" y="2906"/>
                </a:cubicBezTo>
                <a:cubicBezTo>
                  <a:pt x="0" y="3829"/>
                  <a:pt x="799" y="4086"/>
                  <a:pt x="1222" y="4092"/>
                </a:cubicBezTo>
                <a:lnTo>
                  <a:pt x="2822" y="4092"/>
                </a:lnTo>
                <a:lnTo>
                  <a:pt x="2822" y="3420"/>
                </a:lnTo>
                <a:lnTo>
                  <a:pt x="2698" y="3544"/>
                </a:lnTo>
                <a:cubicBezTo>
                  <a:pt x="2531" y="3711"/>
                  <a:pt x="2263" y="3711"/>
                  <a:pt x="2100" y="3544"/>
                </a:cubicBezTo>
                <a:cubicBezTo>
                  <a:pt x="1936" y="3381"/>
                  <a:pt x="1936" y="3110"/>
                  <a:pt x="2100" y="2946"/>
                </a:cubicBezTo>
                <a:lnTo>
                  <a:pt x="2946" y="2099"/>
                </a:lnTo>
                <a:cubicBezTo>
                  <a:pt x="3104" y="1941"/>
                  <a:pt x="3387" y="1941"/>
                  <a:pt x="3545" y="2099"/>
                </a:cubicBezTo>
                <a:lnTo>
                  <a:pt x="4391" y="2946"/>
                </a:lnTo>
                <a:cubicBezTo>
                  <a:pt x="4558" y="3112"/>
                  <a:pt x="4558" y="3381"/>
                  <a:pt x="4391" y="3544"/>
                </a:cubicBezTo>
                <a:cubicBezTo>
                  <a:pt x="4225" y="3711"/>
                  <a:pt x="3957" y="3711"/>
                  <a:pt x="3793" y="3544"/>
                </a:cubicBezTo>
                <a:lnTo>
                  <a:pt x="3669" y="3420"/>
                </a:lnTo>
                <a:lnTo>
                  <a:pt x="3669" y="4092"/>
                </a:lnTo>
                <a:lnTo>
                  <a:pt x="5156" y="4092"/>
                </a:lnTo>
                <a:cubicBezTo>
                  <a:pt x="5170" y="4089"/>
                  <a:pt x="6491" y="3869"/>
                  <a:pt x="6491" y="2571"/>
                </a:cubicBezTo>
                <a:cubicBezTo>
                  <a:pt x="6491" y="1761"/>
                  <a:pt x="5842" y="1097"/>
                  <a:pt x="5037" y="1081"/>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0" name="Freeform 2"/>
          <p:cNvSpPr>
            <a:spLocks noChangeArrowheads="1"/>
          </p:cNvSpPr>
          <p:nvPr/>
        </p:nvSpPr>
        <p:spPr bwMode="auto">
          <a:xfrm flipH="1">
            <a:off x="3760040" y="4161509"/>
            <a:ext cx="103300" cy="210227"/>
          </a:xfrm>
          <a:custGeom>
            <a:avLst/>
            <a:gdLst>
              <a:gd name="T0" fmla="*/ 56 w 2009"/>
              <a:gd name="T1" fmla="*/ 1104 h 3405"/>
              <a:gd name="T2" fmla="*/ 56 w 2009"/>
              <a:gd name="T3" fmla="*/ 1104 h 3405"/>
              <a:gd name="T4" fmla="*/ 256 w 2009"/>
              <a:gd name="T5" fmla="*/ 1104 h 3405"/>
              <a:gd name="T6" fmla="*/ 256 w 2009"/>
              <a:gd name="T7" fmla="*/ 1104 h 3405"/>
              <a:gd name="T8" fmla="*/ 863 w 2009"/>
              <a:gd name="T9" fmla="*/ 497 h 3405"/>
              <a:gd name="T10" fmla="*/ 863 w 2009"/>
              <a:gd name="T11" fmla="*/ 3263 h 3405"/>
              <a:gd name="T12" fmla="*/ 1004 w 2009"/>
              <a:gd name="T13" fmla="*/ 3404 h 3405"/>
              <a:gd name="T14" fmla="*/ 1145 w 2009"/>
              <a:gd name="T15" fmla="*/ 3263 h 3405"/>
              <a:gd name="T16" fmla="*/ 1145 w 2009"/>
              <a:gd name="T17" fmla="*/ 497 h 3405"/>
              <a:gd name="T18" fmla="*/ 1752 w 2009"/>
              <a:gd name="T19" fmla="*/ 1104 h 3405"/>
              <a:gd name="T20" fmla="*/ 1952 w 2009"/>
              <a:gd name="T21" fmla="*/ 1104 h 3405"/>
              <a:gd name="T22" fmla="*/ 1952 w 2009"/>
              <a:gd name="T23" fmla="*/ 903 h 3405"/>
              <a:gd name="T24" fmla="*/ 1106 w 2009"/>
              <a:gd name="T25" fmla="*/ 57 h 3405"/>
              <a:gd name="T26" fmla="*/ 905 w 2009"/>
              <a:gd name="T27" fmla="*/ 57 h 3405"/>
              <a:gd name="T28" fmla="*/ 59 w 2009"/>
              <a:gd name="T29" fmla="*/ 903 h 3405"/>
              <a:gd name="T30" fmla="*/ 56 w 2009"/>
              <a:gd name="T31" fmla="*/ 1104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3405">
                <a:moveTo>
                  <a:pt x="56" y="1104"/>
                </a:moveTo>
                <a:lnTo>
                  <a:pt x="56" y="1104"/>
                </a:lnTo>
                <a:cubicBezTo>
                  <a:pt x="110" y="1157"/>
                  <a:pt x="200" y="1157"/>
                  <a:pt x="256" y="1104"/>
                </a:cubicBezTo>
                <a:lnTo>
                  <a:pt x="256" y="1104"/>
                </a:lnTo>
                <a:lnTo>
                  <a:pt x="863" y="497"/>
                </a:lnTo>
                <a:lnTo>
                  <a:pt x="863" y="3263"/>
                </a:lnTo>
                <a:cubicBezTo>
                  <a:pt x="863" y="3342"/>
                  <a:pt x="925" y="3404"/>
                  <a:pt x="1004" y="3404"/>
                </a:cubicBezTo>
                <a:cubicBezTo>
                  <a:pt x="1083" y="3404"/>
                  <a:pt x="1145" y="3342"/>
                  <a:pt x="1145" y="3263"/>
                </a:cubicBezTo>
                <a:lnTo>
                  <a:pt x="1145" y="497"/>
                </a:lnTo>
                <a:lnTo>
                  <a:pt x="1752" y="1104"/>
                </a:lnTo>
                <a:cubicBezTo>
                  <a:pt x="1806" y="1157"/>
                  <a:pt x="1895" y="1160"/>
                  <a:pt x="1952" y="1104"/>
                </a:cubicBezTo>
                <a:cubicBezTo>
                  <a:pt x="2008" y="1047"/>
                  <a:pt x="2006" y="960"/>
                  <a:pt x="1952" y="903"/>
                </a:cubicBezTo>
                <a:lnTo>
                  <a:pt x="1106" y="57"/>
                </a:lnTo>
                <a:cubicBezTo>
                  <a:pt x="1052" y="3"/>
                  <a:pt x="962" y="0"/>
                  <a:pt x="905" y="57"/>
                </a:cubicBezTo>
                <a:lnTo>
                  <a:pt x="59" y="903"/>
                </a:lnTo>
                <a:cubicBezTo>
                  <a:pt x="0" y="957"/>
                  <a:pt x="0" y="1047"/>
                  <a:pt x="56" y="1104"/>
                </a:cubicBezTo>
              </a:path>
            </a:pathLst>
          </a:custGeom>
          <a:solidFill>
            <a:schemeClr val="bg2"/>
          </a:solidFill>
          <a:ln w="9525" cap="flat">
            <a:no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2" name="TextBox 11"/>
          <p:cNvSpPr txBox="1"/>
          <p:nvPr/>
        </p:nvSpPr>
        <p:spPr>
          <a:xfrm>
            <a:off x="3627303" y="1094477"/>
            <a:ext cx="1761475" cy="707886"/>
          </a:xfrm>
          <a:prstGeom prst="rect">
            <a:avLst/>
          </a:prstGeom>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Fastest </a:t>
            </a:r>
            <a:b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and most reliable cloud infrastructure</a:t>
            </a:r>
          </a:p>
        </p:txBody>
      </p:sp>
      <p:sp>
        <p:nvSpPr>
          <p:cNvPr id="14" name="Oval 13"/>
          <p:cNvSpPr/>
          <p:nvPr/>
        </p:nvSpPr>
        <p:spPr>
          <a:xfrm>
            <a:off x="4228771" y="1781523"/>
            <a:ext cx="558539" cy="5585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5" name="Freeform 38"/>
          <p:cNvSpPr>
            <a:spLocks noChangeAspect="1" noChangeArrowheads="1"/>
          </p:cNvSpPr>
          <p:nvPr/>
        </p:nvSpPr>
        <p:spPr bwMode="auto">
          <a:xfrm>
            <a:off x="4341348" y="1927765"/>
            <a:ext cx="333385" cy="210404"/>
          </a:xfrm>
          <a:custGeom>
            <a:avLst/>
            <a:gdLst>
              <a:gd name="T0" fmla="*/ 5257 w 6493"/>
              <a:gd name="T1" fmla="*/ 1758 h 4096"/>
              <a:gd name="T2" fmla="*/ 3248 w 6493"/>
              <a:gd name="T3" fmla="*/ 0 h 4096"/>
              <a:gd name="T4" fmla="*/ 1456 w 6493"/>
              <a:gd name="T5" fmla="*/ 1081 h 4096"/>
              <a:gd name="T6" fmla="*/ 0 w 6493"/>
              <a:gd name="T7" fmla="*/ 2574 h 4096"/>
              <a:gd name="T8" fmla="*/ 1335 w 6493"/>
              <a:gd name="T9" fmla="*/ 4095 h 4096"/>
              <a:gd name="T10" fmla="*/ 5271 w 6493"/>
              <a:gd name="T11" fmla="*/ 4095 h 4096"/>
              <a:gd name="T12" fmla="*/ 6492 w 6493"/>
              <a:gd name="T13" fmla="*/ 2909 h 4096"/>
              <a:gd name="T14" fmla="*/ 5257 w 6493"/>
              <a:gd name="T15" fmla="*/ 1758 h 4096"/>
              <a:gd name="T16" fmla="*/ 3810 w 6493"/>
              <a:gd name="T17" fmla="*/ 2035 h 4096"/>
              <a:gd name="T18" fmla="*/ 3860 w 6493"/>
              <a:gd name="T19" fmla="*/ 2085 h 4096"/>
              <a:gd name="T20" fmla="*/ 3852 w 6493"/>
              <a:gd name="T21" fmla="*/ 2114 h 4096"/>
              <a:gd name="T22" fmla="*/ 2828 w 6493"/>
              <a:gd name="T23" fmla="*/ 3649 h 4096"/>
              <a:gd name="T24" fmla="*/ 2757 w 6493"/>
              <a:gd name="T25" fmla="*/ 3663 h 4096"/>
              <a:gd name="T26" fmla="*/ 2737 w 6493"/>
              <a:gd name="T27" fmla="*/ 3607 h 4096"/>
              <a:gd name="T28" fmla="*/ 3028 w 6493"/>
              <a:gd name="T29" fmla="*/ 2545 h 4096"/>
              <a:gd name="T30" fmla="*/ 2686 w 6493"/>
              <a:gd name="T31" fmla="*/ 2545 h 4096"/>
              <a:gd name="T32" fmla="*/ 2636 w 6493"/>
              <a:gd name="T33" fmla="*/ 2495 h 4096"/>
              <a:gd name="T34" fmla="*/ 2638 w 6493"/>
              <a:gd name="T35" fmla="*/ 2483 h 4096"/>
              <a:gd name="T36" fmla="*/ 2946 w 6493"/>
              <a:gd name="T37" fmla="*/ 1256 h 4096"/>
              <a:gd name="T38" fmla="*/ 2997 w 6493"/>
              <a:gd name="T39" fmla="*/ 1216 h 4096"/>
              <a:gd name="T40" fmla="*/ 3815 w 6493"/>
              <a:gd name="T41" fmla="*/ 1216 h 4096"/>
              <a:gd name="T42" fmla="*/ 3866 w 6493"/>
              <a:gd name="T43" fmla="*/ 1267 h 4096"/>
              <a:gd name="T44" fmla="*/ 3858 w 6493"/>
              <a:gd name="T45" fmla="*/ 1295 h 4096"/>
              <a:gd name="T46" fmla="*/ 3395 w 6493"/>
              <a:gd name="T47" fmla="*/ 2037 h 4096"/>
              <a:gd name="T48" fmla="*/ 3810 w 6493"/>
              <a:gd name="T49" fmla="*/ 2037 h 4096"/>
              <a:gd name="T50" fmla="*/ 3810 w 6493"/>
              <a:gd name="T51" fmla="*/ 2035 h 4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93" h="4096">
                <a:moveTo>
                  <a:pt x="5257" y="1758"/>
                </a:moveTo>
                <a:cubicBezTo>
                  <a:pt x="5125" y="759"/>
                  <a:pt x="4270" y="0"/>
                  <a:pt x="3248" y="0"/>
                </a:cubicBezTo>
                <a:cubicBezTo>
                  <a:pt x="2500" y="0"/>
                  <a:pt x="1806" y="420"/>
                  <a:pt x="1456" y="1081"/>
                </a:cubicBezTo>
                <a:cubicBezTo>
                  <a:pt x="652" y="1101"/>
                  <a:pt x="3" y="1761"/>
                  <a:pt x="0" y="2574"/>
                </a:cubicBezTo>
                <a:cubicBezTo>
                  <a:pt x="0" y="3872"/>
                  <a:pt x="1321" y="4092"/>
                  <a:pt x="1335" y="4095"/>
                </a:cubicBezTo>
                <a:lnTo>
                  <a:pt x="5271" y="4095"/>
                </a:lnTo>
                <a:cubicBezTo>
                  <a:pt x="5695" y="4089"/>
                  <a:pt x="6492" y="3832"/>
                  <a:pt x="6492" y="2909"/>
                </a:cubicBezTo>
                <a:cubicBezTo>
                  <a:pt x="6490" y="2246"/>
                  <a:pt x="5926" y="1710"/>
                  <a:pt x="5257" y="1758"/>
                </a:cubicBezTo>
                <a:close/>
                <a:moveTo>
                  <a:pt x="3810" y="2035"/>
                </a:moveTo>
                <a:cubicBezTo>
                  <a:pt x="3838" y="2035"/>
                  <a:pt x="3860" y="2057"/>
                  <a:pt x="3860" y="2085"/>
                </a:cubicBezTo>
                <a:cubicBezTo>
                  <a:pt x="3860" y="2097"/>
                  <a:pt x="3858" y="2105"/>
                  <a:pt x="3852" y="2114"/>
                </a:cubicBezTo>
                <a:lnTo>
                  <a:pt x="2828" y="3649"/>
                </a:lnTo>
                <a:cubicBezTo>
                  <a:pt x="2811" y="3671"/>
                  <a:pt x="2780" y="3677"/>
                  <a:pt x="2757" y="3663"/>
                </a:cubicBezTo>
                <a:cubicBezTo>
                  <a:pt x="2740" y="3652"/>
                  <a:pt x="2732" y="3629"/>
                  <a:pt x="2737" y="3607"/>
                </a:cubicBezTo>
                <a:lnTo>
                  <a:pt x="3028" y="2545"/>
                </a:lnTo>
                <a:lnTo>
                  <a:pt x="2686" y="2545"/>
                </a:lnTo>
                <a:cubicBezTo>
                  <a:pt x="2658" y="2545"/>
                  <a:pt x="2636" y="2523"/>
                  <a:pt x="2636" y="2495"/>
                </a:cubicBezTo>
                <a:cubicBezTo>
                  <a:pt x="2636" y="2492"/>
                  <a:pt x="2636" y="2486"/>
                  <a:pt x="2638" y="2483"/>
                </a:cubicBezTo>
                <a:lnTo>
                  <a:pt x="2946" y="1256"/>
                </a:lnTo>
                <a:cubicBezTo>
                  <a:pt x="2952" y="1233"/>
                  <a:pt x="2971" y="1216"/>
                  <a:pt x="2997" y="1216"/>
                </a:cubicBezTo>
                <a:lnTo>
                  <a:pt x="3815" y="1216"/>
                </a:lnTo>
                <a:cubicBezTo>
                  <a:pt x="3843" y="1216"/>
                  <a:pt x="3866" y="1239"/>
                  <a:pt x="3866" y="1267"/>
                </a:cubicBezTo>
                <a:cubicBezTo>
                  <a:pt x="3866" y="1276"/>
                  <a:pt x="3863" y="1287"/>
                  <a:pt x="3858" y="1295"/>
                </a:cubicBezTo>
                <a:lnTo>
                  <a:pt x="3395" y="2037"/>
                </a:lnTo>
                <a:lnTo>
                  <a:pt x="3810" y="2037"/>
                </a:lnTo>
                <a:lnTo>
                  <a:pt x="3810" y="2035"/>
                </a:lnTo>
                <a:close/>
              </a:path>
            </a:pathLst>
          </a:custGeom>
          <a:solidFill>
            <a:schemeClr val="bg2"/>
          </a:solidFill>
          <a:ln>
            <a:noFill/>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17" name="TextBox 16"/>
          <p:cNvSpPr txBox="1"/>
          <p:nvPr/>
        </p:nvSpPr>
        <p:spPr>
          <a:xfrm>
            <a:off x="1371600" y="2460312"/>
            <a:ext cx="1752693" cy="707886"/>
          </a:xfrm>
          <a:prstGeom prst="rect">
            <a:avLst/>
          </a:prstGeom>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Broadest</a:t>
            </a:r>
            <a:b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coverage of malicious </a:t>
            </a:r>
            <a:b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destinations and files</a:t>
            </a:r>
          </a:p>
        </p:txBody>
      </p:sp>
      <p:sp>
        <p:nvSpPr>
          <p:cNvPr id="19" name="Oval 18"/>
          <p:cNvSpPr/>
          <p:nvPr/>
        </p:nvSpPr>
        <p:spPr>
          <a:xfrm>
            <a:off x="3086874" y="2589730"/>
            <a:ext cx="558539" cy="5585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1" name="Freeform 31"/>
          <p:cNvSpPr>
            <a:spLocks noChangeArrowheads="1"/>
          </p:cNvSpPr>
          <p:nvPr/>
        </p:nvSpPr>
        <p:spPr bwMode="auto">
          <a:xfrm>
            <a:off x="3191731" y="2868773"/>
            <a:ext cx="106737" cy="72673"/>
          </a:xfrm>
          <a:custGeom>
            <a:avLst/>
            <a:gdLst>
              <a:gd name="T0" fmla="*/ 1803 w 2072"/>
              <a:gd name="T1" fmla="*/ 0 h 1412"/>
              <a:gd name="T2" fmla="*/ 0 w 2072"/>
              <a:gd name="T3" fmla="*/ 0 h 1412"/>
              <a:gd name="T4" fmla="*/ 313 w 2072"/>
              <a:gd name="T5" fmla="*/ 1411 h 1412"/>
              <a:gd name="T6" fmla="*/ 2071 w 2072"/>
              <a:gd name="T7" fmla="*/ 1411 h 1412"/>
              <a:gd name="T8" fmla="*/ 1803 w 2072"/>
              <a:gd name="T9" fmla="*/ 0 h 1412"/>
            </a:gdLst>
            <a:ahLst/>
            <a:cxnLst>
              <a:cxn ang="0">
                <a:pos x="T0" y="T1"/>
              </a:cxn>
              <a:cxn ang="0">
                <a:pos x="T2" y="T3"/>
              </a:cxn>
              <a:cxn ang="0">
                <a:pos x="T4" y="T5"/>
              </a:cxn>
              <a:cxn ang="0">
                <a:pos x="T6" y="T7"/>
              </a:cxn>
              <a:cxn ang="0">
                <a:pos x="T8" y="T9"/>
              </a:cxn>
            </a:cxnLst>
            <a:rect l="0" t="0" r="r" b="b"/>
            <a:pathLst>
              <a:path w="2072" h="1412">
                <a:moveTo>
                  <a:pt x="1803" y="0"/>
                </a:moveTo>
                <a:lnTo>
                  <a:pt x="0" y="0"/>
                </a:lnTo>
                <a:cubicBezTo>
                  <a:pt x="0" y="505"/>
                  <a:pt x="113" y="982"/>
                  <a:pt x="313" y="1411"/>
                </a:cubicBezTo>
                <a:lnTo>
                  <a:pt x="2071" y="1411"/>
                </a:lnTo>
                <a:cubicBezTo>
                  <a:pt x="1911" y="937"/>
                  <a:pt x="1823" y="466"/>
                  <a:pt x="1803"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2" name="Freeform 32"/>
          <p:cNvSpPr>
            <a:spLocks noChangeArrowheads="1"/>
          </p:cNvSpPr>
          <p:nvPr/>
        </p:nvSpPr>
        <p:spPr bwMode="auto">
          <a:xfrm>
            <a:off x="3215349" y="2955980"/>
            <a:ext cx="138078" cy="86752"/>
          </a:xfrm>
          <a:custGeom>
            <a:avLst/>
            <a:gdLst>
              <a:gd name="T0" fmla="*/ 1716 w 2679"/>
              <a:gd name="T1" fmla="*/ 0 h 1683"/>
              <a:gd name="T2" fmla="*/ 0 w 2679"/>
              <a:gd name="T3" fmla="*/ 0 h 1683"/>
              <a:gd name="T4" fmla="*/ 2678 w 2679"/>
              <a:gd name="T5" fmla="*/ 1682 h 1683"/>
              <a:gd name="T6" fmla="*/ 1716 w 2679"/>
              <a:gd name="T7" fmla="*/ 0 h 1683"/>
            </a:gdLst>
            <a:ahLst/>
            <a:cxnLst>
              <a:cxn ang="0">
                <a:pos x="T0" y="T1"/>
              </a:cxn>
              <a:cxn ang="0">
                <a:pos x="T2" y="T3"/>
              </a:cxn>
              <a:cxn ang="0">
                <a:pos x="T4" y="T5"/>
              </a:cxn>
              <a:cxn ang="0">
                <a:pos x="T6" y="T7"/>
              </a:cxn>
            </a:cxnLst>
            <a:rect l="0" t="0" r="r" b="b"/>
            <a:pathLst>
              <a:path w="2679" h="1683">
                <a:moveTo>
                  <a:pt x="1716" y="0"/>
                </a:moveTo>
                <a:lnTo>
                  <a:pt x="0" y="0"/>
                </a:lnTo>
                <a:cubicBezTo>
                  <a:pt x="548" y="943"/>
                  <a:pt x="1533" y="1598"/>
                  <a:pt x="2678" y="1682"/>
                </a:cubicBezTo>
                <a:cubicBezTo>
                  <a:pt x="2311" y="1211"/>
                  <a:pt x="1959" y="613"/>
                  <a:pt x="1716"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3" name="Freeform 33"/>
          <p:cNvSpPr>
            <a:spLocks noChangeArrowheads="1"/>
          </p:cNvSpPr>
          <p:nvPr/>
        </p:nvSpPr>
        <p:spPr bwMode="auto">
          <a:xfrm>
            <a:off x="3298241" y="2868773"/>
            <a:ext cx="135807" cy="72673"/>
          </a:xfrm>
          <a:custGeom>
            <a:avLst/>
            <a:gdLst>
              <a:gd name="T0" fmla="*/ 0 w 2636"/>
              <a:gd name="T1" fmla="*/ 0 h 1412"/>
              <a:gd name="T2" fmla="*/ 285 w 2636"/>
              <a:gd name="T3" fmla="*/ 1411 h 1412"/>
              <a:gd name="T4" fmla="*/ 2350 w 2636"/>
              <a:gd name="T5" fmla="*/ 1411 h 1412"/>
              <a:gd name="T6" fmla="*/ 2635 w 2636"/>
              <a:gd name="T7" fmla="*/ 0 h 1412"/>
              <a:gd name="T8" fmla="*/ 0 w 2636"/>
              <a:gd name="T9" fmla="*/ 0 h 1412"/>
            </a:gdLst>
            <a:ahLst/>
            <a:cxnLst>
              <a:cxn ang="0">
                <a:pos x="T0" y="T1"/>
              </a:cxn>
              <a:cxn ang="0">
                <a:pos x="T2" y="T3"/>
              </a:cxn>
              <a:cxn ang="0">
                <a:pos x="T4" y="T5"/>
              </a:cxn>
              <a:cxn ang="0">
                <a:pos x="T6" y="T7"/>
              </a:cxn>
              <a:cxn ang="0">
                <a:pos x="T8" y="T9"/>
              </a:cxn>
            </a:cxnLst>
            <a:rect l="0" t="0" r="r" b="b"/>
            <a:pathLst>
              <a:path w="2636" h="1412">
                <a:moveTo>
                  <a:pt x="0" y="0"/>
                </a:moveTo>
                <a:cubicBezTo>
                  <a:pt x="11" y="485"/>
                  <a:pt x="104" y="957"/>
                  <a:pt x="285" y="1411"/>
                </a:cubicBezTo>
                <a:lnTo>
                  <a:pt x="2350" y="1411"/>
                </a:lnTo>
                <a:cubicBezTo>
                  <a:pt x="2530" y="957"/>
                  <a:pt x="2623" y="485"/>
                  <a:pt x="2635" y="0"/>
                </a:cubicBezTo>
                <a:lnTo>
                  <a:pt x="0"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4" name="Freeform 34"/>
          <p:cNvSpPr>
            <a:spLocks noChangeArrowheads="1"/>
          </p:cNvSpPr>
          <p:nvPr/>
        </p:nvSpPr>
        <p:spPr bwMode="auto">
          <a:xfrm>
            <a:off x="3319589" y="2701173"/>
            <a:ext cx="93339" cy="66086"/>
          </a:xfrm>
          <a:custGeom>
            <a:avLst/>
            <a:gdLst>
              <a:gd name="T0" fmla="*/ 1810 w 1811"/>
              <a:gd name="T1" fmla="*/ 1279 h 1282"/>
              <a:gd name="T2" fmla="*/ 906 w 1811"/>
              <a:gd name="T3" fmla="*/ 0 h 1282"/>
              <a:gd name="T4" fmla="*/ 0 w 1811"/>
              <a:gd name="T5" fmla="*/ 1281 h 1282"/>
              <a:gd name="T6" fmla="*/ 1810 w 1811"/>
              <a:gd name="T7" fmla="*/ 1281 h 1282"/>
              <a:gd name="T8" fmla="*/ 1810 w 1811"/>
              <a:gd name="T9" fmla="*/ 1279 h 1282"/>
            </a:gdLst>
            <a:ahLst/>
            <a:cxnLst>
              <a:cxn ang="0">
                <a:pos x="T0" y="T1"/>
              </a:cxn>
              <a:cxn ang="0">
                <a:pos x="T2" y="T3"/>
              </a:cxn>
              <a:cxn ang="0">
                <a:pos x="T4" y="T5"/>
              </a:cxn>
              <a:cxn ang="0">
                <a:pos x="T6" y="T7"/>
              </a:cxn>
              <a:cxn ang="0">
                <a:pos x="T8" y="T9"/>
              </a:cxn>
            </a:cxnLst>
            <a:rect l="0" t="0" r="r" b="b"/>
            <a:pathLst>
              <a:path w="1811" h="1282">
                <a:moveTo>
                  <a:pt x="1810" y="1279"/>
                </a:moveTo>
                <a:cubicBezTo>
                  <a:pt x="1506" y="655"/>
                  <a:pt x="1161" y="282"/>
                  <a:pt x="906" y="0"/>
                </a:cubicBezTo>
                <a:cubicBezTo>
                  <a:pt x="652" y="282"/>
                  <a:pt x="304" y="655"/>
                  <a:pt x="0" y="1281"/>
                </a:cubicBezTo>
                <a:lnTo>
                  <a:pt x="1810" y="1281"/>
                </a:lnTo>
                <a:lnTo>
                  <a:pt x="1810" y="1279"/>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5" name="Freeform 35"/>
          <p:cNvSpPr>
            <a:spLocks noChangeArrowheads="1"/>
          </p:cNvSpPr>
          <p:nvPr/>
        </p:nvSpPr>
        <p:spPr bwMode="auto">
          <a:xfrm>
            <a:off x="3380452" y="2695268"/>
            <a:ext cx="127176" cy="71991"/>
          </a:xfrm>
          <a:custGeom>
            <a:avLst/>
            <a:gdLst>
              <a:gd name="T0" fmla="*/ 934 w 2470"/>
              <a:gd name="T1" fmla="*/ 1397 h 1398"/>
              <a:gd name="T2" fmla="*/ 2469 w 2470"/>
              <a:gd name="T3" fmla="*/ 1397 h 1398"/>
              <a:gd name="T4" fmla="*/ 0 w 2470"/>
              <a:gd name="T5" fmla="*/ 0 h 1398"/>
              <a:gd name="T6" fmla="*/ 934 w 2470"/>
              <a:gd name="T7" fmla="*/ 1397 h 1398"/>
            </a:gdLst>
            <a:ahLst/>
            <a:cxnLst>
              <a:cxn ang="0">
                <a:pos x="T0" y="T1"/>
              </a:cxn>
              <a:cxn ang="0">
                <a:pos x="T2" y="T3"/>
              </a:cxn>
              <a:cxn ang="0">
                <a:pos x="T4" y="T5"/>
              </a:cxn>
              <a:cxn ang="0">
                <a:pos x="T6" y="T7"/>
              </a:cxn>
            </a:cxnLst>
            <a:rect l="0" t="0" r="r" b="b"/>
            <a:pathLst>
              <a:path w="2470" h="1398">
                <a:moveTo>
                  <a:pt x="934" y="1397"/>
                </a:moveTo>
                <a:lnTo>
                  <a:pt x="2469" y="1397"/>
                </a:lnTo>
                <a:cubicBezTo>
                  <a:pt x="1905" y="615"/>
                  <a:pt x="1016" y="82"/>
                  <a:pt x="0" y="0"/>
                </a:cubicBezTo>
                <a:cubicBezTo>
                  <a:pt x="358" y="398"/>
                  <a:pt x="669" y="804"/>
                  <a:pt x="934" y="1397"/>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6" name="Freeform 36"/>
          <p:cNvSpPr>
            <a:spLocks noChangeArrowheads="1"/>
          </p:cNvSpPr>
          <p:nvPr/>
        </p:nvSpPr>
        <p:spPr bwMode="auto">
          <a:xfrm>
            <a:off x="3298468" y="2781567"/>
            <a:ext cx="135807" cy="72673"/>
          </a:xfrm>
          <a:custGeom>
            <a:avLst/>
            <a:gdLst>
              <a:gd name="T0" fmla="*/ 2634 w 2635"/>
              <a:gd name="T1" fmla="*/ 1411 h 1412"/>
              <a:gd name="T2" fmla="*/ 2349 w 2635"/>
              <a:gd name="T3" fmla="*/ 0 h 1412"/>
              <a:gd name="T4" fmla="*/ 285 w 2635"/>
              <a:gd name="T5" fmla="*/ 0 h 1412"/>
              <a:gd name="T6" fmla="*/ 0 w 2635"/>
              <a:gd name="T7" fmla="*/ 1411 h 1412"/>
              <a:gd name="T8" fmla="*/ 2634 w 2635"/>
              <a:gd name="T9" fmla="*/ 1411 h 1412"/>
            </a:gdLst>
            <a:ahLst/>
            <a:cxnLst>
              <a:cxn ang="0">
                <a:pos x="T0" y="T1"/>
              </a:cxn>
              <a:cxn ang="0">
                <a:pos x="T2" y="T3"/>
              </a:cxn>
              <a:cxn ang="0">
                <a:pos x="T4" y="T5"/>
              </a:cxn>
              <a:cxn ang="0">
                <a:pos x="T6" y="T7"/>
              </a:cxn>
              <a:cxn ang="0">
                <a:pos x="T8" y="T9"/>
              </a:cxn>
            </a:cxnLst>
            <a:rect l="0" t="0" r="r" b="b"/>
            <a:pathLst>
              <a:path w="2635" h="1412">
                <a:moveTo>
                  <a:pt x="2634" y="1411"/>
                </a:moveTo>
                <a:cubicBezTo>
                  <a:pt x="2623" y="925"/>
                  <a:pt x="2530" y="454"/>
                  <a:pt x="2349" y="0"/>
                </a:cubicBezTo>
                <a:lnTo>
                  <a:pt x="285" y="0"/>
                </a:lnTo>
                <a:cubicBezTo>
                  <a:pt x="104" y="454"/>
                  <a:pt x="11" y="925"/>
                  <a:pt x="0" y="1411"/>
                </a:cubicBezTo>
                <a:lnTo>
                  <a:pt x="2634" y="1411"/>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7" name="Freeform 37"/>
          <p:cNvSpPr>
            <a:spLocks noChangeArrowheads="1"/>
          </p:cNvSpPr>
          <p:nvPr/>
        </p:nvSpPr>
        <p:spPr bwMode="auto">
          <a:xfrm>
            <a:off x="3224888" y="2695268"/>
            <a:ext cx="127176" cy="71991"/>
          </a:xfrm>
          <a:custGeom>
            <a:avLst/>
            <a:gdLst>
              <a:gd name="T0" fmla="*/ 1536 w 2471"/>
              <a:gd name="T1" fmla="*/ 1397 h 1398"/>
              <a:gd name="T2" fmla="*/ 2470 w 2471"/>
              <a:gd name="T3" fmla="*/ 0 h 1398"/>
              <a:gd name="T4" fmla="*/ 0 w 2471"/>
              <a:gd name="T5" fmla="*/ 1397 h 1398"/>
              <a:gd name="T6" fmla="*/ 1536 w 2471"/>
              <a:gd name="T7" fmla="*/ 1397 h 1398"/>
            </a:gdLst>
            <a:ahLst/>
            <a:cxnLst>
              <a:cxn ang="0">
                <a:pos x="T0" y="T1"/>
              </a:cxn>
              <a:cxn ang="0">
                <a:pos x="T2" y="T3"/>
              </a:cxn>
              <a:cxn ang="0">
                <a:pos x="T4" y="T5"/>
              </a:cxn>
              <a:cxn ang="0">
                <a:pos x="T6" y="T7"/>
              </a:cxn>
            </a:cxnLst>
            <a:rect l="0" t="0" r="r" b="b"/>
            <a:pathLst>
              <a:path w="2471" h="1398">
                <a:moveTo>
                  <a:pt x="1536" y="1397"/>
                </a:moveTo>
                <a:cubicBezTo>
                  <a:pt x="1790" y="827"/>
                  <a:pt x="2089" y="423"/>
                  <a:pt x="2470" y="0"/>
                </a:cubicBezTo>
                <a:cubicBezTo>
                  <a:pt x="1454" y="82"/>
                  <a:pt x="565" y="615"/>
                  <a:pt x="0" y="1397"/>
                </a:cubicBezTo>
                <a:lnTo>
                  <a:pt x="1536" y="1397"/>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8" name="Freeform 38"/>
          <p:cNvSpPr>
            <a:spLocks noChangeArrowheads="1"/>
          </p:cNvSpPr>
          <p:nvPr/>
        </p:nvSpPr>
        <p:spPr bwMode="auto">
          <a:xfrm>
            <a:off x="3434275" y="2781567"/>
            <a:ext cx="105602" cy="72673"/>
          </a:xfrm>
          <a:custGeom>
            <a:avLst/>
            <a:gdLst>
              <a:gd name="T0" fmla="*/ 265 w 2050"/>
              <a:gd name="T1" fmla="*/ 1411 h 1412"/>
              <a:gd name="T2" fmla="*/ 2049 w 2050"/>
              <a:gd name="T3" fmla="*/ 1411 h 1412"/>
              <a:gd name="T4" fmla="*/ 1606 w 2050"/>
              <a:gd name="T5" fmla="*/ 0 h 1412"/>
              <a:gd name="T6" fmla="*/ 0 w 2050"/>
              <a:gd name="T7" fmla="*/ 0 h 1412"/>
              <a:gd name="T8" fmla="*/ 265 w 2050"/>
              <a:gd name="T9" fmla="*/ 1411 h 1412"/>
            </a:gdLst>
            <a:ahLst/>
            <a:cxnLst>
              <a:cxn ang="0">
                <a:pos x="T0" y="T1"/>
              </a:cxn>
              <a:cxn ang="0">
                <a:pos x="T2" y="T3"/>
              </a:cxn>
              <a:cxn ang="0">
                <a:pos x="T4" y="T5"/>
              </a:cxn>
              <a:cxn ang="0">
                <a:pos x="T6" y="T7"/>
              </a:cxn>
              <a:cxn ang="0">
                <a:pos x="T8" y="T9"/>
              </a:cxn>
            </a:cxnLst>
            <a:rect l="0" t="0" r="r" b="b"/>
            <a:pathLst>
              <a:path w="2050" h="1412">
                <a:moveTo>
                  <a:pt x="265" y="1411"/>
                </a:moveTo>
                <a:lnTo>
                  <a:pt x="2049" y="1411"/>
                </a:lnTo>
                <a:cubicBezTo>
                  <a:pt x="2007" y="900"/>
                  <a:pt x="1849" y="420"/>
                  <a:pt x="1606" y="0"/>
                </a:cubicBezTo>
                <a:lnTo>
                  <a:pt x="0" y="0"/>
                </a:lnTo>
                <a:cubicBezTo>
                  <a:pt x="167" y="454"/>
                  <a:pt x="254" y="928"/>
                  <a:pt x="265" y="1411"/>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29" name="Freeform 39"/>
          <p:cNvSpPr>
            <a:spLocks noChangeArrowheads="1"/>
          </p:cNvSpPr>
          <p:nvPr/>
        </p:nvSpPr>
        <p:spPr bwMode="auto">
          <a:xfrm>
            <a:off x="3192639" y="2781567"/>
            <a:ext cx="105602" cy="72673"/>
          </a:xfrm>
          <a:custGeom>
            <a:avLst/>
            <a:gdLst>
              <a:gd name="T0" fmla="*/ 0 w 2050"/>
              <a:gd name="T1" fmla="*/ 1411 h 1412"/>
              <a:gd name="T2" fmla="*/ 1784 w 2050"/>
              <a:gd name="T3" fmla="*/ 1411 h 1412"/>
              <a:gd name="T4" fmla="*/ 2049 w 2050"/>
              <a:gd name="T5" fmla="*/ 0 h 1412"/>
              <a:gd name="T6" fmla="*/ 443 w 2050"/>
              <a:gd name="T7" fmla="*/ 0 h 1412"/>
              <a:gd name="T8" fmla="*/ 0 w 2050"/>
              <a:gd name="T9" fmla="*/ 1411 h 1412"/>
            </a:gdLst>
            <a:ahLst/>
            <a:cxnLst>
              <a:cxn ang="0">
                <a:pos x="T0" y="T1"/>
              </a:cxn>
              <a:cxn ang="0">
                <a:pos x="T2" y="T3"/>
              </a:cxn>
              <a:cxn ang="0">
                <a:pos x="T4" y="T5"/>
              </a:cxn>
              <a:cxn ang="0">
                <a:pos x="T6" y="T7"/>
              </a:cxn>
              <a:cxn ang="0">
                <a:pos x="T8" y="T9"/>
              </a:cxn>
            </a:cxnLst>
            <a:rect l="0" t="0" r="r" b="b"/>
            <a:pathLst>
              <a:path w="2050" h="1412">
                <a:moveTo>
                  <a:pt x="0" y="1411"/>
                </a:moveTo>
                <a:lnTo>
                  <a:pt x="1784" y="1411"/>
                </a:lnTo>
                <a:cubicBezTo>
                  <a:pt x="1795" y="928"/>
                  <a:pt x="1882" y="454"/>
                  <a:pt x="2049" y="0"/>
                </a:cubicBezTo>
                <a:lnTo>
                  <a:pt x="443" y="0"/>
                </a:lnTo>
                <a:cubicBezTo>
                  <a:pt x="200" y="423"/>
                  <a:pt x="42" y="900"/>
                  <a:pt x="0" y="1411"/>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0" name="Freeform 40"/>
          <p:cNvSpPr>
            <a:spLocks noChangeArrowheads="1"/>
          </p:cNvSpPr>
          <p:nvPr/>
        </p:nvSpPr>
        <p:spPr bwMode="auto">
          <a:xfrm>
            <a:off x="3319362" y="2955980"/>
            <a:ext cx="93339" cy="79486"/>
          </a:xfrm>
          <a:custGeom>
            <a:avLst/>
            <a:gdLst>
              <a:gd name="T0" fmla="*/ 0 w 1812"/>
              <a:gd name="T1" fmla="*/ 0 h 1545"/>
              <a:gd name="T2" fmla="*/ 906 w 1812"/>
              <a:gd name="T3" fmla="*/ 1544 h 1545"/>
              <a:gd name="T4" fmla="*/ 1811 w 1812"/>
              <a:gd name="T5" fmla="*/ 0 h 1545"/>
              <a:gd name="T6" fmla="*/ 0 w 1812"/>
              <a:gd name="T7" fmla="*/ 0 h 1545"/>
            </a:gdLst>
            <a:ahLst/>
            <a:cxnLst>
              <a:cxn ang="0">
                <a:pos x="T0" y="T1"/>
              </a:cxn>
              <a:cxn ang="0">
                <a:pos x="T2" y="T3"/>
              </a:cxn>
              <a:cxn ang="0">
                <a:pos x="T4" y="T5"/>
              </a:cxn>
              <a:cxn ang="0">
                <a:pos x="T6" y="T7"/>
              </a:cxn>
            </a:cxnLst>
            <a:rect l="0" t="0" r="r" b="b"/>
            <a:pathLst>
              <a:path w="1812" h="1545">
                <a:moveTo>
                  <a:pt x="0" y="0"/>
                </a:moveTo>
                <a:cubicBezTo>
                  <a:pt x="132" y="390"/>
                  <a:pt x="649" y="1262"/>
                  <a:pt x="906" y="1544"/>
                </a:cubicBezTo>
                <a:cubicBezTo>
                  <a:pt x="1159" y="1262"/>
                  <a:pt x="1675" y="418"/>
                  <a:pt x="1811" y="0"/>
                </a:cubicBezTo>
                <a:cubicBezTo>
                  <a:pt x="1511" y="0"/>
                  <a:pt x="305" y="0"/>
                  <a:pt x="0"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1" name="Freeform 41"/>
          <p:cNvSpPr>
            <a:spLocks noChangeArrowheads="1"/>
          </p:cNvSpPr>
          <p:nvPr/>
        </p:nvSpPr>
        <p:spPr bwMode="auto">
          <a:xfrm>
            <a:off x="3433821" y="2868773"/>
            <a:ext cx="106737" cy="72673"/>
          </a:xfrm>
          <a:custGeom>
            <a:avLst/>
            <a:gdLst>
              <a:gd name="T0" fmla="*/ 268 w 2072"/>
              <a:gd name="T1" fmla="*/ 0 h 1412"/>
              <a:gd name="T2" fmla="*/ 2071 w 2072"/>
              <a:gd name="T3" fmla="*/ 0 h 1412"/>
              <a:gd name="T4" fmla="*/ 1758 w 2072"/>
              <a:gd name="T5" fmla="*/ 1411 h 1412"/>
              <a:gd name="T6" fmla="*/ 0 w 2072"/>
              <a:gd name="T7" fmla="*/ 1411 h 1412"/>
              <a:gd name="T8" fmla="*/ 268 w 2072"/>
              <a:gd name="T9" fmla="*/ 0 h 1412"/>
            </a:gdLst>
            <a:ahLst/>
            <a:cxnLst>
              <a:cxn ang="0">
                <a:pos x="T0" y="T1"/>
              </a:cxn>
              <a:cxn ang="0">
                <a:pos x="T2" y="T3"/>
              </a:cxn>
              <a:cxn ang="0">
                <a:pos x="T4" y="T5"/>
              </a:cxn>
              <a:cxn ang="0">
                <a:pos x="T6" y="T7"/>
              </a:cxn>
              <a:cxn ang="0">
                <a:pos x="T8" y="T9"/>
              </a:cxn>
            </a:cxnLst>
            <a:rect l="0" t="0" r="r" b="b"/>
            <a:pathLst>
              <a:path w="2072" h="1412">
                <a:moveTo>
                  <a:pt x="268" y="0"/>
                </a:moveTo>
                <a:lnTo>
                  <a:pt x="2071" y="0"/>
                </a:lnTo>
                <a:cubicBezTo>
                  <a:pt x="2071" y="505"/>
                  <a:pt x="1958" y="982"/>
                  <a:pt x="1758" y="1411"/>
                </a:cubicBezTo>
                <a:lnTo>
                  <a:pt x="0" y="1411"/>
                </a:lnTo>
                <a:cubicBezTo>
                  <a:pt x="160" y="937"/>
                  <a:pt x="248" y="466"/>
                  <a:pt x="268"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2" name="Freeform 42"/>
          <p:cNvSpPr>
            <a:spLocks noChangeArrowheads="1"/>
          </p:cNvSpPr>
          <p:nvPr/>
        </p:nvSpPr>
        <p:spPr bwMode="auto">
          <a:xfrm>
            <a:off x="3379090" y="2955980"/>
            <a:ext cx="138078" cy="86752"/>
          </a:xfrm>
          <a:custGeom>
            <a:avLst/>
            <a:gdLst>
              <a:gd name="T0" fmla="*/ 962 w 2679"/>
              <a:gd name="T1" fmla="*/ 0 h 1683"/>
              <a:gd name="T2" fmla="*/ 2678 w 2679"/>
              <a:gd name="T3" fmla="*/ 0 h 1683"/>
              <a:gd name="T4" fmla="*/ 0 w 2679"/>
              <a:gd name="T5" fmla="*/ 1682 h 1683"/>
              <a:gd name="T6" fmla="*/ 962 w 2679"/>
              <a:gd name="T7" fmla="*/ 0 h 1683"/>
            </a:gdLst>
            <a:ahLst/>
            <a:cxnLst>
              <a:cxn ang="0">
                <a:pos x="T0" y="T1"/>
              </a:cxn>
              <a:cxn ang="0">
                <a:pos x="T2" y="T3"/>
              </a:cxn>
              <a:cxn ang="0">
                <a:pos x="T4" y="T5"/>
              </a:cxn>
              <a:cxn ang="0">
                <a:pos x="T6" y="T7"/>
              </a:cxn>
            </a:cxnLst>
            <a:rect l="0" t="0" r="r" b="b"/>
            <a:pathLst>
              <a:path w="2679" h="1683">
                <a:moveTo>
                  <a:pt x="962" y="0"/>
                </a:moveTo>
                <a:lnTo>
                  <a:pt x="2678" y="0"/>
                </a:lnTo>
                <a:cubicBezTo>
                  <a:pt x="2130" y="943"/>
                  <a:pt x="1145" y="1598"/>
                  <a:pt x="0" y="1682"/>
                </a:cubicBezTo>
                <a:cubicBezTo>
                  <a:pt x="367" y="1211"/>
                  <a:pt x="719" y="613"/>
                  <a:pt x="962"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nvGrpSpPr>
          <p:cNvPr id="33" name="Group 32"/>
          <p:cNvGrpSpPr/>
          <p:nvPr/>
        </p:nvGrpSpPr>
        <p:grpSpPr>
          <a:xfrm>
            <a:off x="3371148" y="2912189"/>
            <a:ext cx="143941" cy="182820"/>
            <a:chOff x="3209925" y="2562929"/>
            <a:chExt cx="139700" cy="177434"/>
          </a:xfrm>
        </p:grpSpPr>
        <p:sp>
          <p:nvSpPr>
            <p:cNvPr id="34" name="Freeform 33"/>
            <p:cNvSpPr>
              <a:spLocks noChangeArrowheads="1"/>
            </p:cNvSpPr>
            <p:nvPr/>
          </p:nvSpPr>
          <p:spPr bwMode="auto">
            <a:xfrm>
              <a:off x="3209925" y="2562929"/>
              <a:ext cx="139700" cy="177434"/>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2"/>
            </a:solidFill>
            <a:ln w="1778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5" name="Freeform 34"/>
            <p:cNvSpPr>
              <a:spLocks noChangeArrowheads="1"/>
            </p:cNvSpPr>
            <p:nvPr/>
          </p:nvSpPr>
          <p:spPr bwMode="auto">
            <a:xfrm>
              <a:off x="3236353" y="2600490"/>
              <a:ext cx="93782" cy="73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sp>
        <p:nvSpPr>
          <p:cNvPr id="37" name="Freeform 36"/>
          <p:cNvSpPr>
            <a:spLocks noChangeArrowheads="1"/>
          </p:cNvSpPr>
          <p:nvPr/>
        </p:nvSpPr>
        <p:spPr bwMode="auto">
          <a:xfrm>
            <a:off x="4154337" y="2834695"/>
            <a:ext cx="707408" cy="898480"/>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2"/>
          </a:solidFill>
          <a:ln w="63500" cap="rnd">
            <a:solidFill>
              <a:schemeClr val="accent1"/>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8" name="Freeform 37"/>
          <p:cNvSpPr>
            <a:spLocks noChangeArrowheads="1"/>
          </p:cNvSpPr>
          <p:nvPr/>
        </p:nvSpPr>
        <p:spPr bwMode="auto">
          <a:xfrm>
            <a:off x="4288162" y="3024903"/>
            <a:ext cx="474892" cy="370158"/>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40" name="TextBox 39"/>
          <p:cNvSpPr txBox="1"/>
          <p:nvPr/>
        </p:nvSpPr>
        <p:spPr>
          <a:xfrm>
            <a:off x="5789673" y="2561911"/>
            <a:ext cx="2013207" cy="523220"/>
          </a:xfrm>
          <a:prstGeom prst="rect">
            <a:avLst/>
          </a:prstGeom>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Most open </a:t>
            </a:r>
            <a:b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platform for integration</a:t>
            </a:r>
          </a:p>
        </p:txBody>
      </p:sp>
      <p:sp>
        <p:nvSpPr>
          <p:cNvPr id="42" name="Oval 41"/>
          <p:cNvSpPr/>
          <p:nvPr/>
        </p:nvSpPr>
        <p:spPr>
          <a:xfrm>
            <a:off x="5370668" y="2589729"/>
            <a:ext cx="558539" cy="5585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4" name="Rounded Rectangle 43"/>
          <p:cNvSpPr/>
          <p:nvPr/>
        </p:nvSpPr>
        <p:spPr>
          <a:xfrm>
            <a:off x="5563609" y="2907459"/>
            <a:ext cx="235592" cy="46392"/>
          </a:xfrm>
          <a:prstGeom prst="roundRect">
            <a:avLst>
              <a:gd name="adj" fmla="val 8192"/>
            </a:avLst>
          </a:pr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 name="Rounded Rectangle 44"/>
          <p:cNvSpPr/>
          <p:nvPr/>
        </p:nvSpPr>
        <p:spPr>
          <a:xfrm>
            <a:off x="5575332" y="2967092"/>
            <a:ext cx="235592" cy="46392"/>
          </a:xfrm>
          <a:prstGeom prst="roundRect">
            <a:avLst>
              <a:gd name="adj" fmla="val 8192"/>
            </a:avLst>
          </a:pr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6" name="Rounded Rectangle 45"/>
          <p:cNvSpPr/>
          <p:nvPr/>
        </p:nvSpPr>
        <p:spPr>
          <a:xfrm>
            <a:off x="5530582" y="2788192"/>
            <a:ext cx="235592" cy="46392"/>
          </a:xfrm>
          <a:prstGeom prst="roundRect">
            <a:avLst>
              <a:gd name="adj" fmla="val 8192"/>
            </a:avLst>
          </a:pr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 name="Rounded Rectangle 46"/>
          <p:cNvSpPr/>
          <p:nvPr/>
        </p:nvSpPr>
        <p:spPr>
          <a:xfrm>
            <a:off x="5503610" y="2847826"/>
            <a:ext cx="235592" cy="46392"/>
          </a:xfrm>
          <a:prstGeom prst="roundRect">
            <a:avLst>
              <a:gd name="adj" fmla="val 8192"/>
            </a:avLst>
          </a:pr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 name="Rounded Rectangle 47"/>
          <p:cNvSpPr/>
          <p:nvPr/>
        </p:nvSpPr>
        <p:spPr>
          <a:xfrm>
            <a:off x="5515170" y="2728558"/>
            <a:ext cx="235592" cy="46392"/>
          </a:xfrm>
          <a:prstGeom prst="roundRect">
            <a:avLst>
              <a:gd name="adj" fmla="val 8192"/>
            </a:avLst>
          </a:pr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 name="TextBox 49"/>
          <p:cNvSpPr txBox="1"/>
          <p:nvPr/>
        </p:nvSpPr>
        <p:spPr>
          <a:xfrm>
            <a:off x="5586550" y="3910875"/>
            <a:ext cx="1596570" cy="707886"/>
          </a:xfrm>
          <a:prstGeom prst="rect">
            <a:avLst/>
          </a:prstGeom>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Most predictive</a:t>
            </a:r>
            <a:br>
              <a:rPr kumimoji="1" lang="en-US" sz="1600" b="1"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1"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intelligence to stop threats earlier</a:t>
            </a:r>
          </a:p>
        </p:txBody>
      </p:sp>
      <p:sp>
        <p:nvSpPr>
          <p:cNvPr id="52" name="Oval 51"/>
          <p:cNvSpPr/>
          <p:nvPr/>
        </p:nvSpPr>
        <p:spPr>
          <a:xfrm>
            <a:off x="4926767" y="3918373"/>
            <a:ext cx="558539" cy="5585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4" name="Freeform 3"/>
          <p:cNvSpPr>
            <a:spLocks noChangeArrowheads="1"/>
          </p:cNvSpPr>
          <p:nvPr/>
        </p:nvSpPr>
        <p:spPr bwMode="auto">
          <a:xfrm>
            <a:off x="5176750" y="4102201"/>
            <a:ext cx="116622" cy="116622"/>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chemeClr val="bg2"/>
          </a:solidFill>
          <a:ln w="25400" cap="rnd">
            <a:solidFill>
              <a:schemeClr val="bg2"/>
            </a:solid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55" name="Freeform 5"/>
          <p:cNvSpPr>
            <a:spLocks noChangeArrowheads="1"/>
          </p:cNvSpPr>
          <p:nvPr/>
        </p:nvSpPr>
        <p:spPr bwMode="auto">
          <a:xfrm>
            <a:off x="5047852" y="4066908"/>
            <a:ext cx="42966" cy="42966"/>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bg2"/>
          </a:solidFill>
          <a:ln w="25400" cap="rnd">
            <a:solidFill>
              <a:schemeClr val="bg2"/>
            </a:solid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56" name="Freeform 6"/>
          <p:cNvSpPr>
            <a:spLocks noChangeArrowheads="1"/>
          </p:cNvSpPr>
          <p:nvPr/>
        </p:nvSpPr>
        <p:spPr bwMode="auto">
          <a:xfrm>
            <a:off x="5047852" y="4066908"/>
            <a:ext cx="42966" cy="42966"/>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bg2"/>
          </a:solidFill>
          <a:ln w="25400" cap="rnd">
            <a:solidFill>
              <a:schemeClr val="bg2"/>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57" name="Freeform 7"/>
          <p:cNvSpPr>
            <a:spLocks noChangeArrowheads="1"/>
          </p:cNvSpPr>
          <p:nvPr/>
        </p:nvSpPr>
        <p:spPr bwMode="auto">
          <a:xfrm>
            <a:off x="5336339" y="4016269"/>
            <a:ext cx="42966" cy="42966"/>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2"/>
          </a:solidFill>
          <a:ln w="25400" cap="rnd">
            <a:solidFill>
              <a:schemeClr val="bg2"/>
            </a:solid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58" name="Freeform 8"/>
          <p:cNvSpPr>
            <a:spLocks noChangeArrowheads="1"/>
          </p:cNvSpPr>
          <p:nvPr/>
        </p:nvSpPr>
        <p:spPr bwMode="auto">
          <a:xfrm>
            <a:off x="5336339" y="4016269"/>
            <a:ext cx="42966" cy="42966"/>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2"/>
          </a:solidFill>
          <a:ln w="25400" cap="rnd">
            <a:solidFill>
              <a:schemeClr val="bg2"/>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59" name="Freeform 9"/>
          <p:cNvSpPr>
            <a:spLocks noChangeArrowheads="1"/>
          </p:cNvSpPr>
          <p:nvPr/>
        </p:nvSpPr>
        <p:spPr bwMode="auto">
          <a:xfrm>
            <a:off x="5047852" y="4304756"/>
            <a:ext cx="42966" cy="42966"/>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9 h 123"/>
              <a:gd name="T18" fmla="*/ 61 w 123"/>
              <a:gd name="T19" fmla="*/ 0 h 123"/>
              <a:gd name="T20" fmla="*/ 92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20" y="82"/>
                  <a:pt x="114" y="92"/>
                </a:cubicBezTo>
                <a:cubicBezTo>
                  <a:pt x="108" y="102"/>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49"/>
                  <a:pt x="2" y="41"/>
                  <a:pt x="8" y="31"/>
                </a:cubicBezTo>
                <a:cubicBezTo>
                  <a:pt x="14" y="21"/>
                  <a:pt x="21" y="15"/>
                  <a:pt x="31" y="9"/>
                </a:cubicBezTo>
                <a:cubicBezTo>
                  <a:pt x="41" y="3"/>
                  <a:pt x="50" y="0"/>
                  <a:pt x="61" y="0"/>
                </a:cubicBezTo>
                <a:cubicBezTo>
                  <a:pt x="72" y="0"/>
                  <a:pt x="82" y="3"/>
                  <a:pt x="92" y="9"/>
                </a:cubicBezTo>
                <a:cubicBezTo>
                  <a:pt x="101" y="15"/>
                  <a:pt x="108" y="21"/>
                  <a:pt x="114" y="31"/>
                </a:cubicBezTo>
                <a:cubicBezTo>
                  <a:pt x="120" y="41"/>
                  <a:pt x="122" y="50"/>
                  <a:pt x="122" y="61"/>
                </a:cubicBezTo>
              </a:path>
            </a:pathLst>
          </a:custGeom>
          <a:solidFill>
            <a:schemeClr val="bg2"/>
          </a:solidFill>
          <a:ln w="25400" cap="rnd">
            <a:solidFill>
              <a:schemeClr val="bg2"/>
            </a:solid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0" name="Freeform 10"/>
          <p:cNvSpPr>
            <a:spLocks noChangeArrowheads="1"/>
          </p:cNvSpPr>
          <p:nvPr/>
        </p:nvSpPr>
        <p:spPr bwMode="auto">
          <a:xfrm>
            <a:off x="5047852" y="4304756"/>
            <a:ext cx="42966" cy="42966"/>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9 h 123"/>
              <a:gd name="T18" fmla="*/ 61 w 123"/>
              <a:gd name="T19" fmla="*/ 0 h 123"/>
              <a:gd name="T20" fmla="*/ 92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20" y="82"/>
                  <a:pt x="114" y="92"/>
                </a:cubicBezTo>
                <a:cubicBezTo>
                  <a:pt x="108" y="102"/>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49"/>
                  <a:pt x="2" y="41"/>
                  <a:pt x="8" y="31"/>
                </a:cubicBezTo>
                <a:cubicBezTo>
                  <a:pt x="14" y="21"/>
                  <a:pt x="21" y="15"/>
                  <a:pt x="31" y="9"/>
                </a:cubicBezTo>
                <a:cubicBezTo>
                  <a:pt x="41" y="3"/>
                  <a:pt x="50" y="0"/>
                  <a:pt x="61" y="0"/>
                </a:cubicBezTo>
                <a:cubicBezTo>
                  <a:pt x="72" y="0"/>
                  <a:pt x="82" y="3"/>
                  <a:pt x="92" y="9"/>
                </a:cubicBezTo>
                <a:cubicBezTo>
                  <a:pt x="101" y="15"/>
                  <a:pt x="108" y="21"/>
                  <a:pt x="114" y="31"/>
                </a:cubicBezTo>
                <a:cubicBezTo>
                  <a:pt x="120" y="41"/>
                  <a:pt x="122" y="50"/>
                  <a:pt x="122" y="61"/>
                </a:cubicBezTo>
              </a:path>
            </a:pathLst>
          </a:custGeom>
          <a:solidFill>
            <a:schemeClr val="bg2"/>
          </a:solidFill>
          <a:ln w="25400" cap="rnd">
            <a:solidFill>
              <a:schemeClr val="bg2"/>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1" name="Freeform 11"/>
          <p:cNvSpPr>
            <a:spLocks noChangeArrowheads="1"/>
          </p:cNvSpPr>
          <p:nvPr/>
        </p:nvSpPr>
        <p:spPr bwMode="auto">
          <a:xfrm>
            <a:off x="5213579" y="4304756"/>
            <a:ext cx="42966" cy="42966"/>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chemeClr val="bg2"/>
          </a:solidFill>
          <a:ln w="25400" cap="rnd">
            <a:solidFill>
              <a:schemeClr val="bg2"/>
            </a:solid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2" name="Freeform 12"/>
          <p:cNvSpPr>
            <a:spLocks noChangeArrowheads="1"/>
          </p:cNvSpPr>
          <p:nvPr/>
        </p:nvSpPr>
        <p:spPr bwMode="auto">
          <a:xfrm>
            <a:off x="5213579" y="4304756"/>
            <a:ext cx="42966" cy="42966"/>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chemeClr val="bg2"/>
          </a:solidFill>
          <a:ln w="25400" cap="rnd">
            <a:solidFill>
              <a:schemeClr val="bg2"/>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3" name="Line 13"/>
          <p:cNvSpPr>
            <a:spLocks noChangeShapeType="1"/>
          </p:cNvSpPr>
          <p:nvPr/>
        </p:nvSpPr>
        <p:spPr bwMode="auto">
          <a:xfrm flipV="1">
            <a:off x="5084680" y="4200410"/>
            <a:ext cx="108950" cy="112019"/>
          </a:xfrm>
          <a:prstGeom prst="line">
            <a:avLst/>
          </a:prstGeom>
          <a:solidFill>
            <a:schemeClr val="bg2"/>
          </a:solidFill>
          <a:ln w="25400" cap="rnd">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4" name="Line 14"/>
          <p:cNvSpPr>
            <a:spLocks noChangeShapeType="1"/>
          </p:cNvSpPr>
          <p:nvPr/>
        </p:nvSpPr>
        <p:spPr bwMode="auto">
          <a:xfrm flipV="1">
            <a:off x="5274959" y="4051563"/>
            <a:ext cx="67518" cy="69052"/>
          </a:xfrm>
          <a:prstGeom prst="line">
            <a:avLst/>
          </a:prstGeom>
          <a:solidFill>
            <a:schemeClr val="bg2"/>
          </a:solidFill>
          <a:ln w="25400" cap="rnd">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5" name="Line 15"/>
          <p:cNvSpPr>
            <a:spLocks noChangeShapeType="1"/>
          </p:cNvSpPr>
          <p:nvPr/>
        </p:nvSpPr>
        <p:spPr bwMode="auto">
          <a:xfrm>
            <a:off x="5087749" y="4097598"/>
            <a:ext cx="93605" cy="39897"/>
          </a:xfrm>
          <a:prstGeom prst="line">
            <a:avLst/>
          </a:prstGeom>
          <a:solidFill>
            <a:schemeClr val="bg2"/>
          </a:solidFill>
          <a:ln w="25400" cap="rnd">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6" name="Line 16"/>
          <p:cNvSpPr>
            <a:spLocks noChangeShapeType="1"/>
          </p:cNvSpPr>
          <p:nvPr/>
        </p:nvSpPr>
        <p:spPr bwMode="auto">
          <a:xfrm flipH="1" flipV="1">
            <a:off x="5282632" y="4186599"/>
            <a:ext cx="55242" cy="26086"/>
          </a:xfrm>
          <a:prstGeom prst="line">
            <a:avLst/>
          </a:prstGeom>
          <a:solidFill>
            <a:schemeClr val="bg2"/>
          </a:solidFill>
          <a:ln w="25400" cap="rnd">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7" name="Line 17"/>
          <p:cNvSpPr>
            <a:spLocks noChangeShapeType="1"/>
          </p:cNvSpPr>
          <p:nvPr/>
        </p:nvSpPr>
        <p:spPr bwMode="auto">
          <a:xfrm flipV="1">
            <a:off x="5235062" y="4217290"/>
            <a:ext cx="1535" cy="89001"/>
          </a:xfrm>
          <a:prstGeom prst="line">
            <a:avLst/>
          </a:prstGeom>
          <a:solidFill>
            <a:schemeClr val="bg2"/>
          </a:solidFill>
          <a:ln w="25400" cap="rnd">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8" name="Freeform 18"/>
          <p:cNvSpPr>
            <a:spLocks noChangeArrowheads="1"/>
          </p:cNvSpPr>
          <p:nvPr/>
        </p:nvSpPr>
        <p:spPr bwMode="auto">
          <a:xfrm>
            <a:off x="5336339" y="4195807"/>
            <a:ext cx="42966" cy="42966"/>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2"/>
          </a:solidFill>
          <a:ln w="25400" cap="rnd">
            <a:solidFill>
              <a:schemeClr val="bg2"/>
            </a:solidFill>
            <a:bevel/>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69" name="Freeform 19"/>
          <p:cNvSpPr>
            <a:spLocks noChangeArrowheads="1"/>
          </p:cNvSpPr>
          <p:nvPr/>
        </p:nvSpPr>
        <p:spPr bwMode="auto">
          <a:xfrm>
            <a:off x="5336339" y="4195807"/>
            <a:ext cx="42966" cy="42966"/>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2"/>
          </a:solidFill>
          <a:ln w="25400" cap="rnd">
            <a:solidFill>
              <a:schemeClr val="bg2"/>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
        <p:nvSpPr>
          <p:cNvPr id="70" name="Freeform 4"/>
          <p:cNvSpPr>
            <a:spLocks noChangeArrowheads="1"/>
          </p:cNvSpPr>
          <p:nvPr/>
        </p:nvSpPr>
        <p:spPr bwMode="auto">
          <a:xfrm>
            <a:off x="5176750" y="4102201"/>
            <a:ext cx="116622" cy="116622"/>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chemeClr val="bg2"/>
          </a:solidFill>
          <a:ln w="25400" cap="rnd">
            <a:solidFill>
              <a:schemeClr val="bg2"/>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iscoSansTT ExtraLight"/>
              <a:ea typeface="ＭＳ Ｐゴシック" charset="0"/>
            </a:endParaRPr>
          </a:p>
        </p:txBody>
      </p:sp>
    </p:spTree>
    <p:extLst>
      <p:ext uri="{BB962C8B-B14F-4D97-AF65-F5344CB8AC3E}">
        <p14:creationId xmlns:p14="http://schemas.microsoft.com/office/powerpoint/2010/main" val="3014565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463" y="2926937"/>
            <a:ext cx="1243330" cy="1243965"/>
          </a:xfrm>
          <a:custGeom>
            <a:avLst/>
            <a:gdLst/>
            <a:ahLst/>
            <a:cxnLst/>
            <a:rect l="l" t="t" r="r" b="b"/>
            <a:pathLst>
              <a:path w="1243330"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3" name="object 3"/>
          <p:cNvSpPr/>
          <p:nvPr/>
        </p:nvSpPr>
        <p:spPr>
          <a:xfrm>
            <a:off x="1870187" y="2921699"/>
            <a:ext cx="1243330" cy="1243965"/>
          </a:xfrm>
          <a:custGeom>
            <a:avLst/>
            <a:gdLst/>
            <a:ahLst/>
            <a:cxnLst/>
            <a:rect l="l" t="t" r="r" b="b"/>
            <a:pathLst>
              <a:path w="1243330"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4" name="object 4"/>
          <p:cNvSpPr/>
          <p:nvPr/>
        </p:nvSpPr>
        <p:spPr>
          <a:xfrm>
            <a:off x="3192729" y="2927985"/>
            <a:ext cx="1243330" cy="1243965"/>
          </a:xfrm>
          <a:custGeom>
            <a:avLst/>
            <a:gdLst/>
            <a:ahLst/>
            <a:cxnLst/>
            <a:rect l="l" t="t" r="r" b="b"/>
            <a:pathLst>
              <a:path w="1243329"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5" name="object 5"/>
          <p:cNvSpPr/>
          <p:nvPr/>
        </p:nvSpPr>
        <p:spPr>
          <a:xfrm>
            <a:off x="515463" y="1532499"/>
            <a:ext cx="1243330" cy="1243965"/>
          </a:xfrm>
          <a:custGeom>
            <a:avLst/>
            <a:gdLst/>
            <a:ahLst/>
            <a:cxnLst/>
            <a:rect l="l" t="t" r="r" b="b"/>
            <a:pathLst>
              <a:path w="1243330"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6" name="object 6"/>
          <p:cNvSpPr/>
          <p:nvPr/>
        </p:nvSpPr>
        <p:spPr>
          <a:xfrm>
            <a:off x="3241787" y="1527262"/>
            <a:ext cx="1243330" cy="1243965"/>
          </a:xfrm>
          <a:custGeom>
            <a:avLst/>
            <a:gdLst/>
            <a:ahLst/>
            <a:cxnLst/>
            <a:rect l="l" t="t" r="r" b="b"/>
            <a:pathLst>
              <a:path w="1243329"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7" name="object 7"/>
          <p:cNvSpPr/>
          <p:nvPr/>
        </p:nvSpPr>
        <p:spPr>
          <a:xfrm>
            <a:off x="4596513" y="1527275"/>
            <a:ext cx="1243330" cy="1243965"/>
          </a:xfrm>
          <a:custGeom>
            <a:avLst/>
            <a:gdLst/>
            <a:ahLst/>
            <a:cxnLst/>
            <a:rect l="l" t="t" r="r" b="b"/>
            <a:pathLst>
              <a:path w="1243329"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8" name="object 8"/>
          <p:cNvSpPr/>
          <p:nvPr/>
        </p:nvSpPr>
        <p:spPr>
          <a:xfrm>
            <a:off x="5434584" y="1185671"/>
            <a:ext cx="3709416" cy="3438144"/>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515463" y="2243835"/>
            <a:ext cx="1243330" cy="30099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MR</a:t>
            </a:r>
            <a:endParaRPr sz="1000">
              <a:latin typeface="Tahoma"/>
              <a:cs typeface="Tahoma"/>
            </a:endParaRPr>
          </a:p>
          <a:p>
            <a:pPr algn="ctr">
              <a:lnSpc>
                <a:spcPct val="100000"/>
              </a:lnSpc>
              <a:spcBef>
                <a:spcPts val="5"/>
              </a:spcBef>
            </a:pPr>
            <a:r>
              <a:rPr sz="800" dirty="0">
                <a:solidFill>
                  <a:srgbClr val="282828"/>
                </a:solidFill>
                <a:latin typeface="Tahoma"/>
                <a:cs typeface="Tahoma"/>
              </a:rPr>
              <a:t>Access</a:t>
            </a:r>
            <a:r>
              <a:rPr sz="800" spc="-5" dirty="0">
                <a:solidFill>
                  <a:srgbClr val="282828"/>
                </a:solidFill>
                <a:latin typeface="Tahoma"/>
                <a:cs typeface="Tahoma"/>
              </a:rPr>
              <a:t> Points</a:t>
            </a:r>
            <a:endParaRPr sz="800">
              <a:latin typeface="Tahoma"/>
              <a:cs typeface="Tahoma"/>
            </a:endParaRPr>
          </a:p>
        </p:txBody>
      </p:sp>
      <p:sp>
        <p:nvSpPr>
          <p:cNvPr id="10" name="object 10"/>
          <p:cNvSpPr txBox="1"/>
          <p:nvPr/>
        </p:nvSpPr>
        <p:spPr>
          <a:xfrm>
            <a:off x="515463" y="3688588"/>
            <a:ext cx="1243330" cy="30099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MS</a:t>
            </a:r>
            <a:endParaRPr sz="1000">
              <a:latin typeface="Tahoma"/>
              <a:cs typeface="Tahoma"/>
            </a:endParaRPr>
          </a:p>
          <a:p>
            <a:pPr algn="ctr">
              <a:lnSpc>
                <a:spcPct val="100000"/>
              </a:lnSpc>
              <a:spcBef>
                <a:spcPts val="5"/>
              </a:spcBef>
            </a:pPr>
            <a:r>
              <a:rPr sz="800" spc="-5" dirty="0">
                <a:solidFill>
                  <a:srgbClr val="282828"/>
                </a:solidFill>
                <a:latin typeface="Tahoma"/>
                <a:cs typeface="Tahoma"/>
              </a:rPr>
              <a:t>Ethernet</a:t>
            </a:r>
            <a:r>
              <a:rPr sz="800" spc="-15" dirty="0">
                <a:solidFill>
                  <a:srgbClr val="282828"/>
                </a:solidFill>
                <a:latin typeface="Tahoma"/>
                <a:cs typeface="Tahoma"/>
              </a:rPr>
              <a:t> </a:t>
            </a:r>
            <a:r>
              <a:rPr sz="800" dirty="0">
                <a:solidFill>
                  <a:srgbClr val="282828"/>
                </a:solidFill>
                <a:latin typeface="Tahoma"/>
                <a:cs typeface="Tahoma"/>
              </a:rPr>
              <a:t>Switches</a:t>
            </a:r>
            <a:endParaRPr sz="800">
              <a:latin typeface="Tahoma"/>
              <a:cs typeface="Tahoma"/>
            </a:endParaRPr>
          </a:p>
        </p:txBody>
      </p:sp>
      <p:sp>
        <p:nvSpPr>
          <p:cNvPr id="11" name="object 11"/>
          <p:cNvSpPr txBox="1"/>
          <p:nvPr/>
        </p:nvSpPr>
        <p:spPr>
          <a:xfrm>
            <a:off x="3241787" y="2243835"/>
            <a:ext cx="1243330" cy="429259"/>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MX</a:t>
            </a:r>
            <a:endParaRPr sz="1000">
              <a:latin typeface="Tahoma"/>
              <a:cs typeface="Tahoma"/>
            </a:endParaRPr>
          </a:p>
          <a:p>
            <a:pPr marL="183515" marR="176530" algn="ctr">
              <a:lnSpc>
                <a:spcPts val="1010"/>
              </a:lnSpc>
            </a:pPr>
            <a:r>
              <a:rPr sz="800" spc="-5" dirty="0">
                <a:solidFill>
                  <a:srgbClr val="282828"/>
                </a:solidFill>
                <a:latin typeface="Tahoma"/>
                <a:cs typeface="Tahoma"/>
              </a:rPr>
              <a:t>SD-WAN </a:t>
            </a:r>
            <a:r>
              <a:rPr sz="800" dirty="0">
                <a:solidFill>
                  <a:srgbClr val="282828"/>
                </a:solidFill>
                <a:latin typeface="Tahoma"/>
                <a:cs typeface="Tahoma"/>
              </a:rPr>
              <a:t>&amp;</a:t>
            </a:r>
            <a:r>
              <a:rPr sz="800" spc="-55" dirty="0">
                <a:solidFill>
                  <a:srgbClr val="282828"/>
                </a:solidFill>
                <a:latin typeface="Tahoma"/>
                <a:cs typeface="Tahoma"/>
              </a:rPr>
              <a:t> </a:t>
            </a:r>
            <a:r>
              <a:rPr sz="800" spc="-5" dirty="0">
                <a:solidFill>
                  <a:srgbClr val="282828"/>
                </a:solidFill>
                <a:latin typeface="Tahoma"/>
                <a:cs typeface="Tahoma"/>
              </a:rPr>
              <a:t>Security  </a:t>
            </a:r>
            <a:r>
              <a:rPr sz="800" dirty="0">
                <a:solidFill>
                  <a:srgbClr val="282828"/>
                </a:solidFill>
                <a:latin typeface="Tahoma"/>
                <a:cs typeface="Tahoma"/>
              </a:rPr>
              <a:t>Appliances</a:t>
            </a:r>
            <a:endParaRPr sz="800">
              <a:latin typeface="Tahoma"/>
              <a:cs typeface="Tahoma"/>
            </a:endParaRPr>
          </a:p>
        </p:txBody>
      </p:sp>
      <p:sp>
        <p:nvSpPr>
          <p:cNvPr id="12" name="object 12"/>
          <p:cNvSpPr txBox="1"/>
          <p:nvPr/>
        </p:nvSpPr>
        <p:spPr>
          <a:xfrm>
            <a:off x="1870187" y="3688588"/>
            <a:ext cx="1243330" cy="300990"/>
          </a:xfrm>
          <a:prstGeom prst="rect">
            <a:avLst/>
          </a:prstGeom>
        </p:spPr>
        <p:txBody>
          <a:bodyPr vert="horz" wrap="square" lIns="0" tIns="12700" rIns="0" bIns="0" rtlCol="0">
            <a:spAutoFit/>
          </a:bodyPr>
          <a:lstStyle/>
          <a:p>
            <a:pPr marL="635" algn="ctr">
              <a:lnSpc>
                <a:spcPct val="100000"/>
              </a:lnSpc>
              <a:spcBef>
                <a:spcPts val="100"/>
              </a:spcBef>
            </a:pPr>
            <a:r>
              <a:rPr sz="1000" b="1" dirty="0">
                <a:solidFill>
                  <a:srgbClr val="65B144"/>
                </a:solidFill>
                <a:latin typeface="Tahoma"/>
                <a:cs typeface="Tahoma"/>
              </a:rPr>
              <a:t>SM</a:t>
            </a:r>
            <a:endParaRPr sz="1000">
              <a:latin typeface="Tahoma"/>
              <a:cs typeface="Tahoma"/>
            </a:endParaRPr>
          </a:p>
          <a:p>
            <a:pPr algn="ctr">
              <a:lnSpc>
                <a:spcPct val="100000"/>
              </a:lnSpc>
              <a:spcBef>
                <a:spcPts val="5"/>
              </a:spcBef>
            </a:pPr>
            <a:r>
              <a:rPr sz="800" spc="-5" dirty="0">
                <a:solidFill>
                  <a:srgbClr val="282828"/>
                </a:solidFill>
                <a:latin typeface="Tahoma"/>
                <a:cs typeface="Tahoma"/>
              </a:rPr>
              <a:t>Endpoint</a:t>
            </a:r>
            <a:r>
              <a:rPr sz="800" spc="-20" dirty="0">
                <a:solidFill>
                  <a:srgbClr val="282828"/>
                </a:solidFill>
                <a:latin typeface="Tahoma"/>
                <a:cs typeface="Tahoma"/>
              </a:rPr>
              <a:t> </a:t>
            </a:r>
            <a:r>
              <a:rPr sz="800" dirty="0">
                <a:solidFill>
                  <a:srgbClr val="282828"/>
                </a:solidFill>
                <a:latin typeface="Tahoma"/>
                <a:cs typeface="Tahoma"/>
              </a:rPr>
              <a:t>Management</a:t>
            </a:r>
            <a:endParaRPr sz="800">
              <a:latin typeface="Tahoma"/>
              <a:cs typeface="Tahoma"/>
            </a:endParaRPr>
          </a:p>
        </p:txBody>
      </p:sp>
      <p:sp>
        <p:nvSpPr>
          <p:cNvPr id="13" name="object 13"/>
          <p:cNvSpPr txBox="1"/>
          <p:nvPr/>
        </p:nvSpPr>
        <p:spPr>
          <a:xfrm>
            <a:off x="4596513" y="2243835"/>
            <a:ext cx="1243330" cy="429259"/>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MI</a:t>
            </a:r>
            <a:endParaRPr sz="1000">
              <a:latin typeface="Tahoma"/>
              <a:cs typeface="Tahoma"/>
            </a:endParaRPr>
          </a:p>
          <a:p>
            <a:pPr marL="132080" marR="125095" indent="635" algn="ctr">
              <a:lnSpc>
                <a:spcPts val="1010"/>
              </a:lnSpc>
            </a:pPr>
            <a:r>
              <a:rPr sz="800" dirty="0">
                <a:solidFill>
                  <a:srgbClr val="282828"/>
                </a:solidFill>
                <a:latin typeface="Tahoma"/>
                <a:cs typeface="Tahoma"/>
              </a:rPr>
              <a:t>Insight &amp; </a:t>
            </a:r>
            <a:r>
              <a:rPr sz="800" spc="-5" dirty="0">
                <a:solidFill>
                  <a:srgbClr val="282828"/>
                </a:solidFill>
                <a:latin typeface="Tahoma"/>
                <a:cs typeface="Tahoma"/>
              </a:rPr>
              <a:t>Optimized  End-User</a:t>
            </a:r>
            <a:r>
              <a:rPr sz="800" spc="-20" dirty="0">
                <a:solidFill>
                  <a:srgbClr val="282828"/>
                </a:solidFill>
                <a:latin typeface="Tahoma"/>
                <a:cs typeface="Tahoma"/>
              </a:rPr>
              <a:t> </a:t>
            </a:r>
            <a:r>
              <a:rPr sz="800" spc="-5" dirty="0">
                <a:solidFill>
                  <a:srgbClr val="282828"/>
                </a:solidFill>
                <a:latin typeface="Tahoma"/>
                <a:cs typeface="Tahoma"/>
              </a:rPr>
              <a:t>Experiences</a:t>
            </a:r>
            <a:endParaRPr sz="800">
              <a:latin typeface="Tahoma"/>
              <a:cs typeface="Tahoma"/>
            </a:endParaRPr>
          </a:p>
        </p:txBody>
      </p:sp>
      <p:sp>
        <p:nvSpPr>
          <p:cNvPr id="14" name="object 14"/>
          <p:cNvSpPr txBox="1"/>
          <p:nvPr/>
        </p:nvSpPr>
        <p:spPr>
          <a:xfrm>
            <a:off x="3224913" y="3688588"/>
            <a:ext cx="1243330" cy="30099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MV</a:t>
            </a:r>
            <a:endParaRPr sz="1000" dirty="0">
              <a:latin typeface="Tahoma"/>
              <a:cs typeface="Tahoma"/>
            </a:endParaRPr>
          </a:p>
          <a:p>
            <a:pPr algn="ctr">
              <a:lnSpc>
                <a:spcPct val="100000"/>
              </a:lnSpc>
              <a:spcBef>
                <a:spcPts val="5"/>
              </a:spcBef>
            </a:pPr>
            <a:r>
              <a:rPr sz="800" dirty="0">
                <a:solidFill>
                  <a:srgbClr val="282828"/>
                </a:solidFill>
                <a:latin typeface="Tahoma"/>
                <a:cs typeface="Tahoma"/>
              </a:rPr>
              <a:t>Smart</a:t>
            </a:r>
            <a:r>
              <a:rPr sz="800" spc="-15" dirty="0">
                <a:solidFill>
                  <a:srgbClr val="282828"/>
                </a:solidFill>
                <a:latin typeface="Tahoma"/>
                <a:cs typeface="Tahoma"/>
              </a:rPr>
              <a:t> </a:t>
            </a:r>
            <a:r>
              <a:rPr sz="800" spc="-5" dirty="0">
                <a:solidFill>
                  <a:srgbClr val="282828"/>
                </a:solidFill>
                <a:latin typeface="Tahoma"/>
                <a:cs typeface="Tahoma"/>
              </a:rPr>
              <a:t>Cameras</a:t>
            </a:r>
            <a:endParaRPr sz="800" dirty="0">
              <a:latin typeface="Tahoma"/>
              <a:cs typeface="Tahoma"/>
            </a:endParaRPr>
          </a:p>
        </p:txBody>
      </p:sp>
      <p:sp>
        <p:nvSpPr>
          <p:cNvPr id="15" name="object 15"/>
          <p:cNvSpPr/>
          <p:nvPr/>
        </p:nvSpPr>
        <p:spPr>
          <a:xfrm>
            <a:off x="515112" y="1527047"/>
            <a:ext cx="1243584" cy="637032"/>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3224783" y="2965704"/>
            <a:ext cx="1243583" cy="640079"/>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3240023" y="1527047"/>
            <a:ext cx="1246631" cy="637032"/>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1868423" y="2974848"/>
            <a:ext cx="1246632" cy="637032"/>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4596384" y="1527047"/>
            <a:ext cx="1243584" cy="640079"/>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515112" y="2999232"/>
            <a:ext cx="1243584" cy="637032"/>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6123432" y="1374647"/>
            <a:ext cx="3020567" cy="2846831"/>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1878633" y="1529883"/>
            <a:ext cx="1243330" cy="1243965"/>
          </a:xfrm>
          <a:custGeom>
            <a:avLst/>
            <a:gdLst/>
            <a:ahLst/>
            <a:cxnLst/>
            <a:rect l="l" t="t" r="r" b="b"/>
            <a:pathLst>
              <a:path w="1243330"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23" name="object 23"/>
          <p:cNvSpPr txBox="1"/>
          <p:nvPr/>
        </p:nvSpPr>
        <p:spPr>
          <a:xfrm>
            <a:off x="1878633" y="2240788"/>
            <a:ext cx="1243330" cy="30099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MG</a:t>
            </a:r>
            <a:endParaRPr sz="1000">
              <a:latin typeface="Tahoma"/>
              <a:cs typeface="Tahoma"/>
            </a:endParaRPr>
          </a:p>
          <a:p>
            <a:pPr algn="ctr">
              <a:lnSpc>
                <a:spcPct val="100000"/>
              </a:lnSpc>
              <a:spcBef>
                <a:spcPts val="5"/>
              </a:spcBef>
            </a:pPr>
            <a:r>
              <a:rPr sz="800" dirty="0">
                <a:solidFill>
                  <a:srgbClr val="282828"/>
                </a:solidFill>
                <a:latin typeface="Tahoma"/>
                <a:cs typeface="Tahoma"/>
              </a:rPr>
              <a:t>Cellular</a:t>
            </a:r>
            <a:r>
              <a:rPr sz="800" spc="-15" dirty="0">
                <a:solidFill>
                  <a:srgbClr val="282828"/>
                </a:solidFill>
                <a:latin typeface="Tahoma"/>
                <a:cs typeface="Tahoma"/>
              </a:rPr>
              <a:t> </a:t>
            </a:r>
            <a:r>
              <a:rPr sz="800" spc="-5" dirty="0">
                <a:solidFill>
                  <a:srgbClr val="282828"/>
                </a:solidFill>
                <a:latin typeface="Tahoma"/>
                <a:cs typeface="Tahoma"/>
              </a:rPr>
              <a:t>Gateways</a:t>
            </a:r>
            <a:endParaRPr sz="800">
              <a:latin typeface="Tahoma"/>
              <a:cs typeface="Tahoma"/>
            </a:endParaRPr>
          </a:p>
        </p:txBody>
      </p:sp>
      <p:sp>
        <p:nvSpPr>
          <p:cNvPr id="24" name="object 24"/>
          <p:cNvSpPr/>
          <p:nvPr/>
        </p:nvSpPr>
        <p:spPr>
          <a:xfrm>
            <a:off x="2322576" y="1563624"/>
            <a:ext cx="353568" cy="603503"/>
          </a:xfrm>
          <a:prstGeom prst="rect">
            <a:avLst/>
          </a:prstGeom>
          <a:blipFill>
            <a:blip r:embed="rId10"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684524" y="254000"/>
            <a:ext cx="7063740" cy="817880"/>
          </a:xfrm>
          <a:prstGeom prst="rect">
            <a:avLst/>
          </a:prstGeom>
        </p:spPr>
        <p:txBody>
          <a:bodyPr vert="horz" wrap="square" lIns="0" tIns="50800" rIns="0" bIns="0" rtlCol="0">
            <a:spAutoFit/>
          </a:bodyPr>
          <a:lstStyle/>
          <a:p>
            <a:pPr marL="12700" marR="5080">
              <a:lnSpc>
                <a:spcPts val="3000"/>
              </a:lnSpc>
              <a:spcBef>
                <a:spcPts val="400"/>
              </a:spcBef>
            </a:pPr>
            <a:r>
              <a:rPr sz="2700" spc="20" dirty="0"/>
              <a:t>Портфолио: </a:t>
            </a:r>
            <a:r>
              <a:rPr sz="2700" spc="10" dirty="0"/>
              <a:t>все </a:t>
            </a:r>
            <a:r>
              <a:rPr sz="2700" spc="25" dirty="0"/>
              <a:t>компоненты </a:t>
            </a:r>
            <a:r>
              <a:rPr sz="2700" spc="10" dirty="0"/>
              <a:t>сети </a:t>
            </a:r>
            <a:r>
              <a:rPr sz="2700" spc="15" dirty="0"/>
              <a:t>и</a:t>
            </a:r>
            <a:r>
              <a:rPr sz="2700" spc="-130" dirty="0"/>
              <a:t> </a:t>
            </a:r>
            <a:r>
              <a:rPr sz="2700" spc="25" dirty="0"/>
              <a:t>единый  </a:t>
            </a:r>
            <a:r>
              <a:rPr sz="2700" spc="10" dirty="0"/>
              <a:t>интерфейс</a:t>
            </a:r>
            <a:r>
              <a:rPr sz="2700" dirty="0"/>
              <a:t> </a:t>
            </a:r>
            <a:r>
              <a:rPr sz="2700" spc="15" dirty="0"/>
              <a:t>управления</a:t>
            </a:r>
            <a:endParaRPr sz="2700"/>
          </a:p>
        </p:txBody>
      </p:sp>
      <p:sp>
        <p:nvSpPr>
          <p:cNvPr id="27" name="object 4">
            <a:extLst>
              <a:ext uri="{FF2B5EF4-FFF2-40B4-BE49-F238E27FC236}">
                <a16:creationId xmlns:a16="http://schemas.microsoft.com/office/drawing/2014/main" id="{B6849488-C9B0-406C-B2EE-00D0DCB9FEB1}"/>
              </a:ext>
            </a:extLst>
          </p:cNvPr>
          <p:cNvSpPr/>
          <p:nvPr/>
        </p:nvSpPr>
        <p:spPr>
          <a:xfrm>
            <a:off x="4572000" y="2929684"/>
            <a:ext cx="1243330" cy="1243965"/>
          </a:xfrm>
          <a:custGeom>
            <a:avLst/>
            <a:gdLst/>
            <a:ahLst/>
            <a:cxnLst/>
            <a:rect l="l" t="t" r="r" b="b"/>
            <a:pathLst>
              <a:path w="1243329" h="1243964">
                <a:moveTo>
                  <a:pt x="0" y="1243800"/>
                </a:moveTo>
                <a:lnTo>
                  <a:pt x="1242899" y="1243800"/>
                </a:lnTo>
                <a:lnTo>
                  <a:pt x="1242899" y="0"/>
                </a:lnTo>
                <a:lnTo>
                  <a:pt x="0" y="0"/>
                </a:lnTo>
                <a:lnTo>
                  <a:pt x="0" y="1243800"/>
                </a:lnTo>
                <a:close/>
              </a:path>
            </a:pathLst>
          </a:custGeom>
          <a:solidFill>
            <a:srgbClr val="FAFAFA"/>
          </a:solidFill>
        </p:spPr>
        <p:txBody>
          <a:bodyPr wrap="square" lIns="0" tIns="0" rIns="0" bIns="0" rtlCol="0"/>
          <a:lstStyle/>
          <a:p>
            <a:endParaRPr/>
          </a:p>
        </p:txBody>
      </p:sp>
      <p:sp>
        <p:nvSpPr>
          <p:cNvPr id="28" name="object 14">
            <a:extLst>
              <a:ext uri="{FF2B5EF4-FFF2-40B4-BE49-F238E27FC236}">
                <a16:creationId xmlns:a16="http://schemas.microsoft.com/office/drawing/2014/main" id="{B71796D3-7DB8-4558-9829-3436F92174AA}"/>
              </a:ext>
            </a:extLst>
          </p:cNvPr>
          <p:cNvSpPr txBox="1"/>
          <p:nvPr/>
        </p:nvSpPr>
        <p:spPr>
          <a:xfrm>
            <a:off x="4500427" y="3725643"/>
            <a:ext cx="1243330" cy="300990"/>
          </a:xfrm>
          <a:prstGeom prst="rect">
            <a:avLst/>
          </a:prstGeom>
        </p:spPr>
        <p:txBody>
          <a:bodyPr vert="horz" wrap="square" lIns="0" tIns="12700" rIns="0" bIns="0" rtlCol="0">
            <a:spAutoFit/>
          </a:bodyPr>
          <a:lstStyle/>
          <a:p>
            <a:pPr algn="ctr">
              <a:lnSpc>
                <a:spcPct val="100000"/>
              </a:lnSpc>
              <a:spcBef>
                <a:spcPts val="100"/>
              </a:spcBef>
            </a:pPr>
            <a:r>
              <a:rPr sz="1000" b="1" spc="-10" dirty="0">
                <a:solidFill>
                  <a:srgbClr val="65B144"/>
                </a:solidFill>
                <a:latin typeface="Tahoma"/>
                <a:cs typeface="Tahoma"/>
              </a:rPr>
              <a:t>M</a:t>
            </a:r>
            <a:r>
              <a:rPr lang="en-GB" sz="1000" b="1" spc="-10" dirty="0">
                <a:solidFill>
                  <a:srgbClr val="65B144"/>
                </a:solidFill>
                <a:latin typeface="Tahoma"/>
                <a:cs typeface="Tahoma"/>
              </a:rPr>
              <a:t>T</a:t>
            </a:r>
            <a:endParaRPr sz="1000" dirty="0">
              <a:latin typeface="Tahoma"/>
              <a:cs typeface="Tahoma"/>
            </a:endParaRPr>
          </a:p>
          <a:p>
            <a:pPr algn="ctr">
              <a:lnSpc>
                <a:spcPct val="100000"/>
              </a:lnSpc>
              <a:spcBef>
                <a:spcPts val="5"/>
              </a:spcBef>
            </a:pPr>
            <a:r>
              <a:rPr lang="en-GB" sz="800" dirty="0">
                <a:solidFill>
                  <a:srgbClr val="282828"/>
                </a:solidFill>
                <a:latin typeface="Tahoma"/>
                <a:cs typeface="Tahoma"/>
              </a:rPr>
              <a:t>Sensors</a:t>
            </a:r>
            <a:endParaRPr sz="800" dirty="0">
              <a:latin typeface="Tahoma"/>
              <a:cs typeface="Tahoma"/>
            </a:endParaRPr>
          </a:p>
        </p:txBody>
      </p:sp>
      <p:pic>
        <p:nvPicPr>
          <p:cNvPr id="29" name="Picture 28">
            <a:extLst>
              <a:ext uri="{FF2B5EF4-FFF2-40B4-BE49-F238E27FC236}">
                <a16:creationId xmlns:a16="http://schemas.microsoft.com/office/drawing/2014/main" id="{0DF6D609-BB7F-4340-BA60-AF5EBCDA720B}"/>
              </a:ext>
            </a:extLst>
          </p:cNvPr>
          <p:cNvPicPr>
            <a:picLocks noChangeAspect="1"/>
          </p:cNvPicPr>
          <p:nvPr/>
        </p:nvPicPr>
        <p:blipFill>
          <a:blip r:embed="rId11"/>
          <a:stretch>
            <a:fillRect/>
          </a:stretch>
        </p:blipFill>
        <p:spPr>
          <a:xfrm>
            <a:off x="4861102" y="2929684"/>
            <a:ext cx="565036" cy="77195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52"/>
          <p:cNvSpPr txBox="1">
            <a:spLocks noGrp="1"/>
          </p:cNvSpPr>
          <p:nvPr>
            <p:ph type="title"/>
          </p:nvPr>
        </p:nvSpPr>
        <p:spPr>
          <a:xfrm>
            <a:off x="361020" y="348388"/>
            <a:ext cx="7886700" cy="367200"/>
          </a:xfrm>
          <a:prstGeom prst="rect">
            <a:avLst/>
          </a:prstGeom>
          <a:noFill/>
          <a:ln>
            <a:noFill/>
          </a:ln>
        </p:spPr>
        <p:txBody>
          <a:bodyPr spcFirstLastPara="1" wrap="square" lIns="34275" tIns="17150" rIns="34275" bIns="17150" anchor="t" anchorCtr="0">
            <a:noAutofit/>
          </a:bodyPr>
          <a:lstStyle/>
          <a:p>
            <a:pPr marL="0" lvl="0" indent="0" algn="l" rtl="0">
              <a:lnSpc>
                <a:spcPct val="90000"/>
              </a:lnSpc>
              <a:spcBef>
                <a:spcPts val="0"/>
              </a:spcBef>
              <a:spcAft>
                <a:spcPts val="0"/>
              </a:spcAft>
              <a:buSzPts val="2500"/>
              <a:buNone/>
            </a:pPr>
            <a:r>
              <a:rPr lang="en" dirty="0"/>
              <a:t>McDonalds </a:t>
            </a:r>
            <a:r>
              <a:rPr lang="en" dirty="0" smtClean="0"/>
              <a:t>Worldwide</a:t>
            </a:r>
            <a:endParaRPr dirty="0"/>
          </a:p>
        </p:txBody>
      </p:sp>
      <p:sp>
        <p:nvSpPr>
          <p:cNvPr id="1123" name="Google Shape;1123;p152"/>
          <p:cNvSpPr>
            <a:spLocks noGrp="1"/>
          </p:cNvSpPr>
          <p:nvPr>
            <p:ph type="chart" idx="2"/>
          </p:nvPr>
        </p:nvSpPr>
        <p:spPr>
          <a:xfrm>
            <a:off x="3773855" y="774855"/>
            <a:ext cx="5273940" cy="3593790"/>
          </a:xfrm>
          <a:prstGeom prst="rect">
            <a:avLst/>
          </a:prstGeom>
          <a:noFill/>
          <a:ln>
            <a:noFill/>
          </a:ln>
        </p:spPr>
        <p:txBody>
          <a:bodyPr spcFirstLastPara="1" wrap="square" lIns="34275" tIns="17150" rIns="34275" bIns="1715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900" b="1" i="0" u="none" strike="noStrike" cap="none" dirty="0">
                <a:solidFill>
                  <a:srgbClr val="444446"/>
                </a:solidFill>
                <a:latin typeface="Proxima Nova Rg"/>
                <a:ea typeface="Proxima Nova Rg"/>
                <a:cs typeface="Proxima Nova Rg"/>
                <a:sym typeface="Proxima Nova"/>
              </a:rPr>
              <a:t>Company Description:</a:t>
            </a:r>
            <a:r>
              <a:rPr lang="en" sz="1200" b="0" i="0" u="none" strike="noStrike" cap="none" dirty="0">
                <a:solidFill>
                  <a:srgbClr val="444446"/>
                </a:solidFill>
                <a:latin typeface="Proxima Nova Rg"/>
                <a:ea typeface="Proxima Nova Rg"/>
                <a:cs typeface="Proxima Nova Rg"/>
                <a:sym typeface="Proxima Nova"/>
              </a:rPr>
              <a:t/>
            </a:r>
            <a:br>
              <a:rPr lang="en" sz="12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McDonalds is the largest franchise fast food restaurant group in the world with over 1,300 restaurants across the UK and Ireland</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1" i="0" u="none" strike="noStrike" cap="none" dirty="0">
                <a:solidFill>
                  <a:srgbClr val="444446"/>
                </a:solidFill>
                <a:latin typeface="Proxima Nova Rg"/>
                <a:ea typeface="Proxima Nova Rg"/>
                <a:cs typeface="Proxima Nova Rg"/>
                <a:sym typeface="Proxima Nova"/>
              </a:rPr>
              <a:t>Industry Vertical: Fast Food Restaurants</a:t>
            </a: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1" i="0" u="none" strike="noStrike" cap="none" dirty="0">
                <a:solidFill>
                  <a:srgbClr val="444446"/>
                </a:solidFill>
                <a:latin typeface="Proxima Nova Rg"/>
                <a:ea typeface="Proxima Nova Rg"/>
                <a:cs typeface="Proxima Nova Rg"/>
                <a:sym typeface="Proxima Nova"/>
              </a:rPr>
              <a:t>Challenge: </a:t>
            </a: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McDonalds UK are using technology to transform their restaurants, improving customer experience, delivering world class services through automation using IOT and AI.</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With over 1,400 UK sites, they need a platform to manage multiple discrete networks such as guest, corporate, IoT etc in a simple, secure, easy to deploy and operate solution. The Meraki single Dashboard gives them this capability and enables them to bring guest services inhouse.</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McDonalds are moving to SD-WAN, this deal enabled an early refresh of their WAN contract and supported their requirement for for 3G/4G LTE for really remote sites and failover.</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1" i="0" u="none" strike="noStrike" cap="none" dirty="0">
                <a:solidFill>
                  <a:srgbClr val="444446"/>
                </a:solidFill>
                <a:latin typeface="Proxima Nova Rg"/>
                <a:ea typeface="Proxima Nova Rg"/>
                <a:cs typeface="Proxima Nova Rg"/>
                <a:sym typeface="Proxima Nova"/>
              </a:rPr>
              <a:t>Outcome: LAN, SD-WAN and WIFI implementation </a:t>
            </a:r>
            <a:r>
              <a:rPr lang="en" sz="900" b="1" i="0" u="none" strike="noStrike" cap="none" dirty="0" smtClean="0">
                <a:solidFill>
                  <a:srgbClr val="444446"/>
                </a:solidFill>
                <a:latin typeface="Proxima Nova Rg"/>
                <a:ea typeface="Proxima Nova Rg"/>
                <a:cs typeface="Proxima Nova Rg"/>
                <a:sym typeface="Proxima Nova"/>
              </a:rPr>
              <a:t>utilizing</a:t>
            </a: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1" i="0" u="none" strike="noStrike" cap="none" dirty="0">
                <a:solidFill>
                  <a:srgbClr val="444446"/>
                </a:solidFill>
                <a:latin typeface="Proxima Nova Rg"/>
                <a:ea typeface="Proxima Nova Rg"/>
                <a:cs typeface="Proxima Nova Rg"/>
                <a:sym typeface="Proxima Nova"/>
              </a:rPr>
              <a:t>Meraki MX, MS ,MR plus ISR refresh</a:t>
            </a:r>
            <a:r>
              <a:rPr lang="en" sz="900" b="0" i="0" u="none" strike="noStrike" cap="none" dirty="0">
                <a:solidFill>
                  <a:srgbClr val="444446"/>
                </a:solidFill>
                <a:latin typeface="Proxima Nova Rg"/>
                <a:ea typeface="Proxima Nova Rg"/>
                <a:cs typeface="Proxima Nova Rg"/>
                <a:sym typeface="Proxima Nova"/>
              </a:rPr>
              <a:t/>
            </a:r>
            <a:br>
              <a:rPr lang="en" sz="900" b="0" i="0" u="none" strike="noStrike" cap="none" dirty="0">
                <a:solidFill>
                  <a:srgbClr val="444446"/>
                </a:solidFill>
                <a:latin typeface="Proxima Nova Rg"/>
                <a:ea typeface="Proxima Nova Rg"/>
                <a:cs typeface="Proxima Nova Rg"/>
                <a:sym typeface="Proxima Nova"/>
              </a:rPr>
            </a:br>
            <a:r>
              <a:rPr lang="en" sz="900" b="0" i="0" u="none" strike="noStrike" cap="none" dirty="0">
                <a:solidFill>
                  <a:srgbClr val="444446"/>
                </a:solidFill>
                <a:latin typeface="Proxima Nova Rg"/>
                <a:ea typeface="Proxima Nova Rg"/>
                <a:cs typeface="Proxima Nova Rg"/>
                <a:sym typeface="Proxima Nova"/>
              </a:rPr>
              <a:t>The ability to roll out across all </a:t>
            </a:r>
            <a:r>
              <a:rPr lang="en" sz="900" b="0" i="0" u="none" strike="noStrike" cap="none" dirty="0" smtClean="0">
                <a:solidFill>
                  <a:srgbClr val="444446"/>
                </a:solidFill>
                <a:latin typeface="Proxima Nova Rg"/>
                <a:ea typeface="Proxima Nova Rg"/>
                <a:cs typeface="Proxima Nova Rg"/>
                <a:sym typeface="Proxima Nova"/>
              </a:rPr>
              <a:t>sites </a:t>
            </a:r>
            <a:r>
              <a:rPr lang="en" sz="900" b="0" i="0" u="none" strike="noStrike" cap="none" dirty="0">
                <a:solidFill>
                  <a:srgbClr val="444446"/>
                </a:solidFill>
                <a:latin typeface="Proxima Nova Rg"/>
                <a:ea typeface="Proxima Nova Rg"/>
                <a:cs typeface="Proxima Nova Rg"/>
                <a:sym typeface="Proxima Nova"/>
              </a:rPr>
              <a:t>in less than three months and have true visibility of all devices, users, clients and application across all of the UK Sites via one single </a:t>
            </a:r>
            <a:r>
              <a:rPr lang="en" sz="900" b="1" i="0" u="none" strike="noStrike" cap="none" dirty="0">
                <a:solidFill>
                  <a:srgbClr val="444446"/>
                </a:solidFill>
                <a:latin typeface="Proxima Nova Rg"/>
                <a:ea typeface="Proxima Nova Rg"/>
                <a:cs typeface="Proxima Nova Rg"/>
                <a:sym typeface="Proxima Nova"/>
              </a:rPr>
              <a:t>Dashboard.</a:t>
            </a:r>
            <a:br>
              <a:rPr lang="en" sz="900" b="1" i="0" u="none" strike="noStrike" cap="none" dirty="0">
                <a:solidFill>
                  <a:srgbClr val="444446"/>
                </a:solidFill>
                <a:latin typeface="Proxima Nova Rg"/>
                <a:ea typeface="Proxima Nova Rg"/>
                <a:cs typeface="Proxima Nova Rg"/>
                <a:sym typeface="Proxima Nova"/>
              </a:rPr>
            </a:br>
            <a:endParaRPr sz="900" b="1" i="0" u="none" strike="noStrike" cap="none" dirty="0">
              <a:solidFill>
                <a:schemeClr val="dk1"/>
              </a:solidFill>
              <a:latin typeface="Calibri"/>
              <a:ea typeface="Calibri"/>
              <a:cs typeface="Calibri"/>
              <a:sym typeface="Calibri"/>
            </a:endParaRPr>
          </a:p>
        </p:txBody>
      </p:sp>
      <p:pic>
        <p:nvPicPr>
          <p:cNvPr id="1124" name="Google Shape;1124;p152"/>
          <p:cNvPicPr preferRelativeResize="0"/>
          <p:nvPr/>
        </p:nvPicPr>
        <p:blipFill rotWithShape="1">
          <a:blip r:embed="rId3">
            <a:alphaModFix/>
          </a:blip>
          <a:srcRect/>
          <a:stretch/>
        </p:blipFill>
        <p:spPr>
          <a:xfrm>
            <a:off x="922630" y="928255"/>
            <a:ext cx="1630872" cy="1630872"/>
          </a:xfrm>
          <a:prstGeom prst="rect">
            <a:avLst/>
          </a:prstGeom>
          <a:noFill/>
          <a:ln>
            <a:noFill/>
          </a:ln>
        </p:spPr>
      </p:pic>
      <p:pic>
        <p:nvPicPr>
          <p:cNvPr id="1125" name="Google Shape;1125;p152"/>
          <p:cNvPicPr preferRelativeResize="0"/>
          <p:nvPr/>
        </p:nvPicPr>
        <p:blipFill rotWithShape="1">
          <a:blip r:embed="rId4">
            <a:alphaModFix/>
          </a:blip>
          <a:srcRect l="3810" t="-11860" r="-3810" b="11860"/>
          <a:stretch/>
        </p:blipFill>
        <p:spPr>
          <a:xfrm>
            <a:off x="54507" y="2636759"/>
            <a:ext cx="3549325" cy="1994003"/>
          </a:xfrm>
          <a:prstGeom prst="rect">
            <a:avLst/>
          </a:prstGeom>
          <a:noFill/>
          <a:ln>
            <a:noFill/>
          </a:ln>
        </p:spPr>
      </p:pic>
    </p:spTree>
    <p:extLst>
      <p:ext uri="{BB962C8B-B14F-4D97-AF65-F5344CB8AC3E}">
        <p14:creationId xmlns:p14="http://schemas.microsoft.com/office/powerpoint/2010/main" val="2554982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00BCEB"/>
          </a:solidFill>
        </p:spPr>
        <p:txBody>
          <a:bodyPr wrap="square" lIns="0" tIns="0" rIns="0" bIns="0" rtlCol="0"/>
          <a:lstStyle/>
          <a:p>
            <a:endParaRPr lang="en-US" dirty="0" smtClean="0"/>
          </a:p>
          <a:p>
            <a:endParaRPr lang="en-US" dirty="0"/>
          </a:p>
          <a:p>
            <a:pPr marL="285750" indent="-285750">
              <a:buFont typeface="Arial" panose="020B0604020202020204" pitchFamily="34" charset="0"/>
              <a:buChar char="•"/>
            </a:pPr>
            <a:r>
              <a:rPr lang="ru-RU" dirty="0" smtClean="0"/>
              <a:t>У </a:t>
            </a:r>
            <a:r>
              <a:rPr lang="ru-RU" dirty="0"/>
              <a:t>вас есть технические вопросы?</a:t>
            </a:r>
            <a:endParaRPr lang="en-US" dirty="0"/>
          </a:p>
          <a:p>
            <a:pPr marL="285750" indent="-285750">
              <a:buFont typeface="Arial" panose="020B0604020202020204" pitchFamily="34" charset="0"/>
              <a:buChar char="•"/>
            </a:pPr>
            <a:r>
              <a:rPr lang="ru-RU" dirty="0"/>
              <a:t>вы хотите назначить встречу один на один.. </a:t>
            </a:r>
            <a:endParaRPr lang="en-US" dirty="0"/>
          </a:p>
          <a:p>
            <a:pPr marL="285750" indent="-285750">
              <a:buFont typeface="Arial" panose="020B0604020202020204" pitchFamily="34" charset="0"/>
              <a:buChar char="•"/>
            </a:pPr>
            <a:r>
              <a:rPr lang="ru-RU" dirty="0"/>
              <a:t>или попробовать продукцию Meraki бесплатно?</a:t>
            </a:r>
            <a:endParaRPr lang="en-US" dirty="0"/>
          </a:p>
        </p:txBody>
      </p:sp>
      <p:sp>
        <p:nvSpPr>
          <p:cNvPr id="3" name="object 3"/>
          <p:cNvSpPr/>
          <p:nvPr/>
        </p:nvSpPr>
        <p:spPr>
          <a:xfrm>
            <a:off x="3762993" y="2129076"/>
            <a:ext cx="1618615" cy="859790"/>
          </a:xfrm>
          <a:custGeom>
            <a:avLst/>
            <a:gdLst/>
            <a:ahLst/>
            <a:cxnLst/>
            <a:rect l="l" t="t" r="r" b="b"/>
            <a:pathLst>
              <a:path w="1618614" h="859789">
                <a:moveTo>
                  <a:pt x="1323999" y="566172"/>
                </a:moveTo>
                <a:lnTo>
                  <a:pt x="1282799" y="571328"/>
                </a:lnTo>
                <a:lnTo>
                  <a:pt x="1246750" y="586325"/>
                </a:lnTo>
                <a:lnTo>
                  <a:pt x="1204614" y="623352"/>
                </a:lnTo>
                <a:lnTo>
                  <a:pt x="1180269" y="673502"/>
                </a:lnTo>
                <a:lnTo>
                  <a:pt x="1175119" y="712871"/>
                </a:lnTo>
                <a:lnTo>
                  <a:pt x="1176524" y="732556"/>
                </a:lnTo>
                <a:lnTo>
                  <a:pt x="1186355" y="769583"/>
                </a:lnTo>
                <a:lnTo>
                  <a:pt x="1216787" y="816451"/>
                </a:lnTo>
                <a:lnTo>
                  <a:pt x="1264072" y="847853"/>
                </a:lnTo>
                <a:lnTo>
                  <a:pt x="1302931" y="858164"/>
                </a:lnTo>
                <a:lnTo>
                  <a:pt x="1323999" y="859570"/>
                </a:lnTo>
                <a:lnTo>
                  <a:pt x="1345067" y="858164"/>
                </a:lnTo>
                <a:lnTo>
                  <a:pt x="1383456" y="847853"/>
                </a:lnTo>
                <a:lnTo>
                  <a:pt x="1416697" y="829105"/>
                </a:lnTo>
                <a:lnTo>
                  <a:pt x="1452903" y="787392"/>
                </a:lnTo>
                <a:lnTo>
                  <a:pt x="1323999" y="787392"/>
                </a:lnTo>
                <a:lnTo>
                  <a:pt x="1309952" y="785986"/>
                </a:lnTo>
                <a:lnTo>
                  <a:pt x="1266880" y="760677"/>
                </a:lnTo>
                <a:lnTo>
                  <a:pt x="1250495" y="712871"/>
                </a:lnTo>
                <a:lnTo>
                  <a:pt x="1251899" y="699279"/>
                </a:lnTo>
                <a:lnTo>
                  <a:pt x="1275777" y="656160"/>
                </a:lnTo>
                <a:lnTo>
                  <a:pt x="1309952" y="639287"/>
                </a:lnTo>
                <a:lnTo>
                  <a:pt x="1323999" y="638350"/>
                </a:lnTo>
                <a:lnTo>
                  <a:pt x="1452903" y="638350"/>
                </a:lnTo>
                <a:lnTo>
                  <a:pt x="1442915" y="623352"/>
                </a:lnTo>
                <a:lnTo>
                  <a:pt x="1400779" y="586325"/>
                </a:lnTo>
                <a:lnTo>
                  <a:pt x="1365197" y="571328"/>
                </a:lnTo>
                <a:lnTo>
                  <a:pt x="1345067" y="567579"/>
                </a:lnTo>
                <a:lnTo>
                  <a:pt x="1323999" y="566172"/>
                </a:lnTo>
                <a:close/>
              </a:path>
              <a:path w="1618614" h="859789">
                <a:moveTo>
                  <a:pt x="1452903" y="638350"/>
                </a:moveTo>
                <a:lnTo>
                  <a:pt x="1323999" y="638350"/>
                </a:lnTo>
                <a:lnTo>
                  <a:pt x="1337575" y="639287"/>
                </a:lnTo>
                <a:lnTo>
                  <a:pt x="1349748" y="642569"/>
                </a:lnTo>
                <a:lnTo>
                  <a:pt x="1387670" y="675377"/>
                </a:lnTo>
                <a:lnTo>
                  <a:pt x="1397501" y="712871"/>
                </a:lnTo>
                <a:lnTo>
                  <a:pt x="1396097" y="725995"/>
                </a:lnTo>
                <a:lnTo>
                  <a:pt x="1380180" y="760677"/>
                </a:lnTo>
                <a:lnTo>
                  <a:pt x="1337575" y="785986"/>
                </a:lnTo>
                <a:lnTo>
                  <a:pt x="1323999" y="787392"/>
                </a:lnTo>
                <a:lnTo>
                  <a:pt x="1452903" y="787392"/>
                </a:lnTo>
                <a:lnTo>
                  <a:pt x="1467260" y="751772"/>
                </a:lnTo>
                <a:lnTo>
                  <a:pt x="1472410" y="712871"/>
                </a:lnTo>
                <a:lnTo>
                  <a:pt x="1471005" y="693187"/>
                </a:lnTo>
                <a:lnTo>
                  <a:pt x="1467260" y="673502"/>
                </a:lnTo>
                <a:lnTo>
                  <a:pt x="1461174" y="655223"/>
                </a:lnTo>
                <a:lnTo>
                  <a:pt x="1453215" y="638818"/>
                </a:lnTo>
                <a:lnTo>
                  <a:pt x="1452903" y="638350"/>
                </a:lnTo>
                <a:close/>
              </a:path>
              <a:path w="1618614" h="859789">
                <a:moveTo>
                  <a:pt x="528570" y="570859"/>
                </a:moveTo>
                <a:lnTo>
                  <a:pt x="457407" y="570859"/>
                </a:lnTo>
                <a:lnTo>
                  <a:pt x="457407" y="854415"/>
                </a:lnTo>
                <a:lnTo>
                  <a:pt x="528570" y="854415"/>
                </a:lnTo>
                <a:lnTo>
                  <a:pt x="528570" y="570859"/>
                </a:lnTo>
                <a:close/>
              </a:path>
              <a:path w="1618614" h="859789">
                <a:moveTo>
                  <a:pt x="1036071" y="566172"/>
                </a:moveTo>
                <a:lnTo>
                  <a:pt x="994872" y="570859"/>
                </a:lnTo>
                <a:lnTo>
                  <a:pt x="958354" y="585388"/>
                </a:lnTo>
                <a:lnTo>
                  <a:pt x="916218" y="621478"/>
                </a:lnTo>
                <a:lnTo>
                  <a:pt x="891405" y="672096"/>
                </a:lnTo>
                <a:lnTo>
                  <a:pt x="885786" y="712871"/>
                </a:lnTo>
                <a:lnTo>
                  <a:pt x="887660" y="733024"/>
                </a:lnTo>
                <a:lnTo>
                  <a:pt x="904045" y="786455"/>
                </a:lnTo>
                <a:lnTo>
                  <a:pt x="937286" y="825825"/>
                </a:lnTo>
                <a:lnTo>
                  <a:pt x="983167" y="850665"/>
                </a:lnTo>
                <a:lnTo>
                  <a:pt x="1036071" y="859570"/>
                </a:lnTo>
                <a:lnTo>
                  <a:pt x="1051053" y="859101"/>
                </a:lnTo>
                <a:lnTo>
                  <a:pt x="1065098" y="857695"/>
                </a:lnTo>
                <a:lnTo>
                  <a:pt x="1076802" y="855821"/>
                </a:lnTo>
                <a:lnTo>
                  <a:pt x="1087102" y="853009"/>
                </a:lnTo>
                <a:lnTo>
                  <a:pt x="1095061" y="851133"/>
                </a:lnTo>
                <a:lnTo>
                  <a:pt x="1100679" y="849259"/>
                </a:lnTo>
                <a:lnTo>
                  <a:pt x="1100679" y="788330"/>
                </a:lnTo>
                <a:lnTo>
                  <a:pt x="1040753" y="788330"/>
                </a:lnTo>
                <a:lnTo>
                  <a:pt x="1025771" y="786923"/>
                </a:lnTo>
                <a:lnTo>
                  <a:pt x="988785" y="770520"/>
                </a:lnTo>
                <a:lnTo>
                  <a:pt x="964440" y="726464"/>
                </a:lnTo>
                <a:lnTo>
                  <a:pt x="963504" y="712871"/>
                </a:lnTo>
                <a:lnTo>
                  <a:pt x="964440" y="698342"/>
                </a:lnTo>
                <a:lnTo>
                  <a:pt x="980826" y="663191"/>
                </a:lnTo>
                <a:lnTo>
                  <a:pt x="1012662" y="641631"/>
                </a:lnTo>
                <a:lnTo>
                  <a:pt x="1040753" y="636944"/>
                </a:lnTo>
                <a:lnTo>
                  <a:pt x="1100679" y="636944"/>
                </a:lnTo>
                <a:lnTo>
                  <a:pt x="1100679" y="576483"/>
                </a:lnTo>
                <a:lnTo>
                  <a:pt x="1061820" y="567579"/>
                </a:lnTo>
                <a:lnTo>
                  <a:pt x="1049648" y="566640"/>
                </a:lnTo>
                <a:lnTo>
                  <a:pt x="1036071" y="566172"/>
                </a:lnTo>
                <a:close/>
              </a:path>
              <a:path w="1618614" h="859789">
                <a:moveTo>
                  <a:pt x="1100679" y="772863"/>
                </a:moveTo>
                <a:lnTo>
                  <a:pt x="1054798" y="787392"/>
                </a:lnTo>
                <a:lnTo>
                  <a:pt x="1040753" y="788330"/>
                </a:lnTo>
                <a:lnTo>
                  <a:pt x="1100679" y="788330"/>
                </a:lnTo>
                <a:lnTo>
                  <a:pt x="1100679" y="772863"/>
                </a:lnTo>
                <a:close/>
              </a:path>
              <a:path w="1618614" h="859789">
                <a:moveTo>
                  <a:pt x="1100679" y="636944"/>
                </a:moveTo>
                <a:lnTo>
                  <a:pt x="1040753" y="636944"/>
                </a:lnTo>
                <a:lnTo>
                  <a:pt x="1054798" y="637413"/>
                </a:lnTo>
                <a:lnTo>
                  <a:pt x="1066970" y="639756"/>
                </a:lnTo>
                <a:lnTo>
                  <a:pt x="1077738" y="642569"/>
                </a:lnTo>
                <a:lnTo>
                  <a:pt x="1086633" y="645380"/>
                </a:lnTo>
                <a:lnTo>
                  <a:pt x="1093188" y="648661"/>
                </a:lnTo>
                <a:lnTo>
                  <a:pt x="1098337" y="651004"/>
                </a:lnTo>
                <a:lnTo>
                  <a:pt x="1100679" y="652411"/>
                </a:lnTo>
                <a:lnTo>
                  <a:pt x="1100679" y="636944"/>
                </a:lnTo>
                <a:close/>
              </a:path>
              <a:path w="1618614" h="859789">
                <a:moveTo>
                  <a:pt x="294951" y="566172"/>
                </a:moveTo>
                <a:lnTo>
                  <a:pt x="254687" y="570859"/>
                </a:lnTo>
                <a:lnTo>
                  <a:pt x="218169" y="585388"/>
                </a:lnTo>
                <a:lnTo>
                  <a:pt x="175566" y="621478"/>
                </a:lnTo>
                <a:lnTo>
                  <a:pt x="151221" y="672096"/>
                </a:lnTo>
                <a:lnTo>
                  <a:pt x="145602" y="712871"/>
                </a:lnTo>
                <a:lnTo>
                  <a:pt x="147007" y="733024"/>
                </a:lnTo>
                <a:lnTo>
                  <a:pt x="163861" y="786455"/>
                </a:lnTo>
                <a:lnTo>
                  <a:pt x="197102" y="825825"/>
                </a:lnTo>
                <a:lnTo>
                  <a:pt x="242515" y="850665"/>
                </a:lnTo>
                <a:lnTo>
                  <a:pt x="294951" y="859570"/>
                </a:lnTo>
                <a:lnTo>
                  <a:pt x="310400" y="859101"/>
                </a:lnTo>
                <a:lnTo>
                  <a:pt x="323976" y="857695"/>
                </a:lnTo>
                <a:lnTo>
                  <a:pt x="336149" y="855821"/>
                </a:lnTo>
                <a:lnTo>
                  <a:pt x="346449" y="853009"/>
                </a:lnTo>
                <a:lnTo>
                  <a:pt x="354408" y="851133"/>
                </a:lnTo>
                <a:lnTo>
                  <a:pt x="360027" y="849259"/>
                </a:lnTo>
                <a:lnTo>
                  <a:pt x="360027" y="788330"/>
                </a:lnTo>
                <a:lnTo>
                  <a:pt x="300568" y="788330"/>
                </a:lnTo>
                <a:lnTo>
                  <a:pt x="285587" y="786923"/>
                </a:lnTo>
                <a:lnTo>
                  <a:pt x="248601" y="770520"/>
                </a:lnTo>
                <a:lnTo>
                  <a:pt x="224256" y="726464"/>
                </a:lnTo>
                <a:lnTo>
                  <a:pt x="222383" y="712871"/>
                </a:lnTo>
                <a:lnTo>
                  <a:pt x="224256" y="698342"/>
                </a:lnTo>
                <a:lnTo>
                  <a:pt x="240174" y="663191"/>
                </a:lnTo>
                <a:lnTo>
                  <a:pt x="272009" y="641631"/>
                </a:lnTo>
                <a:lnTo>
                  <a:pt x="300568" y="636944"/>
                </a:lnTo>
                <a:lnTo>
                  <a:pt x="360027" y="636944"/>
                </a:lnTo>
                <a:lnTo>
                  <a:pt x="360027" y="576483"/>
                </a:lnTo>
                <a:lnTo>
                  <a:pt x="321636" y="567579"/>
                </a:lnTo>
                <a:lnTo>
                  <a:pt x="308996" y="566640"/>
                </a:lnTo>
                <a:lnTo>
                  <a:pt x="294951" y="566172"/>
                </a:lnTo>
                <a:close/>
              </a:path>
              <a:path w="1618614" h="859789">
                <a:moveTo>
                  <a:pt x="360027" y="772863"/>
                </a:moveTo>
                <a:lnTo>
                  <a:pt x="314145" y="787392"/>
                </a:lnTo>
                <a:lnTo>
                  <a:pt x="300568" y="788330"/>
                </a:lnTo>
                <a:lnTo>
                  <a:pt x="360027" y="788330"/>
                </a:lnTo>
                <a:lnTo>
                  <a:pt x="360027" y="772863"/>
                </a:lnTo>
                <a:close/>
              </a:path>
              <a:path w="1618614" h="859789">
                <a:moveTo>
                  <a:pt x="360027" y="636944"/>
                </a:moveTo>
                <a:lnTo>
                  <a:pt x="300568" y="636944"/>
                </a:lnTo>
                <a:lnTo>
                  <a:pt x="314145" y="637413"/>
                </a:lnTo>
                <a:lnTo>
                  <a:pt x="326318" y="639756"/>
                </a:lnTo>
                <a:lnTo>
                  <a:pt x="337554" y="642569"/>
                </a:lnTo>
                <a:lnTo>
                  <a:pt x="345982" y="645380"/>
                </a:lnTo>
                <a:lnTo>
                  <a:pt x="353004" y="648661"/>
                </a:lnTo>
                <a:lnTo>
                  <a:pt x="357217" y="651004"/>
                </a:lnTo>
                <a:lnTo>
                  <a:pt x="360027" y="652411"/>
                </a:lnTo>
                <a:lnTo>
                  <a:pt x="360027" y="636944"/>
                </a:lnTo>
                <a:close/>
              </a:path>
              <a:path w="1618614" h="859789">
                <a:moveTo>
                  <a:pt x="624545" y="786455"/>
                </a:moveTo>
                <a:lnTo>
                  <a:pt x="624545" y="851603"/>
                </a:lnTo>
                <a:lnTo>
                  <a:pt x="626885" y="852072"/>
                </a:lnTo>
                <a:lnTo>
                  <a:pt x="640463" y="854415"/>
                </a:lnTo>
                <a:lnTo>
                  <a:pt x="649827" y="856289"/>
                </a:lnTo>
                <a:lnTo>
                  <a:pt x="661062" y="857227"/>
                </a:lnTo>
                <a:lnTo>
                  <a:pt x="673704" y="858633"/>
                </a:lnTo>
                <a:lnTo>
                  <a:pt x="701325" y="859570"/>
                </a:lnTo>
                <a:lnTo>
                  <a:pt x="750952" y="852072"/>
                </a:lnTo>
                <a:lnTo>
                  <a:pt x="794025" y="826762"/>
                </a:lnTo>
                <a:lnTo>
                  <a:pt x="811959" y="797234"/>
                </a:lnTo>
                <a:lnTo>
                  <a:pt x="691494" y="797234"/>
                </a:lnTo>
                <a:lnTo>
                  <a:pt x="677917" y="796766"/>
                </a:lnTo>
                <a:lnTo>
                  <a:pt x="665745" y="795360"/>
                </a:lnTo>
                <a:lnTo>
                  <a:pt x="654041" y="793485"/>
                </a:lnTo>
                <a:lnTo>
                  <a:pt x="643741" y="791142"/>
                </a:lnTo>
                <a:lnTo>
                  <a:pt x="634845" y="789268"/>
                </a:lnTo>
                <a:lnTo>
                  <a:pt x="628759" y="787392"/>
                </a:lnTo>
                <a:lnTo>
                  <a:pt x="624545" y="786455"/>
                </a:lnTo>
                <a:close/>
              </a:path>
              <a:path w="1618614" h="859789">
                <a:moveTo>
                  <a:pt x="728480" y="566172"/>
                </a:moveTo>
                <a:lnTo>
                  <a:pt x="676981" y="575077"/>
                </a:lnTo>
                <a:lnTo>
                  <a:pt x="641868" y="600387"/>
                </a:lnTo>
                <a:lnTo>
                  <a:pt x="624545" y="639287"/>
                </a:lnTo>
                <a:lnTo>
                  <a:pt x="623609" y="654286"/>
                </a:lnTo>
                <a:lnTo>
                  <a:pt x="624545" y="667877"/>
                </a:lnTo>
                <a:lnTo>
                  <a:pt x="645144" y="708653"/>
                </a:lnTo>
                <a:lnTo>
                  <a:pt x="684471" y="733493"/>
                </a:lnTo>
                <a:lnTo>
                  <a:pt x="701325" y="739118"/>
                </a:lnTo>
                <a:lnTo>
                  <a:pt x="706476" y="740992"/>
                </a:lnTo>
                <a:lnTo>
                  <a:pt x="742057" y="763489"/>
                </a:lnTo>
                <a:lnTo>
                  <a:pt x="742994" y="770520"/>
                </a:lnTo>
                <a:lnTo>
                  <a:pt x="742057" y="777081"/>
                </a:lnTo>
                <a:lnTo>
                  <a:pt x="705539" y="796297"/>
                </a:lnTo>
                <a:lnTo>
                  <a:pt x="691494" y="797234"/>
                </a:lnTo>
                <a:lnTo>
                  <a:pt x="811959" y="797234"/>
                </a:lnTo>
                <a:lnTo>
                  <a:pt x="813220" y="793954"/>
                </a:lnTo>
                <a:lnTo>
                  <a:pt x="816496" y="779894"/>
                </a:lnTo>
                <a:lnTo>
                  <a:pt x="817434" y="763958"/>
                </a:lnTo>
                <a:lnTo>
                  <a:pt x="816965" y="752709"/>
                </a:lnTo>
                <a:lnTo>
                  <a:pt x="797302" y="711934"/>
                </a:lnTo>
                <a:lnTo>
                  <a:pt x="764998" y="688968"/>
                </a:lnTo>
                <a:lnTo>
                  <a:pt x="730352" y="677251"/>
                </a:lnTo>
                <a:lnTo>
                  <a:pt x="725203" y="675377"/>
                </a:lnTo>
                <a:lnTo>
                  <a:pt x="698049" y="650067"/>
                </a:lnTo>
                <a:lnTo>
                  <a:pt x="699453" y="643506"/>
                </a:lnTo>
                <a:lnTo>
                  <a:pt x="742525" y="626633"/>
                </a:lnTo>
                <a:lnTo>
                  <a:pt x="797770" y="626633"/>
                </a:lnTo>
                <a:lnTo>
                  <a:pt x="797770" y="575077"/>
                </a:lnTo>
                <a:lnTo>
                  <a:pt x="795428" y="574608"/>
                </a:lnTo>
                <a:lnTo>
                  <a:pt x="790747" y="573203"/>
                </a:lnTo>
                <a:lnTo>
                  <a:pt x="784193" y="571797"/>
                </a:lnTo>
                <a:lnTo>
                  <a:pt x="775298" y="570391"/>
                </a:lnTo>
                <a:lnTo>
                  <a:pt x="764998" y="568516"/>
                </a:lnTo>
                <a:lnTo>
                  <a:pt x="741121" y="566640"/>
                </a:lnTo>
                <a:lnTo>
                  <a:pt x="728480" y="566172"/>
                </a:lnTo>
                <a:close/>
              </a:path>
              <a:path w="1618614" h="859789">
                <a:moveTo>
                  <a:pt x="797770" y="626633"/>
                </a:moveTo>
                <a:lnTo>
                  <a:pt x="742525" y="626633"/>
                </a:lnTo>
                <a:lnTo>
                  <a:pt x="751420" y="627101"/>
                </a:lnTo>
                <a:lnTo>
                  <a:pt x="760784" y="628039"/>
                </a:lnTo>
                <a:lnTo>
                  <a:pt x="770148" y="629445"/>
                </a:lnTo>
                <a:lnTo>
                  <a:pt x="778574" y="631320"/>
                </a:lnTo>
                <a:lnTo>
                  <a:pt x="786066" y="632726"/>
                </a:lnTo>
                <a:lnTo>
                  <a:pt x="791683" y="634132"/>
                </a:lnTo>
                <a:lnTo>
                  <a:pt x="795897" y="635069"/>
                </a:lnTo>
                <a:lnTo>
                  <a:pt x="797770" y="635538"/>
                </a:lnTo>
                <a:lnTo>
                  <a:pt x="797770" y="626633"/>
                </a:lnTo>
                <a:close/>
              </a:path>
              <a:path w="1618614" h="859789">
                <a:moveTo>
                  <a:pt x="1582898" y="231062"/>
                </a:moveTo>
                <a:lnTo>
                  <a:pt x="1548723" y="256839"/>
                </a:lnTo>
                <a:lnTo>
                  <a:pt x="1547785" y="266682"/>
                </a:lnTo>
                <a:lnTo>
                  <a:pt x="1547785" y="340734"/>
                </a:lnTo>
                <a:lnTo>
                  <a:pt x="1573536" y="375417"/>
                </a:lnTo>
                <a:lnTo>
                  <a:pt x="1582898" y="376354"/>
                </a:lnTo>
                <a:lnTo>
                  <a:pt x="1591795" y="375417"/>
                </a:lnTo>
                <a:lnTo>
                  <a:pt x="1618013" y="340734"/>
                </a:lnTo>
                <a:lnTo>
                  <a:pt x="1618013" y="266682"/>
                </a:lnTo>
                <a:lnTo>
                  <a:pt x="1591795" y="232468"/>
                </a:lnTo>
                <a:lnTo>
                  <a:pt x="1582898" y="231062"/>
                </a:lnTo>
                <a:close/>
              </a:path>
              <a:path w="1618614" h="859789">
                <a:moveTo>
                  <a:pt x="809006" y="231062"/>
                </a:moveTo>
                <a:lnTo>
                  <a:pt x="775298" y="256839"/>
                </a:lnTo>
                <a:lnTo>
                  <a:pt x="773893" y="266682"/>
                </a:lnTo>
                <a:lnTo>
                  <a:pt x="773893" y="340734"/>
                </a:lnTo>
                <a:lnTo>
                  <a:pt x="799642" y="375417"/>
                </a:lnTo>
                <a:lnTo>
                  <a:pt x="809006" y="376354"/>
                </a:lnTo>
                <a:lnTo>
                  <a:pt x="818370" y="375417"/>
                </a:lnTo>
                <a:lnTo>
                  <a:pt x="844119" y="340734"/>
                </a:lnTo>
                <a:lnTo>
                  <a:pt x="844119" y="266682"/>
                </a:lnTo>
                <a:lnTo>
                  <a:pt x="818370" y="232468"/>
                </a:lnTo>
                <a:lnTo>
                  <a:pt x="809006" y="231062"/>
                </a:lnTo>
                <a:close/>
              </a:path>
              <a:path w="1618614" h="859789">
                <a:moveTo>
                  <a:pt x="35114" y="231062"/>
                </a:moveTo>
                <a:lnTo>
                  <a:pt x="1404" y="256839"/>
                </a:lnTo>
                <a:lnTo>
                  <a:pt x="0" y="266682"/>
                </a:lnTo>
                <a:lnTo>
                  <a:pt x="0" y="340734"/>
                </a:lnTo>
                <a:lnTo>
                  <a:pt x="26217" y="375417"/>
                </a:lnTo>
                <a:lnTo>
                  <a:pt x="35114" y="376354"/>
                </a:lnTo>
                <a:lnTo>
                  <a:pt x="44476" y="375417"/>
                </a:lnTo>
                <a:lnTo>
                  <a:pt x="70694" y="340734"/>
                </a:lnTo>
                <a:lnTo>
                  <a:pt x="70694" y="266682"/>
                </a:lnTo>
                <a:lnTo>
                  <a:pt x="44476" y="232468"/>
                </a:lnTo>
                <a:lnTo>
                  <a:pt x="35114" y="231062"/>
                </a:lnTo>
                <a:close/>
              </a:path>
              <a:path w="1618614" h="859789">
                <a:moveTo>
                  <a:pt x="1389543" y="133574"/>
                </a:moveTo>
                <a:lnTo>
                  <a:pt x="1355366" y="159353"/>
                </a:lnTo>
                <a:lnTo>
                  <a:pt x="1354429" y="168727"/>
                </a:lnTo>
                <a:lnTo>
                  <a:pt x="1354429" y="340734"/>
                </a:lnTo>
                <a:lnTo>
                  <a:pt x="1379711" y="375417"/>
                </a:lnTo>
                <a:lnTo>
                  <a:pt x="1389543" y="376354"/>
                </a:lnTo>
                <a:lnTo>
                  <a:pt x="1398906" y="375417"/>
                </a:lnTo>
                <a:lnTo>
                  <a:pt x="1424656" y="340734"/>
                </a:lnTo>
                <a:lnTo>
                  <a:pt x="1424656" y="168727"/>
                </a:lnTo>
                <a:lnTo>
                  <a:pt x="1398906" y="134513"/>
                </a:lnTo>
                <a:lnTo>
                  <a:pt x="1389543" y="133574"/>
                </a:lnTo>
                <a:close/>
              </a:path>
              <a:path w="1618614" h="859789">
                <a:moveTo>
                  <a:pt x="1002831" y="133574"/>
                </a:moveTo>
                <a:lnTo>
                  <a:pt x="968654" y="159353"/>
                </a:lnTo>
                <a:lnTo>
                  <a:pt x="967249" y="168727"/>
                </a:lnTo>
                <a:lnTo>
                  <a:pt x="967249" y="340734"/>
                </a:lnTo>
                <a:lnTo>
                  <a:pt x="993467" y="375417"/>
                </a:lnTo>
                <a:lnTo>
                  <a:pt x="1002831" y="376354"/>
                </a:lnTo>
                <a:lnTo>
                  <a:pt x="1012193" y="375417"/>
                </a:lnTo>
                <a:lnTo>
                  <a:pt x="1037475" y="340734"/>
                </a:lnTo>
                <a:lnTo>
                  <a:pt x="1037475" y="168727"/>
                </a:lnTo>
                <a:lnTo>
                  <a:pt x="1012193" y="134513"/>
                </a:lnTo>
                <a:lnTo>
                  <a:pt x="1002831" y="133574"/>
                </a:lnTo>
                <a:close/>
              </a:path>
              <a:path w="1618614" h="859789">
                <a:moveTo>
                  <a:pt x="615650" y="133574"/>
                </a:moveTo>
                <a:lnTo>
                  <a:pt x="581473" y="159353"/>
                </a:lnTo>
                <a:lnTo>
                  <a:pt x="580537" y="168727"/>
                </a:lnTo>
                <a:lnTo>
                  <a:pt x="580537" y="340734"/>
                </a:lnTo>
                <a:lnTo>
                  <a:pt x="606286" y="375417"/>
                </a:lnTo>
                <a:lnTo>
                  <a:pt x="615650" y="376354"/>
                </a:lnTo>
                <a:lnTo>
                  <a:pt x="625013" y="375417"/>
                </a:lnTo>
                <a:lnTo>
                  <a:pt x="650763" y="340734"/>
                </a:lnTo>
                <a:lnTo>
                  <a:pt x="650763" y="168727"/>
                </a:lnTo>
                <a:lnTo>
                  <a:pt x="625013" y="134513"/>
                </a:lnTo>
                <a:lnTo>
                  <a:pt x="615650" y="133574"/>
                </a:lnTo>
                <a:close/>
              </a:path>
              <a:path w="1618614" h="859789">
                <a:moveTo>
                  <a:pt x="228470" y="133574"/>
                </a:moveTo>
                <a:lnTo>
                  <a:pt x="194760" y="159353"/>
                </a:lnTo>
                <a:lnTo>
                  <a:pt x="193824" y="168727"/>
                </a:lnTo>
                <a:lnTo>
                  <a:pt x="193824" y="340734"/>
                </a:lnTo>
                <a:lnTo>
                  <a:pt x="219106" y="375417"/>
                </a:lnTo>
                <a:lnTo>
                  <a:pt x="228470" y="376354"/>
                </a:lnTo>
                <a:lnTo>
                  <a:pt x="237832" y="375417"/>
                </a:lnTo>
                <a:lnTo>
                  <a:pt x="263583" y="340734"/>
                </a:lnTo>
                <a:lnTo>
                  <a:pt x="263583" y="168727"/>
                </a:lnTo>
                <a:lnTo>
                  <a:pt x="237832" y="134513"/>
                </a:lnTo>
                <a:lnTo>
                  <a:pt x="228470" y="133574"/>
                </a:lnTo>
                <a:close/>
              </a:path>
              <a:path w="1618614" h="859789">
                <a:moveTo>
                  <a:pt x="1196187" y="0"/>
                </a:moveTo>
                <a:lnTo>
                  <a:pt x="1162477" y="25777"/>
                </a:lnTo>
                <a:lnTo>
                  <a:pt x="1161073" y="35151"/>
                </a:lnTo>
                <a:lnTo>
                  <a:pt x="1161073" y="411975"/>
                </a:lnTo>
                <a:lnTo>
                  <a:pt x="1186823" y="445720"/>
                </a:lnTo>
                <a:lnTo>
                  <a:pt x="1196187" y="446657"/>
                </a:lnTo>
                <a:lnTo>
                  <a:pt x="1205550" y="445720"/>
                </a:lnTo>
                <a:lnTo>
                  <a:pt x="1231300" y="411975"/>
                </a:lnTo>
                <a:lnTo>
                  <a:pt x="1231300" y="35151"/>
                </a:lnTo>
                <a:lnTo>
                  <a:pt x="1205550" y="937"/>
                </a:lnTo>
                <a:lnTo>
                  <a:pt x="1196187" y="0"/>
                </a:lnTo>
                <a:close/>
              </a:path>
              <a:path w="1618614" h="859789">
                <a:moveTo>
                  <a:pt x="422294" y="0"/>
                </a:moveTo>
                <a:lnTo>
                  <a:pt x="388117" y="25777"/>
                </a:lnTo>
                <a:lnTo>
                  <a:pt x="386712" y="35151"/>
                </a:lnTo>
                <a:lnTo>
                  <a:pt x="386712" y="411975"/>
                </a:lnTo>
                <a:lnTo>
                  <a:pt x="412930" y="445720"/>
                </a:lnTo>
                <a:lnTo>
                  <a:pt x="422294" y="446657"/>
                </a:lnTo>
                <a:lnTo>
                  <a:pt x="431657" y="445720"/>
                </a:lnTo>
                <a:lnTo>
                  <a:pt x="457407" y="411975"/>
                </a:lnTo>
                <a:lnTo>
                  <a:pt x="457407" y="35151"/>
                </a:lnTo>
                <a:lnTo>
                  <a:pt x="431657" y="937"/>
                </a:lnTo>
                <a:lnTo>
                  <a:pt x="422294" y="0"/>
                </a:lnTo>
                <a:close/>
              </a:path>
            </a:pathLst>
          </a:custGeom>
          <a:solidFill>
            <a:srgbClr val="003C56"/>
          </a:solidFill>
        </p:spPr>
        <p:txBody>
          <a:bodyPr wrap="square" lIns="0" tIns="0" rIns="0" bIns="0" rtlCol="0"/>
          <a:lstStyle/>
          <a:p>
            <a:endParaRPr/>
          </a:p>
        </p:txBody>
      </p:sp>
      <p:sp>
        <p:nvSpPr>
          <p:cNvPr id="6" name="object 7">
            <a:extLst>
              <a:ext uri="{FF2B5EF4-FFF2-40B4-BE49-F238E27FC236}">
                <a16:creationId xmlns:a16="http://schemas.microsoft.com/office/drawing/2014/main" id="{DCFA32D1-B44C-452D-8E49-335E271746E9}"/>
              </a:ext>
            </a:extLst>
          </p:cNvPr>
          <p:cNvSpPr txBox="1"/>
          <p:nvPr/>
        </p:nvSpPr>
        <p:spPr>
          <a:xfrm>
            <a:off x="990600" y="1885950"/>
            <a:ext cx="2467312" cy="843821"/>
          </a:xfrm>
          <a:prstGeom prst="rect">
            <a:avLst/>
          </a:prstGeom>
        </p:spPr>
        <p:txBody>
          <a:bodyPr vert="horz" wrap="square" lIns="0" tIns="12700" rIns="0" bIns="0" rtlCol="0">
            <a:spAutoFit/>
          </a:bodyPr>
          <a:lstStyle/>
          <a:p>
            <a:pPr marL="12700">
              <a:lnSpc>
                <a:spcPct val="100000"/>
              </a:lnSpc>
              <a:spcBef>
                <a:spcPts val="100"/>
              </a:spcBef>
            </a:pPr>
            <a:r>
              <a:rPr lang="en-US" sz="1800" spc="10" dirty="0" smtClean="0">
                <a:latin typeface="Cisco Sans"/>
                <a:cs typeface="Cisco Sans"/>
                <a:sym typeface="Wingdings" panose="05000000000000000000" pitchFamily="2" charset="2"/>
              </a:rPr>
              <a:t> </a:t>
            </a:r>
            <a:r>
              <a:rPr lang="en-US" sz="1800" spc="10" dirty="0" smtClean="0">
                <a:latin typeface="Cisco Sans"/>
                <a:cs typeface="Cisco Sans"/>
              </a:rPr>
              <a:t>Daniela </a:t>
            </a:r>
            <a:r>
              <a:rPr lang="en-US" sz="1800" spc="10" dirty="0">
                <a:latin typeface="Cisco Sans"/>
                <a:cs typeface="Cisco Sans"/>
              </a:rPr>
              <a:t>Di Gioia</a:t>
            </a:r>
            <a:endParaRPr sz="1800" dirty="0">
              <a:latin typeface="Cisco Sans"/>
              <a:cs typeface="Cisco Sans"/>
            </a:endParaRPr>
          </a:p>
          <a:p>
            <a:pPr marL="12700">
              <a:lnSpc>
                <a:spcPct val="100000"/>
              </a:lnSpc>
              <a:spcBef>
                <a:spcPts val="45"/>
              </a:spcBef>
            </a:pPr>
            <a:r>
              <a:rPr lang="en-US" sz="1800" spc="10" dirty="0">
                <a:latin typeface="Cisco Sans"/>
                <a:cs typeface="Cisco Sans"/>
              </a:rPr>
              <a:t>Cisco Meraki</a:t>
            </a:r>
          </a:p>
          <a:p>
            <a:pPr marL="12700">
              <a:lnSpc>
                <a:spcPct val="100000"/>
              </a:lnSpc>
              <a:spcBef>
                <a:spcPts val="45"/>
              </a:spcBef>
            </a:pPr>
            <a:r>
              <a:rPr lang="en-US" sz="1800" spc="10" dirty="0">
                <a:latin typeface="Cisco Sans"/>
                <a:cs typeface="Cisco Sans"/>
              </a:rPr>
              <a:t>dadigioi@cisco.com</a:t>
            </a:r>
            <a:endParaRPr sz="1800" dirty="0">
              <a:latin typeface="Cisco Sans"/>
              <a:cs typeface="Cisco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
            <a:ext cx="36576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6888" y="299719"/>
            <a:ext cx="6769100" cy="436880"/>
          </a:xfrm>
          <a:prstGeom prst="rect">
            <a:avLst/>
          </a:prstGeom>
        </p:spPr>
        <p:txBody>
          <a:bodyPr vert="horz" wrap="square" lIns="0" tIns="12700" rIns="0" bIns="0" rtlCol="0">
            <a:spAutoFit/>
          </a:bodyPr>
          <a:lstStyle/>
          <a:p>
            <a:pPr marL="12700">
              <a:lnSpc>
                <a:spcPct val="100000"/>
              </a:lnSpc>
              <a:spcBef>
                <a:spcPts val="100"/>
              </a:spcBef>
            </a:pPr>
            <a:r>
              <a:rPr sz="2700" spc="10" dirty="0">
                <a:solidFill>
                  <a:srgbClr val="6EBE4A"/>
                </a:solidFill>
              </a:rPr>
              <a:t>Система </a:t>
            </a:r>
            <a:r>
              <a:rPr sz="2700" spc="15" dirty="0">
                <a:solidFill>
                  <a:srgbClr val="6EBE4A"/>
                </a:solidFill>
              </a:rPr>
              <a:t>лицензирования «все</a:t>
            </a:r>
            <a:r>
              <a:rPr sz="2700" spc="-5" dirty="0">
                <a:solidFill>
                  <a:srgbClr val="6EBE4A"/>
                </a:solidFill>
              </a:rPr>
              <a:t> </a:t>
            </a:r>
            <a:r>
              <a:rPr sz="2700" spc="20" dirty="0">
                <a:solidFill>
                  <a:srgbClr val="6EBE4A"/>
                </a:solidFill>
              </a:rPr>
              <a:t>включено»</a:t>
            </a:r>
            <a:endParaRPr sz="2700"/>
          </a:p>
        </p:txBody>
      </p:sp>
      <p:sp>
        <p:nvSpPr>
          <p:cNvPr id="3" name="object 3"/>
          <p:cNvSpPr/>
          <p:nvPr/>
        </p:nvSpPr>
        <p:spPr>
          <a:xfrm>
            <a:off x="658368" y="1883664"/>
            <a:ext cx="984503" cy="9845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72639" y="2142744"/>
            <a:ext cx="499872" cy="49987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19466" y="2166517"/>
            <a:ext cx="406767" cy="40676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19466" y="2166517"/>
            <a:ext cx="407034" cy="407034"/>
          </a:xfrm>
          <a:custGeom>
            <a:avLst/>
            <a:gdLst/>
            <a:ahLst/>
            <a:cxnLst/>
            <a:rect l="l" t="t" r="r" b="b"/>
            <a:pathLst>
              <a:path w="407035" h="407035">
                <a:moveTo>
                  <a:pt x="0" y="181697"/>
                </a:moveTo>
                <a:lnTo>
                  <a:pt x="181697" y="181697"/>
                </a:lnTo>
                <a:lnTo>
                  <a:pt x="181697" y="0"/>
                </a:lnTo>
                <a:lnTo>
                  <a:pt x="225069" y="0"/>
                </a:lnTo>
                <a:lnTo>
                  <a:pt x="225069" y="181697"/>
                </a:lnTo>
                <a:lnTo>
                  <a:pt x="406766" y="181697"/>
                </a:lnTo>
                <a:lnTo>
                  <a:pt x="406766" y="225069"/>
                </a:lnTo>
                <a:lnTo>
                  <a:pt x="225069" y="225069"/>
                </a:lnTo>
                <a:lnTo>
                  <a:pt x="225069" y="406766"/>
                </a:lnTo>
                <a:lnTo>
                  <a:pt x="181697" y="406766"/>
                </a:lnTo>
                <a:lnTo>
                  <a:pt x="181697" y="225069"/>
                </a:lnTo>
                <a:lnTo>
                  <a:pt x="0" y="225069"/>
                </a:lnTo>
                <a:lnTo>
                  <a:pt x="0" y="181697"/>
                </a:lnTo>
                <a:close/>
              </a:path>
            </a:pathLst>
          </a:custGeom>
          <a:ln w="9525">
            <a:solidFill>
              <a:srgbClr val="60AE3F"/>
            </a:solidFill>
          </a:ln>
        </p:spPr>
        <p:txBody>
          <a:bodyPr wrap="square" lIns="0" tIns="0" rIns="0" bIns="0" rtlCol="0"/>
          <a:lstStyle/>
          <a:p>
            <a:endParaRPr/>
          </a:p>
        </p:txBody>
      </p:sp>
      <p:sp>
        <p:nvSpPr>
          <p:cNvPr id="7" name="object 7"/>
          <p:cNvSpPr txBox="1"/>
          <p:nvPr/>
        </p:nvSpPr>
        <p:spPr>
          <a:xfrm>
            <a:off x="796910" y="3053588"/>
            <a:ext cx="70294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65B144"/>
                </a:solidFill>
                <a:latin typeface="Arial"/>
                <a:cs typeface="Arial"/>
              </a:rPr>
              <a:t>Ли</a:t>
            </a:r>
            <a:r>
              <a:rPr sz="1200" spc="-15" dirty="0">
                <a:solidFill>
                  <a:srgbClr val="65B144"/>
                </a:solidFill>
                <a:latin typeface="Arial"/>
                <a:cs typeface="Arial"/>
              </a:rPr>
              <a:t>ц</a:t>
            </a:r>
            <a:r>
              <a:rPr sz="1200" spc="-5" dirty="0">
                <a:solidFill>
                  <a:srgbClr val="65B144"/>
                </a:solidFill>
                <a:latin typeface="Arial"/>
                <a:cs typeface="Arial"/>
              </a:rPr>
              <a:t>е</a:t>
            </a:r>
            <a:r>
              <a:rPr sz="1200" dirty="0">
                <a:solidFill>
                  <a:srgbClr val="65B144"/>
                </a:solidFill>
                <a:latin typeface="Arial"/>
                <a:cs typeface="Arial"/>
              </a:rPr>
              <a:t>нзия</a:t>
            </a:r>
            <a:endParaRPr sz="1200">
              <a:latin typeface="Arial"/>
              <a:cs typeface="Arial"/>
            </a:endParaRPr>
          </a:p>
        </p:txBody>
      </p:sp>
      <p:sp>
        <p:nvSpPr>
          <p:cNvPr id="8" name="object 8"/>
          <p:cNvSpPr txBox="1"/>
          <p:nvPr/>
        </p:nvSpPr>
        <p:spPr>
          <a:xfrm>
            <a:off x="3091972" y="3053588"/>
            <a:ext cx="822325"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65B144"/>
                </a:solidFill>
                <a:latin typeface="Arial"/>
                <a:cs typeface="Arial"/>
              </a:rPr>
              <a:t>Устройство</a:t>
            </a:r>
            <a:endParaRPr sz="1200">
              <a:latin typeface="Arial"/>
              <a:cs typeface="Arial"/>
            </a:endParaRPr>
          </a:p>
        </p:txBody>
      </p:sp>
      <p:sp>
        <p:nvSpPr>
          <p:cNvPr id="9" name="object 9"/>
          <p:cNvSpPr/>
          <p:nvPr/>
        </p:nvSpPr>
        <p:spPr>
          <a:xfrm>
            <a:off x="4425965" y="1870439"/>
            <a:ext cx="0" cy="1400175"/>
          </a:xfrm>
          <a:custGeom>
            <a:avLst/>
            <a:gdLst/>
            <a:ahLst/>
            <a:cxnLst/>
            <a:rect l="l" t="t" r="r" b="b"/>
            <a:pathLst>
              <a:path h="1400175">
                <a:moveTo>
                  <a:pt x="1" y="1399725"/>
                </a:moveTo>
                <a:lnTo>
                  <a:pt x="0" y="0"/>
                </a:lnTo>
              </a:path>
            </a:pathLst>
          </a:custGeom>
          <a:ln w="19050">
            <a:solidFill>
              <a:srgbClr val="65B144"/>
            </a:solidFill>
          </a:ln>
        </p:spPr>
        <p:txBody>
          <a:bodyPr wrap="square" lIns="0" tIns="0" rIns="0" bIns="0" rtlCol="0"/>
          <a:lstStyle/>
          <a:p>
            <a:endParaRPr/>
          </a:p>
        </p:txBody>
      </p:sp>
      <p:sp>
        <p:nvSpPr>
          <p:cNvPr id="10" name="object 10"/>
          <p:cNvSpPr txBox="1"/>
          <p:nvPr/>
        </p:nvSpPr>
        <p:spPr>
          <a:xfrm>
            <a:off x="4871228" y="1621028"/>
            <a:ext cx="3439160" cy="205232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666666"/>
                </a:solidFill>
                <a:latin typeface="Arial"/>
                <a:cs typeface="Arial"/>
              </a:rPr>
              <a:t>1 </a:t>
            </a:r>
            <a:r>
              <a:rPr sz="1200" spc="-5" dirty="0">
                <a:solidFill>
                  <a:srgbClr val="666666"/>
                </a:solidFill>
                <a:latin typeface="Arial"/>
                <a:cs typeface="Arial"/>
              </a:rPr>
              <a:t>устройство </a:t>
            </a:r>
            <a:r>
              <a:rPr sz="1200" dirty="0">
                <a:solidFill>
                  <a:srgbClr val="666666"/>
                </a:solidFill>
                <a:latin typeface="Arial"/>
                <a:cs typeface="Arial"/>
              </a:rPr>
              <a:t>– 1</a:t>
            </a:r>
            <a:r>
              <a:rPr sz="1200" spc="-25" dirty="0">
                <a:solidFill>
                  <a:srgbClr val="666666"/>
                </a:solidFill>
                <a:latin typeface="Arial"/>
                <a:cs typeface="Arial"/>
              </a:rPr>
              <a:t> </a:t>
            </a:r>
            <a:r>
              <a:rPr sz="1200" spc="-5" dirty="0">
                <a:solidFill>
                  <a:srgbClr val="666666"/>
                </a:solidFill>
                <a:latin typeface="Arial"/>
                <a:cs typeface="Arial"/>
              </a:rPr>
              <a:t>лицензия</a:t>
            </a:r>
            <a:endParaRPr sz="1200">
              <a:latin typeface="Arial"/>
              <a:cs typeface="Arial"/>
            </a:endParaRPr>
          </a:p>
          <a:p>
            <a:pPr marL="12700">
              <a:lnSpc>
                <a:spcPct val="100000"/>
              </a:lnSpc>
              <a:spcBef>
                <a:spcPts val="860"/>
              </a:spcBef>
            </a:pPr>
            <a:r>
              <a:rPr sz="1200" spc="-10" dirty="0">
                <a:solidFill>
                  <a:srgbClr val="666666"/>
                </a:solidFill>
                <a:latin typeface="Arial"/>
                <a:cs typeface="Arial"/>
              </a:rPr>
              <a:t>Длительность </a:t>
            </a:r>
            <a:r>
              <a:rPr sz="1200" spc="-5" dirty="0">
                <a:solidFill>
                  <a:srgbClr val="666666"/>
                </a:solidFill>
                <a:latin typeface="Arial"/>
                <a:cs typeface="Arial"/>
              </a:rPr>
              <a:t>лицензий: 1, 3, 5, 7, </a:t>
            </a:r>
            <a:r>
              <a:rPr sz="1200" dirty="0">
                <a:solidFill>
                  <a:srgbClr val="666666"/>
                </a:solidFill>
                <a:latin typeface="Arial"/>
                <a:cs typeface="Arial"/>
              </a:rPr>
              <a:t>и </a:t>
            </a:r>
            <a:r>
              <a:rPr sz="1200" spc="-5" dirty="0">
                <a:solidFill>
                  <a:srgbClr val="666666"/>
                </a:solidFill>
                <a:latin typeface="Arial"/>
                <a:cs typeface="Arial"/>
              </a:rPr>
              <a:t>10</a:t>
            </a:r>
            <a:r>
              <a:rPr sz="1200" spc="50" dirty="0">
                <a:solidFill>
                  <a:srgbClr val="666666"/>
                </a:solidFill>
                <a:latin typeface="Arial"/>
                <a:cs typeface="Arial"/>
              </a:rPr>
              <a:t> </a:t>
            </a:r>
            <a:r>
              <a:rPr sz="1200" spc="-20" dirty="0">
                <a:solidFill>
                  <a:srgbClr val="666666"/>
                </a:solidFill>
                <a:latin typeface="Arial"/>
                <a:cs typeface="Arial"/>
              </a:rPr>
              <a:t>лет</a:t>
            </a:r>
            <a:endParaRPr sz="1200">
              <a:latin typeface="Arial"/>
              <a:cs typeface="Arial"/>
            </a:endParaRPr>
          </a:p>
          <a:p>
            <a:pPr marL="12700" marR="5080">
              <a:lnSpc>
                <a:spcPct val="105000"/>
              </a:lnSpc>
              <a:spcBef>
                <a:spcPts val="795"/>
              </a:spcBef>
            </a:pPr>
            <a:r>
              <a:rPr sz="1200" spc="-10" dirty="0">
                <a:solidFill>
                  <a:srgbClr val="666666"/>
                </a:solidFill>
                <a:latin typeface="Arial"/>
                <a:cs typeface="Arial"/>
              </a:rPr>
              <a:t>Централизованное управление </a:t>
            </a:r>
            <a:r>
              <a:rPr sz="1200" spc="5" dirty="0">
                <a:solidFill>
                  <a:srgbClr val="666666"/>
                </a:solidFill>
                <a:latin typeface="Arial"/>
                <a:cs typeface="Arial"/>
              </a:rPr>
              <a:t>со </a:t>
            </a:r>
            <a:r>
              <a:rPr sz="1200" spc="-5" dirty="0">
                <a:solidFill>
                  <a:srgbClr val="666666"/>
                </a:solidFill>
                <a:latin typeface="Arial"/>
                <a:cs typeface="Arial"/>
              </a:rPr>
              <a:t>встроенными  </a:t>
            </a:r>
            <a:r>
              <a:rPr sz="1200" spc="-10" dirty="0">
                <a:solidFill>
                  <a:srgbClr val="666666"/>
                </a:solidFill>
                <a:latin typeface="Arial"/>
                <a:cs typeface="Arial"/>
              </a:rPr>
              <a:t>средствами мониторинга </a:t>
            </a:r>
            <a:r>
              <a:rPr sz="1200" dirty="0">
                <a:solidFill>
                  <a:srgbClr val="666666"/>
                </a:solidFill>
                <a:latin typeface="Arial"/>
                <a:cs typeface="Arial"/>
              </a:rPr>
              <a:t>и</a:t>
            </a:r>
            <a:r>
              <a:rPr sz="1200" spc="25" dirty="0">
                <a:solidFill>
                  <a:srgbClr val="666666"/>
                </a:solidFill>
                <a:latin typeface="Arial"/>
                <a:cs typeface="Arial"/>
              </a:rPr>
              <a:t> </a:t>
            </a:r>
            <a:r>
              <a:rPr sz="1200" spc="-15" dirty="0">
                <a:solidFill>
                  <a:srgbClr val="666666"/>
                </a:solidFill>
                <a:latin typeface="Arial"/>
                <a:cs typeface="Arial"/>
              </a:rPr>
              <a:t>отладки</a:t>
            </a:r>
            <a:endParaRPr sz="1200">
              <a:latin typeface="Arial"/>
              <a:cs typeface="Arial"/>
            </a:endParaRPr>
          </a:p>
          <a:p>
            <a:pPr marL="12700">
              <a:lnSpc>
                <a:spcPct val="100000"/>
              </a:lnSpc>
              <a:spcBef>
                <a:spcPts val="840"/>
              </a:spcBef>
            </a:pPr>
            <a:r>
              <a:rPr sz="1200" spc="-5" dirty="0">
                <a:solidFill>
                  <a:srgbClr val="666666"/>
                </a:solidFill>
                <a:latin typeface="Arial"/>
                <a:cs typeface="Arial"/>
              </a:rPr>
              <a:t>Обновления ПО</a:t>
            </a:r>
            <a:endParaRPr sz="1200">
              <a:latin typeface="Arial"/>
              <a:cs typeface="Arial"/>
            </a:endParaRPr>
          </a:p>
          <a:p>
            <a:pPr marL="12700">
              <a:lnSpc>
                <a:spcPct val="100000"/>
              </a:lnSpc>
              <a:spcBef>
                <a:spcPts val="960"/>
              </a:spcBef>
            </a:pPr>
            <a:r>
              <a:rPr sz="1200" spc="-5" dirty="0">
                <a:solidFill>
                  <a:srgbClr val="666666"/>
                </a:solidFill>
                <a:latin typeface="Arial"/>
                <a:cs typeface="Arial"/>
              </a:rPr>
              <a:t>24/7 поддержка </a:t>
            </a:r>
            <a:r>
              <a:rPr sz="1200" dirty="0">
                <a:solidFill>
                  <a:srgbClr val="666666"/>
                </a:solidFill>
                <a:latin typeface="Arial"/>
                <a:cs typeface="Arial"/>
              </a:rPr>
              <a:t>и </a:t>
            </a:r>
            <a:r>
              <a:rPr sz="1200" spc="-10" dirty="0">
                <a:solidFill>
                  <a:srgbClr val="666666"/>
                </a:solidFill>
                <a:latin typeface="Arial"/>
                <a:cs typeface="Arial"/>
              </a:rPr>
              <a:t>гарантия</a:t>
            </a:r>
            <a:endParaRPr sz="1200">
              <a:latin typeface="Arial"/>
              <a:cs typeface="Arial"/>
            </a:endParaRPr>
          </a:p>
          <a:p>
            <a:pPr marL="12700" marR="132715">
              <a:lnSpc>
                <a:spcPts val="1420"/>
              </a:lnSpc>
              <a:spcBef>
                <a:spcPts val="925"/>
              </a:spcBef>
            </a:pPr>
            <a:r>
              <a:rPr sz="1200" spc="-5" dirty="0">
                <a:solidFill>
                  <a:srgbClr val="666666"/>
                </a:solidFill>
                <a:latin typeface="Arial"/>
                <a:cs typeface="Arial"/>
              </a:rPr>
              <a:t>Все функции включены (при </a:t>
            </a:r>
            <a:r>
              <a:rPr sz="1200" spc="-10" dirty="0">
                <a:solidFill>
                  <a:srgbClr val="666666"/>
                </a:solidFill>
                <a:latin typeface="Arial"/>
                <a:cs typeface="Arial"/>
              </a:rPr>
              <a:t>появлении </a:t>
            </a:r>
            <a:r>
              <a:rPr sz="1200" spc="-5" dirty="0">
                <a:solidFill>
                  <a:srgbClr val="666666"/>
                </a:solidFill>
                <a:latin typeface="Arial"/>
                <a:cs typeface="Arial"/>
              </a:rPr>
              <a:t>новых  функций </a:t>
            </a:r>
            <a:r>
              <a:rPr sz="1200" spc="-15" dirty="0">
                <a:solidFill>
                  <a:srgbClr val="666666"/>
                </a:solidFill>
                <a:latin typeface="Arial"/>
                <a:cs typeface="Arial"/>
              </a:rPr>
              <a:t>достаточно </a:t>
            </a:r>
            <a:r>
              <a:rPr sz="1200" spc="-5" dirty="0">
                <a:solidFill>
                  <a:srgbClr val="666666"/>
                </a:solidFill>
                <a:latin typeface="Arial"/>
                <a:cs typeface="Arial"/>
              </a:rPr>
              <a:t>обновить</a:t>
            </a:r>
            <a:r>
              <a:rPr sz="1200" spc="15" dirty="0">
                <a:solidFill>
                  <a:srgbClr val="666666"/>
                </a:solidFill>
                <a:latin typeface="Arial"/>
                <a:cs typeface="Arial"/>
              </a:rPr>
              <a:t> </a:t>
            </a:r>
            <a:r>
              <a:rPr sz="1200" spc="-5" dirty="0">
                <a:solidFill>
                  <a:srgbClr val="666666"/>
                </a:solidFill>
                <a:latin typeface="Arial"/>
                <a:cs typeface="Arial"/>
              </a:rPr>
              <a:t>ПО)</a:t>
            </a:r>
            <a:endParaRPr sz="1200">
              <a:latin typeface="Arial"/>
              <a:cs typeface="Arial"/>
            </a:endParaRPr>
          </a:p>
        </p:txBody>
      </p:sp>
      <p:sp>
        <p:nvSpPr>
          <p:cNvPr id="11" name="object 11"/>
          <p:cNvSpPr/>
          <p:nvPr/>
        </p:nvSpPr>
        <p:spPr>
          <a:xfrm>
            <a:off x="3002279" y="1868423"/>
            <a:ext cx="1002792" cy="1002792"/>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2987039" y="2097023"/>
            <a:ext cx="1048512" cy="46634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55427" y="4842361"/>
            <a:ext cx="1859973" cy="301139"/>
          </a:xfrm>
        </p:spPr>
        <p:txBody>
          <a:bodyPr/>
          <a:lstStyle/>
          <a:p>
            <a:pPr algn="ctr"/>
            <a:fld id="{4C97776E-C291-C148-A4F9-9F6B61E7B89E}" type="datetime4">
              <a:rPr lang="en-US" smtClean="0">
                <a:solidFill>
                  <a:schemeClr val="bg1"/>
                </a:solidFill>
              </a:rPr>
              <a:pPr algn="ctr"/>
              <a:t>February 23, 2021</a:t>
            </a:fld>
            <a:endParaRPr lang="en-US" dirty="0">
              <a:solidFill>
                <a:schemeClr val="bg1"/>
              </a:solidFill>
            </a:endParaRPr>
          </a:p>
        </p:txBody>
      </p:sp>
      <p:sp>
        <p:nvSpPr>
          <p:cNvPr id="6" name="TextBox 5"/>
          <p:cNvSpPr txBox="1"/>
          <p:nvPr/>
        </p:nvSpPr>
        <p:spPr>
          <a:xfrm>
            <a:off x="433136" y="3989516"/>
            <a:ext cx="7872664" cy="553998"/>
          </a:xfrm>
          <a:prstGeom prst="rect">
            <a:avLst/>
          </a:prstGeom>
          <a:noFill/>
        </p:spPr>
        <p:txBody>
          <a:bodyPr wrap="square" rtlCol="0">
            <a:spAutoFit/>
          </a:bodyPr>
          <a:lstStyle/>
          <a:p>
            <a:pPr defTabSz="685800"/>
            <a:r>
              <a:rPr lang="en-US" sz="3000" dirty="0">
                <a:solidFill>
                  <a:srgbClr val="FFFFFF">
                    <a:lumMod val="50000"/>
                  </a:srgbClr>
                </a:solidFill>
                <a:latin typeface="Arial" charset="0"/>
                <a:ea typeface="Arial" charset="0"/>
                <a:cs typeface="Arial" charset="0"/>
              </a:rPr>
              <a:t>Simple, Secure, Optimized Connectivity</a:t>
            </a:r>
          </a:p>
        </p:txBody>
      </p:sp>
    </p:spTree>
    <p:extLst>
      <p:ext uri="{BB962C8B-B14F-4D97-AF65-F5344CB8AC3E}">
        <p14:creationId xmlns:p14="http://schemas.microsoft.com/office/powerpoint/2010/main" val="116312034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Strained Premium WAN Links</a:t>
            </a:r>
          </a:p>
        </p:txBody>
      </p:sp>
      <p:sp>
        <p:nvSpPr>
          <p:cNvPr id="69" name="Can 68"/>
          <p:cNvSpPr/>
          <p:nvPr/>
        </p:nvSpPr>
        <p:spPr>
          <a:xfrm rot="16200000">
            <a:off x="3669556" y="850337"/>
            <a:ext cx="203260" cy="1304737"/>
          </a:xfrm>
          <a:prstGeom prst="can">
            <a:avLst>
              <a:gd name="adj" fmla="val 53947"/>
            </a:avLst>
          </a:prstGeom>
          <a:solidFill>
            <a:srgbClr val="FF66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MPLS</a:t>
            </a:r>
            <a:endParaRPr lang="en-US" sz="900" spc="300" dirty="0">
              <a:solidFill>
                <a:srgbClr val="FFFFFF"/>
              </a:solidFill>
              <a:latin typeface="Arial" charset="0"/>
              <a:ea typeface="Arial" charset="0"/>
              <a:cs typeface="Arial" charset="0"/>
            </a:endParaRPr>
          </a:p>
        </p:txBody>
      </p:sp>
      <p:sp>
        <p:nvSpPr>
          <p:cNvPr id="77" name="TextBox 76"/>
          <p:cNvSpPr txBox="1"/>
          <p:nvPr/>
        </p:nvSpPr>
        <p:spPr>
          <a:xfrm>
            <a:off x="4590036" y="1627006"/>
            <a:ext cx="685188"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BRANCH</a:t>
            </a:r>
          </a:p>
        </p:txBody>
      </p:sp>
      <p:sp>
        <p:nvSpPr>
          <p:cNvPr id="78" name="TextBox 77"/>
          <p:cNvSpPr txBox="1"/>
          <p:nvPr/>
        </p:nvSpPr>
        <p:spPr>
          <a:xfrm>
            <a:off x="2140182" y="1627006"/>
            <a:ext cx="649986"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HQ / DC</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42802" y="1161158"/>
            <a:ext cx="444744" cy="451736"/>
          </a:xfrm>
          <a:prstGeom prst="rect">
            <a:avLst/>
          </a:prstGeom>
        </p:spPr>
      </p:pic>
      <p:pic>
        <p:nvPicPr>
          <p:cNvPr id="57" name="Picture 5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9774" y="1415639"/>
            <a:ext cx="345713" cy="197256"/>
          </a:xfrm>
          <a:prstGeom prst="rect">
            <a:avLst/>
          </a:prstGeom>
        </p:spPr>
      </p:pic>
      <p:sp>
        <p:nvSpPr>
          <p:cNvPr id="97" name="Oval 96"/>
          <p:cNvSpPr/>
          <p:nvPr/>
        </p:nvSpPr>
        <p:spPr>
          <a:xfrm>
            <a:off x="2889394" y="1468283"/>
            <a:ext cx="68844" cy="68844"/>
          </a:xfrm>
          <a:prstGeom prst="ellipse">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98" name="Oval 97"/>
          <p:cNvSpPr/>
          <p:nvPr/>
        </p:nvSpPr>
        <p:spPr>
          <a:xfrm>
            <a:off x="2843640" y="1422529"/>
            <a:ext cx="160352" cy="160352"/>
          </a:xfrm>
          <a:prstGeom prst="ellipse">
            <a:avLst/>
          </a:prstGeom>
          <a:solidFill>
            <a:srgbClr val="FFC00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15" name="TextBox 14"/>
          <p:cNvSpPr txBox="1"/>
          <p:nvPr/>
        </p:nvSpPr>
        <p:spPr>
          <a:xfrm>
            <a:off x="568492" y="3590348"/>
            <a:ext cx="8007016" cy="1105431"/>
          </a:xfrm>
          <a:prstGeom prst="rect">
            <a:avLst/>
          </a:prstGeom>
          <a:noFill/>
        </p:spPr>
        <p:txBody>
          <a:bodyPr wrap="square" rtlCol="0">
            <a:spAutoFit/>
          </a:bodyPr>
          <a:lstStyle/>
          <a:p>
            <a:pPr defTabSz="685800">
              <a:spcBef>
                <a:spcPts val="675"/>
              </a:spcBef>
            </a:pPr>
            <a:r>
              <a:rPr lang="ru-RU" sz="1500" dirty="0">
                <a:solidFill>
                  <a:srgbClr val="A5A5A5">
                    <a:lumMod val="75000"/>
                  </a:srgbClr>
                </a:solidFill>
                <a:latin typeface="Arial" charset="0"/>
                <a:ea typeface="Arial" charset="0"/>
                <a:cs typeface="Arial" charset="0"/>
              </a:rPr>
              <a:t>Устаревшие премиум-каналы WAN испытывают все большую нагрузку в результате роста бизнеса </a:t>
            </a:r>
            <a:r>
              <a:rPr lang="ru-RU" sz="1500" dirty="0" err="1">
                <a:solidFill>
                  <a:srgbClr val="A5A5A5">
                    <a:lumMod val="75000"/>
                  </a:srgbClr>
                </a:solidFill>
                <a:latin typeface="Arial" charset="0"/>
                <a:ea typeface="Arial" charset="0"/>
                <a:cs typeface="Arial" charset="0"/>
              </a:rPr>
              <a:t>SaaS</a:t>
            </a:r>
            <a:r>
              <a:rPr lang="ru-RU" sz="1500" dirty="0">
                <a:solidFill>
                  <a:srgbClr val="A5A5A5">
                    <a:lumMod val="75000"/>
                  </a:srgbClr>
                </a:solidFill>
                <a:latin typeface="Arial" charset="0"/>
                <a:ea typeface="Arial" charset="0"/>
                <a:cs typeface="Arial" charset="0"/>
              </a:rPr>
              <a:t> и межсайтового трафик</a:t>
            </a:r>
            <a:endParaRPr lang="en-US" sz="1500" dirty="0">
              <a:solidFill>
                <a:srgbClr val="A5A5A5">
                  <a:lumMod val="75000"/>
                </a:srgbClr>
              </a:solidFill>
              <a:latin typeface="Arial" charset="0"/>
              <a:ea typeface="Arial" charset="0"/>
              <a:cs typeface="Arial" charset="0"/>
            </a:endParaRPr>
          </a:p>
          <a:p>
            <a:pPr defTabSz="685800">
              <a:spcBef>
                <a:spcPts val="675"/>
              </a:spcBef>
            </a:pPr>
            <a:r>
              <a:rPr lang="ru-RU" sz="1500" dirty="0">
                <a:solidFill>
                  <a:srgbClr val="A5A5A5">
                    <a:lumMod val="75000"/>
                  </a:srgbClr>
                </a:solidFill>
                <a:latin typeface="Arial" charset="0"/>
                <a:ea typeface="Arial" charset="0"/>
                <a:cs typeface="Arial" charset="0"/>
              </a:rPr>
              <a:t>Увеличение пропускной способности частных </a:t>
            </a:r>
            <a:r>
              <a:rPr lang="en-US" sz="1500" dirty="0">
                <a:solidFill>
                  <a:srgbClr val="A5A5A5">
                    <a:lumMod val="75000"/>
                  </a:srgbClr>
                </a:solidFill>
                <a:latin typeface="Arial" charset="0"/>
                <a:ea typeface="Arial" charset="0"/>
                <a:cs typeface="Arial" charset="0"/>
              </a:rPr>
              <a:t>WAN </a:t>
            </a:r>
            <a:r>
              <a:rPr lang="ru-RU" sz="1500" dirty="0">
                <a:solidFill>
                  <a:srgbClr val="A5A5A5">
                    <a:lumMod val="75000"/>
                  </a:srgbClr>
                </a:solidFill>
                <a:latin typeface="Arial" charset="0"/>
                <a:ea typeface="Arial" charset="0"/>
                <a:cs typeface="Arial" charset="0"/>
              </a:rPr>
              <a:t>каналов является дорогостоящим вариантом для большинства организаций.</a:t>
            </a:r>
            <a:endParaRPr lang="en-US" sz="1500" dirty="0">
              <a:solidFill>
                <a:srgbClr val="A5A5A5">
                  <a:lumMod val="75000"/>
                </a:srgbClr>
              </a:solidFill>
              <a:latin typeface="Arial" charset="0"/>
              <a:ea typeface="Arial" charset="0"/>
              <a:cs typeface="Arial" charset="0"/>
            </a:endParaRPr>
          </a:p>
        </p:txBody>
      </p:sp>
      <p:sp>
        <p:nvSpPr>
          <p:cNvPr id="16" name="Can 15"/>
          <p:cNvSpPr/>
          <p:nvPr/>
        </p:nvSpPr>
        <p:spPr>
          <a:xfrm rot="16200000">
            <a:off x="3669556" y="1732600"/>
            <a:ext cx="203260" cy="1304737"/>
          </a:xfrm>
          <a:prstGeom prst="can">
            <a:avLst>
              <a:gd name="adj" fmla="val 53947"/>
            </a:avLst>
          </a:prstGeom>
          <a:solidFill>
            <a:srgbClr val="FF66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85800"/>
            <a:r>
              <a:rPr lang="en-US" sz="675" spc="300" dirty="0">
                <a:solidFill>
                  <a:srgbClr val="FFFFFF"/>
                </a:solidFill>
                <a:latin typeface="Arial" charset="0"/>
                <a:ea typeface="Arial" charset="0"/>
                <a:cs typeface="Arial" charset="0"/>
              </a:rPr>
              <a:t>MPLS</a:t>
            </a:r>
            <a:endParaRPr lang="en-US" sz="900" spc="300" dirty="0">
              <a:solidFill>
                <a:srgbClr val="FFFFFF"/>
              </a:solidFill>
              <a:latin typeface="Arial" charset="0"/>
              <a:ea typeface="Arial" charset="0"/>
              <a:cs typeface="Arial" charset="0"/>
            </a:endParaRPr>
          </a:p>
        </p:txBody>
      </p:sp>
      <p:sp>
        <p:nvSpPr>
          <p:cNvPr id="22" name="TextBox 21"/>
          <p:cNvSpPr txBox="1"/>
          <p:nvPr/>
        </p:nvSpPr>
        <p:spPr>
          <a:xfrm>
            <a:off x="4590036" y="2509269"/>
            <a:ext cx="685188" cy="207749"/>
          </a:xfrm>
          <a:prstGeom prst="rect">
            <a:avLst/>
          </a:prstGeom>
          <a:noFill/>
        </p:spPr>
        <p:txBody>
          <a:bodyPr wrap="none" rtlCol="0">
            <a:spAutoFit/>
          </a:bodyPr>
          <a:lstStyle/>
          <a:p>
            <a:pPr algn="ctr" defTabSz="685800"/>
            <a:r>
              <a:rPr lang="en-US" sz="750" b="1" spc="113">
                <a:solidFill>
                  <a:srgbClr val="A5A5A5">
                    <a:lumMod val="75000"/>
                  </a:srgbClr>
                </a:solidFill>
                <a:latin typeface="Arial" charset="0"/>
                <a:ea typeface="Arial" charset="0"/>
                <a:cs typeface="Arial" charset="0"/>
              </a:rPr>
              <a:t>BRANCH</a:t>
            </a:r>
            <a:endParaRPr lang="en-US" sz="750" b="1" spc="113" dirty="0">
              <a:solidFill>
                <a:srgbClr val="A5A5A5">
                  <a:lumMod val="75000"/>
                </a:srgbClr>
              </a:solidFill>
              <a:latin typeface="Arial" charset="0"/>
              <a:ea typeface="Arial" charset="0"/>
              <a:cs typeface="Arial" charset="0"/>
            </a:endParaRPr>
          </a:p>
        </p:txBody>
      </p:sp>
      <p:sp>
        <p:nvSpPr>
          <p:cNvPr id="23" name="TextBox 22"/>
          <p:cNvSpPr txBox="1"/>
          <p:nvPr/>
        </p:nvSpPr>
        <p:spPr>
          <a:xfrm>
            <a:off x="2140182" y="2509269"/>
            <a:ext cx="649986" cy="207749"/>
          </a:xfrm>
          <a:prstGeom prst="rect">
            <a:avLst/>
          </a:prstGeom>
          <a:noFill/>
        </p:spPr>
        <p:txBody>
          <a:bodyPr wrap="none" rtlCol="0">
            <a:spAutoFit/>
          </a:bodyPr>
          <a:lstStyle/>
          <a:p>
            <a:pPr algn="ctr" defTabSz="685800"/>
            <a:r>
              <a:rPr lang="en-US" sz="750" b="1" spc="113" dirty="0">
                <a:solidFill>
                  <a:srgbClr val="A5A5A5">
                    <a:lumMod val="75000"/>
                  </a:srgbClr>
                </a:solidFill>
                <a:latin typeface="Arial" charset="0"/>
                <a:ea typeface="Arial" charset="0"/>
                <a:cs typeface="Arial" charset="0"/>
              </a:rPr>
              <a:t>HQ / DC</a:t>
            </a:r>
          </a:p>
        </p:txBody>
      </p:sp>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42802" y="2043422"/>
            <a:ext cx="444744" cy="451736"/>
          </a:xfrm>
          <a:prstGeom prst="rect">
            <a:avLst/>
          </a:prstGeom>
        </p:spPr>
      </p:pic>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9774" y="2297903"/>
            <a:ext cx="345713" cy="197256"/>
          </a:xfrm>
          <a:prstGeom prst="rect">
            <a:avLst/>
          </a:prstGeom>
        </p:spPr>
      </p:pic>
      <p:sp>
        <p:nvSpPr>
          <p:cNvPr id="28" name="Oval 27"/>
          <p:cNvSpPr/>
          <p:nvPr/>
        </p:nvSpPr>
        <p:spPr>
          <a:xfrm>
            <a:off x="2826735" y="2305713"/>
            <a:ext cx="152894" cy="152894"/>
          </a:xfrm>
          <a:prstGeom prst="ellipse">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29" name="Oval 28"/>
          <p:cNvSpPr/>
          <p:nvPr/>
        </p:nvSpPr>
        <p:spPr>
          <a:xfrm>
            <a:off x="2725122" y="2204100"/>
            <a:ext cx="356120" cy="356120"/>
          </a:xfrm>
          <a:prstGeom prst="ellipse">
            <a:avLst/>
          </a:prstGeom>
          <a:solidFill>
            <a:srgbClr val="FFC00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3" name="TextBox 2"/>
          <p:cNvSpPr txBox="1"/>
          <p:nvPr/>
        </p:nvSpPr>
        <p:spPr>
          <a:xfrm>
            <a:off x="1380624" y="1364003"/>
            <a:ext cx="850361" cy="230832"/>
          </a:xfrm>
          <a:prstGeom prst="rect">
            <a:avLst/>
          </a:prstGeom>
          <a:noFill/>
        </p:spPr>
        <p:txBody>
          <a:bodyPr wrap="none" rtlCol="0">
            <a:spAutoFit/>
          </a:bodyPr>
          <a:lstStyle/>
          <a:p>
            <a:pPr defTabSz="685800"/>
            <a:r>
              <a:rPr lang="en-US" sz="900" b="1" spc="113">
                <a:solidFill>
                  <a:srgbClr val="3E9FDB"/>
                </a:solidFill>
                <a:latin typeface="Arial" charset="0"/>
                <a:ea typeface="Arial" charset="0"/>
                <a:cs typeface="Arial" charset="0"/>
              </a:rPr>
              <a:t>CURRENT</a:t>
            </a:r>
          </a:p>
        </p:txBody>
      </p:sp>
      <p:sp>
        <p:nvSpPr>
          <p:cNvPr id="30" name="TextBox 29"/>
          <p:cNvSpPr txBox="1"/>
          <p:nvPr/>
        </p:nvSpPr>
        <p:spPr>
          <a:xfrm>
            <a:off x="1380624" y="2283339"/>
            <a:ext cx="739690" cy="230832"/>
          </a:xfrm>
          <a:prstGeom prst="rect">
            <a:avLst/>
          </a:prstGeom>
          <a:noFill/>
        </p:spPr>
        <p:txBody>
          <a:bodyPr wrap="none" rtlCol="0">
            <a:spAutoFit/>
          </a:bodyPr>
          <a:lstStyle/>
          <a:p>
            <a:pPr defTabSz="685800"/>
            <a:r>
              <a:rPr lang="en-US" sz="900" b="1" spc="113" dirty="0">
                <a:solidFill>
                  <a:srgbClr val="3E9FDB"/>
                </a:solidFill>
                <a:latin typeface="Arial" charset="0"/>
                <a:ea typeface="Arial" charset="0"/>
                <a:cs typeface="Arial" charset="0"/>
              </a:rPr>
              <a:t>FUTURE</a:t>
            </a:r>
          </a:p>
        </p:txBody>
      </p:sp>
      <p:graphicFrame>
        <p:nvGraphicFramePr>
          <p:cNvPr id="26" name="Table 25"/>
          <p:cNvGraphicFramePr>
            <a:graphicFrameLocks noGrp="1"/>
          </p:cNvGraphicFramePr>
          <p:nvPr/>
        </p:nvGraphicFramePr>
        <p:xfrm>
          <a:off x="1399643" y="2869101"/>
          <a:ext cx="3807161" cy="308610"/>
        </p:xfrm>
        <a:graphic>
          <a:graphicData uri="http://schemas.openxmlformats.org/drawingml/2006/table">
            <a:tbl>
              <a:tblPr firstRow="1" bandRow="1">
                <a:tableStyleId>{5C22544A-7EE6-4342-B048-85BDC9FD1C3A}</a:tableStyleId>
              </a:tblPr>
              <a:tblGrid>
                <a:gridCol w="3807161">
                  <a:extLst>
                    <a:ext uri="{9D8B030D-6E8A-4147-A177-3AD203B41FA5}">
                      <a16:colId xmlns:a16="http://schemas.microsoft.com/office/drawing/2014/main" val="20000"/>
                    </a:ext>
                  </a:extLst>
                </a:gridCol>
              </a:tblGrid>
              <a:tr h="308610">
                <a:tc>
                  <a:txBody>
                    <a:bodyPr/>
                    <a:lstStyle/>
                    <a:p>
                      <a:pPr marL="0" marR="0" lvl="0" indent="0" algn="l" defTabSz="1828800" rtl="0" eaLnBrk="1" fontAlgn="auto" latinLnBrk="0" hangingPunct="1">
                        <a:lnSpc>
                          <a:spcPct val="100000"/>
                        </a:lnSpc>
                        <a:spcBef>
                          <a:spcPts val="0"/>
                        </a:spcBef>
                        <a:spcAft>
                          <a:spcPts val="0"/>
                        </a:spcAft>
                        <a:buClrTx/>
                        <a:buSzTx/>
                        <a:buFontTx/>
                        <a:buNone/>
                        <a:tabLst>
                          <a:tab pos="2563813" algn="l"/>
                        </a:tabLst>
                        <a:defRPr/>
                      </a:pPr>
                      <a:r>
                        <a:rPr lang="en-US" sz="900" b="0" dirty="0">
                          <a:solidFill>
                            <a:srgbClr val="FFC001"/>
                          </a:solidFill>
                          <a:latin typeface="Proxima Nova Light" charset="0"/>
                          <a:ea typeface="Proxima Nova Light" charset="0"/>
                          <a:cs typeface="Proxima Nova Light" charset="0"/>
                        </a:rPr>
                        <a:t>●   </a:t>
                      </a:r>
                      <a:r>
                        <a:rPr lang="en-US" sz="900" b="0" dirty="0">
                          <a:solidFill>
                            <a:schemeClr val="bg1">
                              <a:lumMod val="50000"/>
                            </a:schemeClr>
                          </a:solidFill>
                          <a:latin typeface="Proxima Nova Light" charset="0"/>
                          <a:ea typeface="Proxima Nova Light" charset="0"/>
                          <a:cs typeface="Proxima Nova Light" charset="0"/>
                        </a:rPr>
                        <a:t>business critical</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900" b="0" dirty="0">
                          <a:solidFill>
                            <a:srgbClr val="FFECC0"/>
                          </a:solidFill>
                          <a:latin typeface="Proxima Nova Light" charset="0"/>
                          <a:ea typeface="Proxima Nova Light" charset="0"/>
                          <a:cs typeface="Proxima Nova Light" charset="0"/>
                        </a:rPr>
                        <a:t>●</a:t>
                      </a:r>
                      <a:r>
                        <a:rPr lang="en-US" sz="900" b="0" dirty="0">
                          <a:solidFill>
                            <a:srgbClr val="FFC001"/>
                          </a:solidFill>
                          <a:latin typeface="Proxima Nova Light" charset="0"/>
                          <a:ea typeface="Proxima Nova Light" charset="0"/>
                          <a:cs typeface="Proxima Nova Light" charset="0"/>
                        </a:rPr>
                        <a:t>   </a:t>
                      </a:r>
                      <a:r>
                        <a:rPr lang="en-US" sz="900" b="0" dirty="0">
                          <a:solidFill>
                            <a:schemeClr val="bg1">
                              <a:lumMod val="50000"/>
                            </a:schemeClr>
                          </a:solidFill>
                          <a:latin typeface="Proxima Nova Light" charset="0"/>
                          <a:ea typeface="Proxima Nova Light" charset="0"/>
                          <a:cs typeface="Proxima Nova Light" charset="0"/>
                        </a:rPr>
                        <a:t>non-critical</a:t>
                      </a:r>
                    </a:p>
                  </a:txBody>
                  <a:tcPr marL="34290" marR="34290" marT="17145" marB="17145"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6" name="Rectangle 5"/>
          <p:cNvSpPr/>
          <p:nvPr/>
        </p:nvSpPr>
        <p:spPr>
          <a:xfrm>
            <a:off x="5870834" y="1323852"/>
            <a:ext cx="1826369" cy="1313882"/>
          </a:xfrm>
          <a:prstGeom prst="rect">
            <a:avLst/>
          </a:prstGeom>
          <a:solidFill>
            <a:schemeClr val="bg1"/>
          </a:solidFill>
          <a:ln w="3175">
            <a:solidFill>
              <a:schemeClr val="bg1">
                <a:lumMod val="8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charset="0"/>
              <a:ea typeface="Arial" charset="0"/>
              <a:cs typeface="Arial" charset="0"/>
            </a:endParaRPr>
          </a:p>
        </p:txBody>
      </p:sp>
      <p:sp>
        <p:nvSpPr>
          <p:cNvPr id="27" name="TextBox 26"/>
          <p:cNvSpPr txBox="1"/>
          <p:nvPr/>
        </p:nvSpPr>
        <p:spPr>
          <a:xfrm>
            <a:off x="5979375" y="1657837"/>
            <a:ext cx="1609288" cy="819583"/>
          </a:xfrm>
          <a:prstGeom prst="rect">
            <a:avLst/>
          </a:prstGeom>
          <a:noFill/>
        </p:spPr>
        <p:txBody>
          <a:bodyPr wrap="none" rtlCol="0">
            <a:spAutoFit/>
          </a:bodyPr>
          <a:lstStyle/>
          <a:p>
            <a:pPr algn="ctr" defTabSz="685800"/>
            <a:r>
              <a:rPr lang="en-US" sz="3938" b="1" spc="113" dirty="0">
                <a:solidFill>
                  <a:srgbClr val="FD6769"/>
                </a:solidFill>
                <a:latin typeface="Arial" charset="0"/>
                <a:ea typeface="Arial" charset="0"/>
                <a:cs typeface="Arial" charset="0"/>
              </a:rPr>
              <a:t>$600</a:t>
            </a:r>
          </a:p>
          <a:p>
            <a:pPr algn="ctr" defTabSz="685800"/>
            <a:r>
              <a:rPr lang="en-US" sz="788" spc="113" dirty="0">
                <a:solidFill>
                  <a:srgbClr val="A5A5A5">
                    <a:lumMod val="75000"/>
                  </a:srgbClr>
                </a:solidFill>
                <a:latin typeface="Arial" charset="0"/>
                <a:ea typeface="Arial" charset="0"/>
                <a:cs typeface="Arial" charset="0"/>
              </a:rPr>
              <a:t>PER MBPS PER MONTH</a:t>
            </a:r>
          </a:p>
        </p:txBody>
      </p:sp>
      <p:sp>
        <p:nvSpPr>
          <p:cNvPr id="31" name="TextBox 30"/>
          <p:cNvSpPr txBox="1"/>
          <p:nvPr/>
        </p:nvSpPr>
        <p:spPr>
          <a:xfrm>
            <a:off x="6006722" y="1509765"/>
            <a:ext cx="1554593" cy="207749"/>
          </a:xfrm>
          <a:prstGeom prst="rect">
            <a:avLst/>
          </a:prstGeom>
          <a:noFill/>
        </p:spPr>
        <p:txBody>
          <a:bodyPr wrap="none" rtlCol="0">
            <a:spAutoFit/>
          </a:bodyPr>
          <a:lstStyle/>
          <a:p>
            <a:pPr algn="ctr" defTabSz="685800">
              <a:defRPr sz="2400" b="1" i="0" u="none" strike="noStrike" kern="1200" spc="0" baseline="0">
                <a:solidFill>
                  <a:srgbClr val="A5A5A5">
                    <a:lumMod val="75000"/>
                  </a:srgbClr>
                </a:solidFill>
                <a:latin typeface="Proxima Nova Semibold" charset="0"/>
                <a:ea typeface="Proxima Nova Semibold" charset="0"/>
                <a:cs typeface="Proxima Nova Semibold" charset="0"/>
              </a:defRPr>
            </a:pPr>
            <a:r>
              <a:rPr lang="en-US" sz="750" b="1" spc="56">
                <a:solidFill>
                  <a:srgbClr val="A5A5A5">
                    <a:lumMod val="75000"/>
                  </a:srgbClr>
                </a:solidFill>
                <a:latin typeface="Arial" charset="0"/>
                <a:ea typeface="Arial" charset="0"/>
                <a:cs typeface="Arial" charset="0"/>
              </a:rPr>
              <a:t>AVERAGE COST OF MPLS</a:t>
            </a:r>
            <a:endParaRPr lang="en-US" sz="750" b="1" spc="56" dirty="0">
              <a:solidFill>
                <a:srgbClr val="A5A5A5">
                  <a:lumMod val="75000"/>
                </a:srgbClr>
              </a:solidFill>
              <a:latin typeface="Arial" charset="0"/>
              <a:ea typeface="Arial" charset="0"/>
              <a:cs typeface="Arial" charset="0"/>
            </a:endParaRPr>
          </a:p>
        </p:txBody>
      </p:sp>
      <p:cxnSp>
        <p:nvCxnSpPr>
          <p:cNvPr id="32" name="Straight Connector 31"/>
          <p:cNvCxnSpPr/>
          <p:nvPr/>
        </p:nvCxnSpPr>
        <p:spPr>
          <a:xfrm>
            <a:off x="6107841" y="1659806"/>
            <a:ext cx="1352354"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2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4375E-6 3.7037E-7 L 0.18567 0.00185 " pathEditMode="relative" rAng="0" ptsTypes="AA">
                                      <p:cBhvr>
                                        <p:cTn id="6" dur="2000" fill="hold"/>
                                        <p:tgtEl>
                                          <p:spTgt spid="97"/>
                                        </p:tgtEl>
                                        <p:attrNameLst>
                                          <p:attrName>ppt_x</p:attrName>
                                          <p:attrName>ppt_y</p:attrName>
                                        </p:attrNameLst>
                                      </p:cBhvr>
                                      <p:rCtr x="9284" y="93"/>
                                    </p:animMotion>
                                  </p:childTnLst>
                                </p:cTn>
                              </p:par>
                              <p:par>
                                <p:cTn id="7" presetID="0" presetClass="path" presetSubtype="0" accel="50000" decel="50000" fill="hold" grpId="0" nodeType="withEffect">
                                  <p:stCondLst>
                                    <p:cond delay="0"/>
                                  </p:stCondLst>
                                  <p:childTnLst>
                                    <p:animMotion origin="layout" path="M 3.4375E-6 3.7037E-7 L 0.18567 0.00185 " pathEditMode="relative" rAng="0" ptsTypes="AA">
                                      <p:cBhvr>
                                        <p:cTn id="8" dur="2000" fill="hold"/>
                                        <p:tgtEl>
                                          <p:spTgt spid="98"/>
                                        </p:tgtEl>
                                        <p:attrNameLst>
                                          <p:attrName>ppt_x</p:attrName>
                                          <p:attrName>ppt_y</p:attrName>
                                        </p:attrNameLst>
                                      </p:cBhvr>
                                      <p:rCtr x="9284" y="93"/>
                                    </p:animMotion>
                                  </p:childTnLst>
                                </p:cTn>
                              </p:par>
                              <p:par>
                                <p:cTn id="9" presetID="42" presetClass="path" presetSubtype="0" repeatCount="3000" accel="50000" autoRev="1" fill="hold" grpId="0" nodeType="withEffect">
                                  <p:stCondLst>
                                    <p:cond delay="2000"/>
                                  </p:stCondLst>
                                  <p:childTnLst>
                                    <p:animMotion origin="layout" path="M 2.08333E-6 1.2963E-6 L 0.01946 0.00023 " pathEditMode="relative" rAng="0" ptsTypes="AA">
                                      <p:cBhvr>
                                        <p:cTn id="10" dur="500" fill="hold"/>
                                        <p:tgtEl>
                                          <p:spTgt spid="28"/>
                                        </p:tgtEl>
                                        <p:attrNameLst>
                                          <p:attrName>ppt_x</p:attrName>
                                          <p:attrName>ppt_y</p:attrName>
                                        </p:attrNameLst>
                                      </p:cBhvr>
                                      <p:rCtr x="970" y="12"/>
                                    </p:animMotion>
                                  </p:childTnLst>
                                </p:cTn>
                              </p:par>
                              <p:par>
                                <p:cTn id="11" presetID="42" presetClass="path" presetSubtype="0" repeatCount="3000" accel="50000" autoRev="1" fill="hold" grpId="0" nodeType="withEffect">
                                  <p:stCondLst>
                                    <p:cond delay="2000"/>
                                  </p:stCondLst>
                                  <p:childTnLst>
                                    <p:animMotion origin="layout" path="M -3.02083E-6 1.2963E-6 L 0.01947 0.00023 " pathEditMode="relative" rAng="0" ptsTypes="AA">
                                      <p:cBhvr>
                                        <p:cTn id="12" dur="500" fill="hold"/>
                                        <p:tgtEl>
                                          <p:spTgt spid="29"/>
                                        </p:tgtEl>
                                        <p:attrNameLst>
                                          <p:attrName>ppt_x</p:attrName>
                                          <p:attrName>ppt_y</p:attrName>
                                        </p:attrNameLst>
                                      </p:cBhvr>
                                      <p:rCtr x="970" y="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Meraki">
      <a:dk1>
        <a:srgbClr val="A5A5A5"/>
      </a:dk1>
      <a:lt1>
        <a:srgbClr val="FFFFFF"/>
      </a:lt1>
      <a:dk2>
        <a:srgbClr val="A5A5A5"/>
      </a:dk2>
      <a:lt2>
        <a:srgbClr val="FFFFFF"/>
      </a:lt2>
      <a:accent1>
        <a:srgbClr val="65B144"/>
      </a:accent1>
      <a:accent2>
        <a:srgbClr val="65B144"/>
      </a:accent2>
      <a:accent3>
        <a:srgbClr val="A5A5A5"/>
      </a:accent3>
      <a:accent4>
        <a:srgbClr val="8A8A8D"/>
      </a:accent4>
      <a:accent5>
        <a:srgbClr val="4472C4"/>
      </a:accent5>
      <a:accent6>
        <a:srgbClr val="3E9FDB"/>
      </a:accent6>
      <a:hlink>
        <a:srgbClr val="0563C1"/>
      </a:hlink>
      <a:folHlink>
        <a:srgbClr val="954F72"/>
      </a:folHlink>
    </a:clrScheme>
    <a:fontScheme name="Meraki">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sco_us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merakiMR_umbrella" id="{EF51D026-5D4C-164B-B738-264FDC76B07E}" vid="{A97F1FAB-B51F-F840-9F41-54426A18A3B0}"/>
    </a:ext>
  </a:extLst>
</a:theme>
</file>

<file path=ppt/theme/theme5.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1944</TotalTime>
  <Words>3597</Words>
  <Application>Microsoft Office PowerPoint</Application>
  <PresentationFormat>On-screen Show (16:9)</PresentationFormat>
  <Paragraphs>631</Paragraphs>
  <Slides>61</Slides>
  <Notes>10</Notes>
  <HiddenSlides>3</HiddenSlides>
  <MMClips>0</MMClips>
  <ScaleCrop>false</ScaleCrop>
  <HeadingPairs>
    <vt:vector size="6" baseType="variant">
      <vt:variant>
        <vt:lpstr>Fonts Used</vt:lpstr>
      </vt:variant>
      <vt:variant>
        <vt:i4>31</vt:i4>
      </vt:variant>
      <vt:variant>
        <vt:lpstr>Theme</vt:lpstr>
      </vt:variant>
      <vt:variant>
        <vt:i4>4</vt:i4>
      </vt:variant>
      <vt:variant>
        <vt:lpstr>Slide Titles</vt:lpstr>
      </vt:variant>
      <vt:variant>
        <vt:i4>61</vt:i4>
      </vt:variant>
    </vt:vector>
  </HeadingPairs>
  <TitlesOfParts>
    <vt:vector size="96" baseType="lpstr">
      <vt:lpstr>ＭＳ Ｐゴシック</vt:lpstr>
      <vt:lpstr>.AppleSystemUIFont</vt:lpstr>
      <vt:lpstr>Arial</vt:lpstr>
      <vt:lpstr>Arial Unicode MS</vt:lpstr>
      <vt:lpstr>Calibri</vt:lpstr>
      <vt:lpstr>Cisco Sans</vt:lpstr>
      <vt:lpstr>CiscoSans</vt:lpstr>
      <vt:lpstr>CiscoSans ExtraLight</vt:lpstr>
      <vt:lpstr>CiscoSans Thin</vt:lpstr>
      <vt:lpstr>CiscoSansTT</vt:lpstr>
      <vt:lpstr>CiscoSansTT ExtraLight</vt:lpstr>
      <vt:lpstr>CiscoSansTT Light</vt:lpstr>
      <vt:lpstr>CiscoSansTT Thin</vt:lpstr>
      <vt:lpstr>Courier New</vt:lpstr>
      <vt:lpstr>Helvetica</vt:lpstr>
      <vt:lpstr>Helvetica Light</vt:lpstr>
      <vt:lpstr>Mangal</vt:lpstr>
      <vt:lpstr>新細明體</vt:lpstr>
      <vt:lpstr>Proxima Nova</vt:lpstr>
      <vt:lpstr>Proxima Nova Light</vt:lpstr>
      <vt:lpstr>Proxima Nova Regular</vt:lpstr>
      <vt:lpstr>Proxima Nova Rg</vt:lpstr>
      <vt:lpstr>Proxima Nova Semibold</vt:lpstr>
      <vt:lpstr>Proxima Nova Thin</vt:lpstr>
      <vt:lpstr>Tahoma</vt:lpstr>
      <vt:lpstr>Times New Roman</vt:lpstr>
      <vt:lpstr>Tipo de letra del sistema Fina</vt:lpstr>
      <vt:lpstr>Trade Gothic LT Std</vt:lpstr>
      <vt:lpstr>Trebuchet MS</vt:lpstr>
      <vt:lpstr>Wingdings</vt:lpstr>
      <vt:lpstr>ZapfDingbatsITC</vt:lpstr>
      <vt:lpstr>Office Theme</vt:lpstr>
      <vt:lpstr>Custom Design</vt:lpstr>
      <vt:lpstr>1_Office Theme</vt:lpstr>
      <vt:lpstr>Cisco_use</vt:lpstr>
      <vt:lpstr>Что такое Cisco Meraki?</vt:lpstr>
      <vt:lpstr>Основные принципы</vt:lpstr>
      <vt:lpstr>Простота управления IT</vt:lpstr>
      <vt:lpstr>Облачное управление</vt:lpstr>
      <vt:lpstr>Интерфейс Мераки (Dashboard)</vt:lpstr>
      <vt:lpstr>Портфолио: все компоненты сети и единый  интерфейс управления</vt:lpstr>
      <vt:lpstr>Система лицензирования «все включено»</vt:lpstr>
      <vt:lpstr>PowerPoint Presentation</vt:lpstr>
      <vt:lpstr>Strained Premium WAN Links</vt:lpstr>
      <vt:lpstr>Future WAN Options</vt:lpstr>
      <vt:lpstr>Cisco SD-WAN</vt:lpstr>
      <vt:lpstr>Delivered by Powerful Hardware</vt:lpstr>
      <vt:lpstr>MX Portfolio</vt:lpstr>
      <vt:lpstr>Securely Built on Site-to-Site Auto VPN</vt:lpstr>
      <vt:lpstr>Driven by Real-Time VPN Performance Monitoring</vt:lpstr>
      <vt:lpstr>Extension to Public Cloud Services</vt:lpstr>
      <vt:lpstr>Smart WAN Paths to Suit Your Business</vt:lpstr>
      <vt:lpstr>Licensing that fits the business’ needs</vt:lpstr>
      <vt:lpstr>Интеграция безопасности / взаимодействие</vt:lpstr>
      <vt:lpstr>Использование решений Cisco для обеспечения безопасности</vt:lpstr>
      <vt:lpstr>SD-WAN+</vt:lpstr>
      <vt:lpstr>Meraki Insight</vt:lpstr>
      <vt:lpstr>Web Application Experience</vt:lpstr>
      <vt:lpstr>Web-based application analytics</vt:lpstr>
      <vt:lpstr>Pinpoint App Performance Issues in Minutes</vt:lpstr>
      <vt:lpstr>WAN Health</vt:lpstr>
      <vt:lpstr>VoIP Health</vt:lpstr>
      <vt:lpstr>Licensing</vt:lpstr>
      <vt:lpstr>MI does not need any additional hardware</vt:lpstr>
      <vt:lpstr>Deployment Scenarios</vt:lpstr>
      <vt:lpstr>VPN Traffic</vt:lpstr>
      <vt:lpstr>Direct Internet Access</vt:lpstr>
      <vt:lpstr>Direct Internet Access</vt:lpstr>
      <vt:lpstr>What’s Needed</vt:lpstr>
      <vt:lpstr>PowerPoint Presentation</vt:lpstr>
      <vt:lpstr>A Model for Every Location</vt:lpstr>
      <vt:lpstr>PowerPoint Presentation</vt:lpstr>
      <vt:lpstr>HUB-CENTRIC CONNECTIVITY</vt:lpstr>
      <vt:lpstr>MULTI-CLOUD CONNECTIVITY</vt:lpstr>
      <vt:lpstr>Introducing a  complete  public cloud  portfolio</vt:lpstr>
      <vt:lpstr>Delivered by a Virtual MX Appliance</vt:lpstr>
      <vt:lpstr>MERAKI vMX PUBLIC CLOUD</vt:lpstr>
      <vt:lpstr>MERAKI vMX PUBLIC CLOUD</vt:lpstr>
      <vt:lpstr>SD-WAN Simplicity Extended to Multi-Cloud</vt:lpstr>
      <vt:lpstr>Specifications</vt:lpstr>
      <vt:lpstr>Cisco Meraki MR &amp; Cisco Umbrella integration </vt:lpstr>
      <vt:lpstr>Как обезопасить каждого пользователя Вашей сети в считанные минуты? </vt:lpstr>
      <vt:lpstr>Технология интеграции</vt:lpstr>
      <vt:lpstr>Выгоды</vt:lpstr>
      <vt:lpstr>Meraki MR + Cisco Umbrella</vt:lpstr>
      <vt:lpstr>Better Together (MR + Umbrella)</vt:lpstr>
      <vt:lpstr>Umbrella security events in Dashboard</vt:lpstr>
      <vt:lpstr>Two ways to enable DNS Security with Meraki</vt:lpstr>
      <vt:lpstr>How it works </vt:lpstr>
      <vt:lpstr>How it works </vt:lpstr>
      <vt:lpstr>Deployment Protect corporate and guest wi-fi</vt:lpstr>
      <vt:lpstr>Where does Umbrella fit?</vt:lpstr>
      <vt:lpstr>It all starts with DNS</vt:lpstr>
      <vt:lpstr>What sets Umbrella apart from competitors</vt:lpstr>
      <vt:lpstr>McDonalds Worldwide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Daniela Gioia</dc:creator>
  <cp:lastModifiedBy>Daniela Gioia</cp:lastModifiedBy>
  <cp:revision>9</cp:revision>
  <dcterms:created xsi:type="dcterms:W3CDTF">2020-11-25T07:48:43Z</dcterms:created>
  <dcterms:modified xsi:type="dcterms:W3CDTF">2021-02-23T16:37:45Z</dcterms:modified>
</cp:coreProperties>
</file>