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076136842" r:id="rId2"/>
    <p:sldId id="2076136843" r:id="rId3"/>
    <p:sldId id="2076136891" r:id="rId4"/>
    <p:sldId id="2076136878" r:id="rId5"/>
    <p:sldId id="2076136846" r:id="rId6"/>
    <p:sldId id="2076136847" r:id="rId7"/>
    <p:sldId id="2076136848" r:id="rId8"/>
    <p:sldId id="2076136849" r:id="rId9"/>
    <p:sldId id="2076136863" r:id="rId10"/>
    <p:sldId id="2076136897" r:id="rId11"/>
    <p:sldId id="2076136850" r:id="rId12"/>
    <p:sldId id="2076136851" r:id="rId13"/>
    <p:sldId id="2076136852" r:id="rId14"/>
    <p:sldId id="2076136853" r:id="rId15"/>
    <p:sldId id="2076136854" r:id="rId16"/>
    <p:sldId id="2076136892" r:id="rId17"/>
    <p:sldId id="2076136893" r:id="rId18"/>
    <p:sldId id="2076136894" r:id="rId19"/>
    <p:sldId id="2076136884" r:id="rId20"/>
    <p:sldId id="2076136885" r:id="rId21"/>
    <p:sldId id="4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65B09F-0067-C048-BCCA-D514F17250B3}">
          <p14:sldIdLst>
            <p14:sldId id="2076136842"/>
            <p14:sldId id="2076136843"/>
            <p14:sldId id="2076136891"/>
            <p14:sldId id="2076136878"/>
            <p14:sldId id="2076136846"/>
            <p14:sldId id="2076136847"/>
            <p14:sldId id="2076136848"/>
            <p14:sldId id="2076136849"/>
            <p14:sldId id="2076136863"/>
            <p14:sldId id="2076136897"/>
            <p14:sldId id="2076136850"/>
            <p14:sldId id="2076136851"/>
            <p14:sldId id="2076136852"/>
            <p14:sldId id="2076136853"/>
            <p14:sldId id="2076136854"/>
            <p14:sldId id="2076136892"/>
            <p14:sldId id="2076136893"/>
            <p14:sldId id="2076136894"/>
            <p14:sldId id="2076136884"/>
            <p14:sldId id="2076136885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pos="6144" userDrawn="1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orient="horz" pos="2592" userDrawn="1">
          <p15:clr>
            <a:srgbClr val="A4A3A4"/>
          </p15:clr>
        </p15:guide>
        <p15:guide id="6" orient="horz" pos="288" userDrawn="1">
          <p15:clr>
            <a:srgbClr val="A4A3A4"/>
          </p15:clr>
        </p15:guide>
        <p15:guide id="7" orient="horz" pos="984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  <p15:guide id="9" orient="horz" pos="1272" userDrawn="1">
          <p15:clr>
            <a:srgbClr val="A4A3A4"/>
          </p15:clr>
        </p15:guide>
        <p15:guide id="10" orient="horz" pos="648" userDrawn="1">
          <p15:clr>
            <a:srgbClr val="A4A3A4"/>
          </p15:clr>
        </p15:guide>
        <p15:guide id="11" pos="7200" userDrawn="1">
          <p15:clr>
            <a:srgbClr val="A4A3A4"/>
          </p15:clr>
        </p15:guide>
        <p15:guide id="12" pos="5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ime Romero" initials="JR" lastIdx="2" clrIdx="6">
    <p:extLst>
      <p:ext uri="{19B8F6BF-5375-455C-9EA6-DF929625EA0E}">
        <p15:presenceInfo xmlns:p15="http://schemas.microsoft.com/office/powerpoint/2012/main" userId="S::jromero@fortinet-us.com::a6737556-f535-4cd2-b393-ffddaf4d8799" providerId="AD"/>
      </p:ext>
    </p:extLst>
  </p:cmAuthor>
  <p:cmAuthor id="1" name="Peter Newton" initials="PN" lastIdx="3" clrIdx="0">
    <p:extLst>
      <p:ext uri="{19B8F6BF-5375-455C-9EA6-DF929625EA0E}">
        <p15:presenceInfo xmlns:p15="http://schemas.microsoft.com/office/powerpoint/2012/main" userId="S-1-5-21-1960408961-1383384898-1957994488-4996625" providerId="AD"/>
      </p:ext>
    </p:extLst>
  </p:cmAuthor>
  <p:cmAuthor id="2" name="Microsoft Office User" initials="Office" lastIdx="3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Joe App" initials="JA" lastIdx="4" clrIdx="2"/>
  <p:cmAuthor id="4" name="Howard Poston" initials="HP" lastIdx="10" clrIdx="3">
    <p:extLst>
      <p:ext uri="{19B8F6BF-5375-455C-9EA6-DF929625EA0E}">
        <p15:presenceInfo xmlns:p15="http://schemas.microsoft.com/office/powerpoint/2012/main" userId="7b842ffa434f5d8d" providerId="Windows Live"/>
      </p:ext>
    </p:extLst>
  </p:cmAuthor>
  <p:cmAuthor id="5" name="Joseph App" initials="JA" lastIdx="13" clrIdx="4">
    <p:extLst>
      <p:ext uri="{19B8F6BF-5375-455C-9EA6-DF929625EA0E}">
        <p15:presenceInfo xmlns:p15="http://schemas.microsoft.com/office/powerpoint/2012/main" userId="S::joseph.app@navajocompany.com::bf1f0e64-9409-4202-adcc-c961e4dcd623" providerId="AD"/>
      </p:ext>
    </p:extLst>
  </p:cmAuthor>
  <p:cmAuthor id="6" name="Sandra Wheatley Smerdon" initials="SS" lastIdx="4" clrIdx="5">
    <p:extLst>
      <p:ext uri="{19B8F6BF-5375-455C-9EA6-DF929625EA0E}">
        <p15:presenceInfo xmlns:p15="http://schemas.microsoft.com/office/powerpoint/2012/main" userId="S::swheatley@fortinet-us.com::8d26bc59-81f0-44ce-a96e-48ba1e39c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8F4"/>
    <a:srgbClr val="FF0000"/>
    <a:srgbClr val="69D1E3"/>
    <a:srgbClr val="FFA600"/>
    <a:srgbClr val="DA281C"/>
    <a:srgbClr val="E4E5E6"/>
    <a:srgbClr val="000000"/>
    <a:srgbClr val="415152"/>
    <a:srgbClr val="8566AC"/>
    <a:srgbClr val="22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" dt="2021-03-19T18:38:48.187"/>
    <p1510:client id="{8078F947-1088-959D-2796-D1E76E53D077}" v="90" dt="2021-03-19T17:03:12.420"/>
    <p1510:client id="{C48F5AA8-4A17-447B-9FFC-33A371ACD6EA}" v="2" dt="2021-03-19T18:30:19.746"/>
    <p1510:client id="{D56EC727-A0E1-FC49-BC5F-B4AE89BFFEDB}" v="738" dt="2021-03-19T19:12:38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6" autoAdjust="0"/>
    <p:restoredTop sz="73822" autoAdjust="0"/>
  </p:normalViewPr>
  <p:slideViewPr>
    <p:cSldViewPr snapToGrid="0" snapToObjects="1">
      <p:cViewPr varScale="1">
        <p:scale>
          <a:sx n="120" d="100"/>
          <a:sy n="120" d="100"/>
        </p:scale>
        <p:origin x="2044" y="72"/>
      </p:cViewPr>
      <p:guideLst>
        <p:guide pos="6144"/>
        <p:guide orient="horz" pos="3648"/>
        <p:guide orient="horz" pos="1104"/>
        <p:guide orient="horz" pos="1368"/>
        <p:guide orient="horz" pos="2592"/>
        <p:guide orient="horz" pos="288"/>
        <p:guide orient="horz" pos="984"/>
        <p:guide orient="horz" pos="3960"/>
        <p:guide orient="horz" pos="1272"/>
        <p:guide orient="horz" pos="648"/>
        <p:guide pos="7200"/>
        <p:guide pos="52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75F02-A950-4FA6-A2D8-62BA3B84A05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1F433-93F4-45FF-8607-71C50D0C03D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Событие на </a:t>
          </a:r>
          <a:r>
            <a:rPr lang="en-US" sz="1600" dirty="0" err="1" smtClean="0"/>
            <a:t>FortiGate</a:t>
          </a:r>
          <a:r>
            <a:rPr lang="en-US" sz="1600" dirty="0" smtClean="0"/>
            <a:t>: </a:t>
          </a:r>
          <a:r>
            <a:rPr lang="ru-RU" sz="1600" dirty="0" smtClean="0"/>
            <a:t>подключение к вредоносному адресу</a:t>
          </a:r>
          <a:endParaRPr lang="en-US" sz="1600" dirty="0"/>
        </a:p>
      </dgm:t>
    </dgm:pt>
    <dgm:pt modelId="{68C8EE45-D943-42D0-8B06-210C75417F52}" type="parTrans" cxnId="{9A90A4ED-AC3E-42A5-B0A1-2630EA042343}">
      <dgm:prSet/>
      <dgm:spPr/>
      <dgm:t>
        <a:bodyPr/>
        <a:lstStyle/>
        <a:p>
          <a:endParaRPr lang="en-US"/>
        </a:p>
      </dgm:t>
    </dgm:pt>
    <dgm:pt modelId="{5C224485-7CB0-40ED-BE48-3F6C258D9432}" type="sibTrans" cxnId="{9A90A4ED-AC3E-42A5-B0A1-2630EA042343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ECE496C-6B84-44C3-98C1-34CD11645261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Анализ ссылки</a:t>
          </a:r>
          <a:endParaRPr lang="en-US" sz="1600" dirty="0"/>
        </a:p>
      </dgm:t>
    </dgm:pt>
    <dgm:pt modelId="{62D0FCD6-191F-4406-84DE-9FA854420D8A}" type="parTrans" cxnId="{6A843D1C-2CDA-4E8B-A905-043911645ACE}">
      <dgm:prSet/>
      <dgm:spPr/>
      <dgm:t>
        <a:bodyPr/>
        <a:lstStyle/>
        <a:p>
          <a:endParaRPr lang="en-US"/>
        </a:p>
      </dgm:t>
    </dgm:pt>
    <dgm:pt modelId="{50D8EA0D-E2BC-4980-80FB-D83175F96B78}" type="sibTrans" cxnId="{6A843D1C-2CDA-4E8B-A905-043911645ACE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F297527-1190-4E3B-9095-B55F1437C8E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Анализ контента</a:t>
          </a:r>
          <a:endParaRPr lang="en-US" sz="1600" dirty="0"/>
        </a:p>
      </dgm:t>
    </dgm:pt>
    <dgm:pt modelId="{187D5817-9DFB-4A2A-BAFC-EC4E815EC9EB}" type="parTrans" cxnId="{098E510E-2F4B-45E4-9CBC-F214F02E64DD}">
      <dgm:prSet/>
      <dgm:spPr/>
      <dgm:t>
        <a:bodyPr/>
        <a:lstStyle/>
        <a:p>
          <a:endParaRPr lang="en-US"/>
        </a:p>
      </dgm:t>
    </dgm:pt>
    <dgm:pt modelId="{BFE678A1-63CE-489D-8F93-89EEB0799776}" type="sibTrans" cxnId="{098E510E-2F4B-45E4-9CBC-F214F02E64DD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3AB9546-2CF3-419E-8E36-A8B6DF9A1BB7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Сбор </a:t>
          </a:r>
          <a:r>
            <a:rPr lang="en-US" dirty="0" smtClean="0"/>
            <a:t>IOC</a:t>
          </a:r>
          <a:endParaRPr lang="en-US" dirty="0"/>
        </a:p>
      </dgm:t>
    </dgm:pt>
    <dgm:pt modelId="{046FCE0A-2FCD-45EA-8533-B44F5EF838BF}" type="parTrans" cxnId="{A36F8D6D-4C41-44CB-9DE6-E0342E5D83C2}">
      <dgm:prSet/>
      <dgm:spPr/>
      <dgm:t>
        <a:bodyPr/>
        <a:lstStyle/>
        <a:p>
          <a:endParaRPr lang="en-US"/>
        </a:p>
      </dgm:t>
    </dgm:pt>
    <dgm:pt modelId="{102D8060-03AF-4FCC-9E11-F87C8278E8DE}" type="sibTrans" cxnId="{A36F8D6D-4C41-44CB-9DE6-E0342E5D83C2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D940846C-8A42-45EC-A70F-2B9D1B39F676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Поиск </a:t>
          </a:r>
          <a:r>
            <a:rPr lang="en-US" dirty="0" smtClean="0"/>
            <a:t>IOC </a:t>
          </a:r>
          <a:r>
            <a:rPr lang="ru-RU" dirty="0" smtClean="0"/>
            <a:t>на рабочих станциях </a:t>
          </a:r>
          <a:endParaRPr lang="en-US" dirty="0"/>
        </a:p>
      </dgm:t>
    </dgm:pt>
    <dgm:pt modelId="{BFFFEE63-401E-48B7-871C-B4FC37BD4AA9}" type="parTrans" cxnId="{E97BFAB1-5671-4A1E-ACBB-39818A136A63}">
      <dgm:prSet/>
      <dgm:spPr/>
      <dgm:t>
        <a:bodyPr/>
        <a:lstStyle/>
        <a:p>
          <a:endParaRPr lang="en-US"/>
        </a:p>
      </dgm:t>
    </dgm:pt>
    <dgm:pt modelId="{D0A6DB72-4F82-4E4C-9CD1-27877AD374F1}" type="sibTrans" cxnId="{E97BFAB1-5671-4A1E-ACBB-39818A136A63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2590281-0E19-4EE8-B531-559D10BA56D9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Реагирование…</a:t>
          </a:r>
          <a:endParaRPr lang="en-US" sz="1400" dirty="0"/>
        </a:p>
      </dgm:t>
    </dgm:pt>
    <dgm:pt modelId="{BFDE84ED-6A14-49A5-8973-0E0590D1CEFD}" type="parTrans" cxnId="{525622DC-FC86-4A62-9277-2E4A154C6D2C}">
      <dgm:prSet/>
      <dgm:spPr/>
      <dgm:t>
        <a:bodyPr/>
        <a:lstStyle/>
        <a:p>
          <a:endParaRPr lang="en-US"/>
        </a:p>
      </dgm:t>
    </dgm:pt>
    <dgm:pt modelId="{1487F39D-8D16-4234-A3CD-B8B584FF3182}" type="sibTrans" cxnId="{525622DC-FC86-4A62-9277-2E4A154C6D2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E07615B-D397-47B6-92E8-A52CEF111E13}" type="pres">
      <dgm:prSet presAssocID="{53875F02-A950-4FA6-A2D8-62BA3B84A05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04081A-5FFE-484B-AAB3-886A914E65AE}" type="pres">
      <dgm:prSet presAssocID="{2311F433-93F4-45FF-8607-71C50D0C03DB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99D3-6ED5-4A43-A27E-4039D5D9AE53}" type="pres">
      <dgm:prSet presAssocID="{5C224485-7CB0-40ED-BE48-3F6C258D94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A3F80E1-86AF-4ACC-8BB3-3B504FA6CFCA}" type="pres">
      <dgm:prSet presAssocID="{AECE496C-6B84-44C3-98C1-34CD11645261}" presName="middleNode" presStyleCnt="0"/>
      <dgm:spPr/>
    </dgm:pt>
    <dgm:pt modelId="{7F6CCA36-E416-4E44-AA96-24C1D0E35443}" type="pres">
      <dgm:prSet presAssocID="{AECE496C-6B84-44C3-98C1-34CD11645261}" presName="padding" presStyleLbl="node1" presStyleIdx="0" presStyleCnt="6"/>
      <dgm:spPr/>
    </dgm:pt>
    <dgm:pt modelId="{26CBCFE1-A98D-4AF0-B53B-BCBAB59B3CE0}" type="pres">
      <dgm:prSet presAssocID="{AECE496C-6B84-44C3-98C1-34CD11645261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E94C-C9AB-4210-83E1-732720C7BD81}" type="pres">
      <dgm:prSet presAssocID="{50D8EA0D-E2BC-4980-80FB-D83175F96B7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08539F-CA91-4269-9F8D-422705DC439E}" type="pres">
      <dgm:prSet presAssocID="{AF297527-1190-4E3B-9095-B55F1437C8EB}" presName="middleNode" presStyleCnt="0"/>
      <dgm:spPr/>
    </dgm:pt>
    <dgm:pt modelId="{C9E7C102-DC3A-424C-9BAC-8DFE44213AE1}" type="pres">
      <dgm:prSet presAssocID="{AF297527-1190-4E3B-9095-B55F1437C8EB}" presName="padding" presStyleLbl="node1" presStyleIdx="1" presStyleCnt="6"/>
      <dgm:spPr/>
    </dgm:pt>
    <dgm:pt modelId="{350C79A6-039D-4425-8723-A90FA852225F}" type="pres">
      <dgm:prSet presAssocID="{AF297527-1190-4E3B-9095-B55F1437C8EB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ED98-12BF-4BA6-9CF5-5B9A323DFD28}" type="pres">
      <dgm:prSet presAssocID="{BFE678A1-63CE-489D-8F93-89EEB07997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72C6806-64C4-4496-847A-2DE02B42A687}" type="pres">
      <dgm:prSet presAssocID="{73AB9546-2CF3-419E-8E36-A8B6DF9A1BB7}" presName="middleNode" presStyleCnt="0"/>
      <dgm:spPr/>
    </dgm:pt>
    <dgm:pt modelId="{1AC9AB31-AFFB-4182-BE56-9D8BFF7CC49B}" type="pres">
      <dgm:prSet presAssocID="{73AB9546-2CF3-419E-8E36-A8B6DF9A1BB7}" presName="padding" presStyleLbl="node1" presStyleIdx="2" presStyleCnt="6"/>
      <dgm:spPr/>
    </dgm:pt>
    <dgm:pt modelId="{656821B4-E97B-4221-9338-02C808FBA72D}" type="pres">
      <dgm:prSet presAssocID="{73AB9546-2CF3-419E-8E36-A8B6DF9A1BB7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C3A0-FE26-4C3B-86A1-37368B162D34}" type="pres">
      <dgm:prSet presAssocID="{102D8060-03AF-4FCC-9E11-F87C8278E8D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022F8C-7747-4F0E-ACFB-4B1DB38DA430}" type="pres">
      <dgm:prSet presAssocID="{D940846C-8A42-45EC-A70F-2B9D1B39F676}" presName="middleNode" presStyleCnt="0"/>
      <dgm:spPr/>
    </dgm:pt>
    <dgm:pt modelId="{60AF95D1-5431-4353-BD9C-F6E96F9A5394}" type="pres">
      <dgm:prSet presAssocID="{D940846C-8A42-45EC-A70F-2B9D1B39F676}" presName="padding" presStyleLbl="node1" presStyleIdx="3" presStyleCnt="6"/>
      <dgm:spPr/>
    </dgm:pt>
    <dgm:pt modelId="{C55A4943-1F57-4924-9802-A32D823356DB}" type="pres">
      <dgm:prSet presAssocID="{D940846C-8A42-45EC-A70F-2B9D1B39F676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A407-677E-4574-BE1D-10AABC81237B}" type="pres">
      <dgm:prSet presAssocID="{D0A6DB72-4F82-4E4C-9CD1-27877AD374F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DF117-5BB0-4571-96FD-AEAD733F44DB}" type="pres">
      <dgm:prSet presAssocID="{F2590281-0E19-4EE8-B531-559D10BA56D9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9096-EEA0-4ACD-B99F-68CC569A8FDB}" type="presOf" srcId="{73AB9546-2CF3-419E-8E36-A8B6DF9A1BB7}" destId="{656821B4-E97B-4221-9338-02C808FBA72D}" srcOrd="0" destOrd="0" presId="urn:microsoft.com/office/officeart/2005/8/layout/bProcess2"/>
    <dgm:cxn modelId="{098E510E-2F4B-45E4-9CBC-F214F02E64DD}" srcId="{53875F02-A950-4FA6-A2D8-62BA3B84A05C}" destId="{AF297527-1190-4E3B-9095-B55F1437C8EB}" srcOrd="2" destOrd="0" parTransId="{187D5817-9DFB-4A2A-BAFC-EC4E815EC9EB}" sibTransId="{BFE678A1-63CE-489D-8F93-89EEB0799776}"/>
    <dgm:cxn modelId="{3B850120-B7B2-4EB1-ABF8-EDAAE7C5FA17}" type="presOf" srcId="{2311F433-93F4-45FF-8607-71C50D0C03DB}" destId="{C404081A-5FFE-484B-AAB3-886A914E65AE}" srcOrd="0" destOrd="0" presId="urn:microsoft.com/office/officeart/2005/8/layout/bProcess2"/>
    <dgm:cxn modelId="{C96F27AE-221E-4BB0-98EF-80B1276A57C1}" type="presOf" srcId="{BFE678A1-63CE-489D-8F93-89EEB0799776}" destId="{5C2EED98-12BF-4BA6-9CF5-5B9A323DFD28}" srcOrd="0" destOrd="0" presId="urn:microsoft.com/office/officeart/2005/8/layout/bProcess2"/>
    <dgm:cxn modelId="{525622DC-FC86-4A62-9277-2E4A154C6D2C}" srcId="{53875F02-A950-4FA6-A2D8-62BA3B84A05C}" destId="{F2590281-0E19-4EE8-B531-559D10BA56D9}" srcOrd="5" destOrd="0" parTransId="{BFDE84ED-6A14-49A5-8973-0E0590D1CEFD}" sibTransId="{1487F39D-8D16-4234-A3CD-B8B584FF3182}"/>
    <dgm:cxn modelId="{7010EE20-B7A3-45C7-848E-CDB976F50641}" type="presOf" srcId="{D940846C-8A42-45EC-A70F-2B9D1B39F676}" destId="{C55A4943-1F57-4924-9802-A32D823356DB}" srcOrd="0" destOrd="0" presId="urn:microsoft.com/office/officeart/2005/8/layout/bProcess2"/>
    <dgm:cxn modelId="{CE203BBF-54E5-48CE-B459-1B84D78416D7}" type="presOf" srcId="{102D8060-03AF-4FCC-9E11-F87C8278E8DE}" destId="{3BF6C3A0-FE26-4C3B-86A1-37368B162D34}" srcOrd="0" destOrd="0" presId="urn:microsoft.com/office/officeart/2005/8/layout/bProcess2"/>
    <dgm:cxn modelId="{05CDDB12-C7E9-4B3B-B9FF-BC7921E31944}" type="presOf" srcId="{AECE496C-6B84-44C3-98C1-34CD11645261}" destId="{26CBCFE1-A98D-4AF0-B53B-BCBAB59B3CE0}" srcOrd="0" destOrd="0" presId="urn:microsoft.com/office/officeart/2005/8/layout/bProcess2"/>
    <dgm:cxn modelId="{6A843D1C-2CDA-4E8B-A905-043911645ACE}" srcId="{53875F02-A950-4FA6-A2D8-62BA3B84A05C}" destId="{AECE496C-6B84-44C3-98C1-34CD11645261}" srcOrd="1" destOrd="0" parTransId="{62D0FCD6-191F-4406-84DE-9FA854420D8A}" sibTransId="{50D8EA0D-E2BC-4980-80FB-D83175F96B78}"/>
    <dgm:cxn modelId="{2176A509-5551-4D24-9171-5B48F9089492}" type="presOf" srcId="{D0A6DB72-4F82-4E4C-9CD1-27877AD374F1}" destId="{556DA407-677E-4574-BE1D-10AABC81237B}" srcOrd="0" destOrd="0" presId="urn:microsoft.com/office/officeart/2005/8/layout/bProcess2"/>
    <dgm:cxn modelId="{BE512C35-B9C9-4481-85C1-07A1E2E9CAA9}" type="presOf" srcId="{5C224485-7CB0-40ED-BE48-3F6C258D9432}" destId="{EC5199D3-6ED5-4A43-A27E-4039D5D9AE53}" srcOrd="0" destOrd="0" presId="urn:microsoft.com/office/officeart/2005/8/layout/bProcess2"/>
    <dgm:cxn modelId="{392122C8-BC8F-4491-B5B9-A565E35D619F}" type="presOf" srcId="{50D8EA0D-E2BC-4980-80FB-D83175F96B78}" destId="{5BEAE94C-C9AB-4210-83E1-732720C7BD81}" srcOrd="0" destOrd="0" presId="urn:microsoft.com/office/officeart/2005/8/layout/bProcess2"/>
    <dgm:cxn modelId="{AD8A6B52-9727-4E70-B1DB-3CAD52A5849B}" type="presOf" srcId="{AF297527-1190-4E3B-9095-B55F1437C8EB}" destId="{350C79A6-039D-4425-8723-A90FA852225F}" srcOrd="0" destOrd="0" presId="urn:microsoft.com/office/officeart/2005/8/layout/bProcess2"/>
    <dgm:cxn modelId="{E97BFAB1-5671-4A1E-ACBB-39818A136A63}" srcId="{53875F02-A950-4FA6-A2D8-62BA3B84A05C}" destId="{D940846C-8A42-45EC-A70F-2B9D1B39F676}" srcOrd="4" destOrd="0" parTransId="{BFFFEE63-401E-48B7-871C-B4FC37BD4AA9}" sibTransId="{D0A6DB72-4F82-4E4C-9CD1-27877AD374F1}"/>
    <dgm:cxn modelId="{9A90A4ED-AC3E-42A5-B0A1-2630EA042343}" srcId="{53875F02-A950-4FA6-A2D8-62BA3B84A05C}" destId="{2311F433-93F4-45FF-8607-71C50D0C03DB}" srcOrd="0" destOrd="0" parTransId="{68C8EE45-D943-42D0-8B06-210C75417F52}" sibTransId="{5C224485-7CB0-40ED-BE48-3F6C258D9432}"/>
    <dgm:cxn modelId="{540563BF-0B30-4CFA-B8BD-58DBADD05B7D}" type="presOf" srcId="{53875F02-A950-4FA6-A2D8-62BA3B84A05C}" destId="{BE07615B-D397-47B6-92E8-A52CEF111E13}" srcOrd="0" destOrd="0" presId="urn:microsoft.com/office/officeart/2005/8/layout/bProcess2"/>
    <dgm:cxn modelId="{CDD2540C-B168-4C69-9352-07839C53CCFC}" type="presOf" srcId="{F2590281-0E19-4EE8-B531-559D10BA56D9}" destId="{8DFDF117-5BB0-4571-96FD-AEAD733F44DB}" srcOrd="0" destOrd="0" presId="urn:microsoft.com/office/officeart/2005/8/layout/bProcess2"/>
    <dgm:cxn modelId="{A36F8D6D-4C41-44CB-9DE6-E0342E5D83C2}" srcId="{53875F02-A950-4FA6-A2D8-62BA3B84A05C}" destId="{73AB9546-2CF3-419E-8E36-A8B6DF9A1BB7}" srcOrd="3" destOrd="0" parTransId="{046FCE0A-2FCD-45EA-8533-B44F5EF838BF}" sibTransId="{102D8060-03AF-4FCC-9E11-F87C8278E8DE}"/>
    <dgm:cxn modelId="{6F1852BC-A730-4394-8321-B472EF16170D}" type="presParOf" srcId="{BE07615B-D397-47B6-92E8-A52CEF111E13}" destId="{C404081A-5FFE-484B-AAB3-886A914E65AE}" srcOrd="0" destOrd="0" presId="urn:microsoft.com/office/officeart/2005/8/layout/bProcess2"/>
    <dgm:cxn modelId="{5CA4B1B2-95FE-4999-94C4-3D3958A0321A}" type="presParOf" srcId="{BE07615B-D397-47B6-92E8-A52CEF111E13}" destId="{EC5199D3-6ED5-4A43-A27E-4039D5D9AE53}" srcOrd="1" destOrd="0" presId="urn:microsoft.com/office/officeart/2005/8/layout/bProcess2"/>
    <dgm:cxn modelId="{6126E53C-F7A1-4AC8-9148-A3EFB2F4DF01}" type="presParOf" srcId="{BE07615B-D397-47B6-92E8-A52CEF111E13}" destId="{1A3F80E1-86AF-4ACC-8BB3-3B504FA6CFCA}" srcOrd="2" destOrd="0" presId="urn:microsoft.com/office/officeart/2005/8/layout/bProcess2"/>
    <dgm:cxn modelId="{371BDB0B-59E6-4885-869C-5BA4C679607E}" type="presParOf" srcId="{1A3F80E1-86AF-4ACC-8BB3-3B504FA6CFCA}" destId="{7F6CCA36-E416-4E44-AA96-24C1D0E35443}" srcOrd="0" destOrd="0" presId="urn:microsoft.com/office/officeart/2005/8/layout/bProcess2"/>
    <dgm:cxn modelId="{9892B6DB-850A-4D59-925B-0FF35D1B15F0}" type="presParOf" srcId="{1A3F80E1-86AF-4ACC-8BB3-3B504FA6CFCA}" destId="{26CBCFE1-A98D-4AF0-B53B-BCBAB59B3CE0}" srcOrd="1" destOrd="0" presId="urn:microsoft.com/office/officeart/2005/8/layout/bProcess2"/>
    <dgm:cxn modelId="{B300ADD2-3512-41C9-AC83-D48002D34DF1}" type="presParOf" srcId="{BE07615B-D397-47B6-92E8-A52CEF111E13}" destId="{5BEAE94C-C9AB-4210-83E1-732720C7BD81}" srcOrd="3" destOrd="0" presId="urn:microsoft.com/office/officeart/2005/8/layout/bProcess2"/>
    <dgm:cxn modelId="{B71F7674-D292-4CA8-A093-35E01380FD31}" type="presParOf" srcId="{BE07615B-D397-47B6-92E8-A52CEF111E13}" destId="{F808539F-CA91-4269-9F8D-422705DC439E}" srcOrd="4" destOrd="0" presId="urn:microsoft.com/office/officeart/2005/8/layout/bProcess2"/>
    <dgm:cxn modelId="{BD77E5B0-DB29-45CD-8B34-46CB7F584E1F}" type="presParOf" srcId="{F808539F-CA91-4269-9F8D-422705DC439E}" destId="{C9E7C102-DC3A-424C-9BAC-8DFE44213AE1}" srcOrd="0" destOrd="0" presId="urn:microsoft.com/office/officeart/2005/8/layout/bProcess2"/>
    <dgm:cxn modelId="{0A02712D-5680-4646-B488-8A826AAECC30}" type="presParOf" srcId="{F808539F-CA91-4269-9F8D-422705DC439E}" destId="{350C79A6-039D-4425-8723-A90FA852225F}" srcOrd="1" destOrd="0" presId="urn:microsoft.com/office/officeart/2005/8/layout/bProcess2"/>
    <dgm:cxn modelId="{4A10533F-CF6A-4353-927F-05437CFBF0BD}" type="presParOf" srcId="{BE07615B-D397-47B6-92E8-A52CEF111E13}" destId="{5C2EED98-12BF-4BA6-9CF5-5B9A323DFD28}" srcOrd="5" destOrd="0" presId="urn:microsoft.com/office/officeart/2005/8/layout/bProcess2"/>
    <dgm:cxn modelId="{10DD8F48-5423-43B8-A32F-6D0E4D1A3376}" type="presParOf" srcId="{BE07615B-D397-47B6-92E8-A52CEF111E13}" destId="{672C6806-64C4-4496-847A-2DE02B42A687}" srcOrd="6" destOrd="0" presId="urn:microsoft.com/office/officeart/2005/8/layout/bProcess2"/>
    <dgm:cxn modelId="{F5D78561-8DC6-4693-80A5-A0D6BD227DCD}" type="presParOf" srcId="{672C6806-64C4-4496-847A-2DE02B42A687}" destId="{1AC9AB31-AFFB-4182-BE56-9D8BFF7CC49B}" srcOrd="0" destOrd="0" presId="urn:microsoft.com/office/officeart/2005/8/layout/bProcess2"/>
    <dgm:cxn modelId="{951D5BD7-5BC9-4E9B-B577-9E46ABF8DD92}" type="presParOf" srcId="{672C6806-64C4-4496-847A-2DE02B42A687}" destId="{656821B4-E97B-4221-9338-02C808FBA72D}" srcOrd="1" destOrd="0" presId="urn:microsoft.com/office/officeart/2005/8/layout/bProcess2"/>
    <dgm:cxn modelId="{6CB5BE65-837F-40A5-95DE-ADC604628CFB}" type="presParOf" srcId="{BE07615B-D397-47B6-92E8-A52CEF111E13}" destId="{3BF6C3A0-FE26-4C3B-86A1-37368B162D34}" srcOrd="7" destOrd="0" presId="urn:microsoft.com/office/officeart/2005/8/layout/bProcess2"/>
    <dgm:cxn modelId="{83684562-7A87-4366-8532-B43CEA2554AA}" type="presParOf" srcId="{BE07615B-D397-47B6-92E8-A52CEF111E13}" destId="{67022F8C-7747-4F0E-ACFB-4B1DB38DA430}" srcOrd="8" destOrd="0" presId="urn:microsoft.com/office/officeart/2005/8/layout/bProcess2"/>
    <dgm:cxn modelId="{F57CA298-B5C1-4F70-92B5-B20DA991764A}" type="presParOf" srcId="{67022F8C-7747-4F0E-ACFB-4B1DB38DA430}" destId="{60AF95D1-5431-4353-BD9C-F6E96F9A5394}" srcOrd="0" destOrd="0" presId="urn:microsoft.com/office/officeart/2005/8/layout/bProcess2"/>
    <dgm:cxn modelId="{FFCA9C5A-FDCF-4619-A8FD-1C7C6B45871E}" type="presParOf" srcId="{67022F8C-7747-4F0E-ACFB-4B1DB38DA430}" destId="{C55A4943-1F57-4924-9802-A32D823356DB}" srcOrd="1" destOrd="0" presId="urn:microsoft.com/office/officeart/2005/8/layout/bProcess2"/>
    <dgm:cxn modelId="{980AA01D-E81A-46DF-9776-50A4047BE4F7}" type="presParOf" srcId="{BE07615B-D397-47B6-92E8-A52CEF111E13}" destId="{556DA407-677E-4574-BE1D-10AABC81237B}" srcOrd="9" destOrd="0" presId="urn:microsoft.com/office/officeart/2005/8/layout/bProcess2"/>
    <dgm:cxn modelId="{1AD262A4-B7AD-4C9E-A5EA-86BC8BEE7412}" type="presParOf" srcId="{BE07615B-D397-47B6-92E8-A52CEF111E13}" destId="{8DFDF117-5BB0-4571-96FD-AEAD733F44DB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75F02-A950-4FA6-A2D8-62BA3B84A05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1F433-93F4-45FF-8607-71C50D0C03D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/>
            <a:t>На рабочих станциях найдены </a:t>
          </a:r>
          <a:r>
            <a:rPr lang="en-US" sz="2000" dirty="0" smtClean="0"/>
            <a:t>IOC</a:t>
          </a:r>
          <a:endParaRPr lang="en-US" sz="2000" dirty="0"/>
        </a:p>
      </dgm:t>
    </dgm:pt>
    <dgm:pt modelId="{68C8EE45-D943-42D0-8B06-210C75417F52}" type="parTrans" cxnId="{9A90A4ED-AC3E-42A5-B0A1-2630EA042343}">
      <dgm:prSet/>
      <dgm:spPr/>
      <dgm:t>
        <a:bodyPr/>
        <a:lstStyle/>
        <a:p>
          <a:endParaRPr lang="en-US"/>
        </a:p>
      </dgm:t>
    </dgm:pt>
    <dgm:pt modelId="{5C224485-7CB0-40ED-BE48-3F6C258D9432}" type="sibTrans" cxnId="{9A90A4ED-AC3E-42A5-B0A1-2630EA042343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ECE496C-6B84-44C3-98C1-34CD11645261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Карантин рабочих станций</a:t>
          </a:r>
          <a:endParaRPr lang="en-US" sz="1600" dirty="0"/>
        </a:p>
      </dgm:t>
    </dgm:pt>
    <dgm:pt modelId="{62D0FCD6-191F-4406-84DE-9FA854420D8A}" type="parTrans" cxnId="{6A843D1C-2CDA-4E8B-A905-043911645ACE}">
      <dgm:prSet/>
      <dgm:spPr/>
      <dgm:t>
        <a:bodyPr/>
        <a:lstStyle/>
        <a:p>
          <a:endParaRPr lang="en-US"/>
        </a:p>
      </dgm:t>
    </dgm:pt>
    <dgm:pt modelId="{50D8EA0D-E2BC-4980-80FB-D83175F96B78}" type="sibTrans" cxnId="{6A843D1C-2CDA-4E8B-A905-043911645ACE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F297527-1190-4E3B-9095-B55F1437C8E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Удаление ВПО</a:t>
          </a:r>
          <a:endParaRPr lang="en-US" sz="1600" dirty="0"/>
        </a:p>
      </dgm:t>
    </dgm:pt>
    <dgm:pt modelId="{187D5817-9DFB-4A2A-BAFC-EC4E815EC9EB}" type="parTrans" cxnId="{098E510E-2F4B-45E4-9CBC-F214F02E64DD}">
      <dgm:prSet/>
      <dgm:spPr/>
      <dgm:t>
        <a:bodyPr/>
        <a:lstStyle/>
        <a:p>
          <a:endParaRPr lang="en-US"/>
        </a:p>
      </dgm:t>
    </dgm:pt>
    <dgm:pt modelId="{BFE678A1-63CE-489D-8F93-89EEB0799776}" type="sibTrans" cxnId="{098E510E-2F4B-45E4-9CBC-F214F02E64DD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3AB9546-2CF3-419E-8E36-A8B6DF9A1BB7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Обновление сигнатур и </a:t>
          </a:r>
          <a:r>
            <a:rPr lang="ru-RU" dirty="0" err="1" smtClean="0"/>
            <a:t>репутационных</a:t>
          </a:r>
          <a:r>
            <a:rPr lang="ru-RU" dirty="0" smtClean="0"/>
            <a:t> данных</a:t>
          </a:r>
          <a:endParaRPr lang="en-US" dirty="0"/>
        </a:p>
      </dgm:t>
    </dgm:pt>
    <dgm:pt modelId="{046FCE0A-2FCD-45EA-8533-B44F5EF838BF}" type="parTrans" cxnId="{A36F8D6D-4C41-44CB-9DE6-E0342E5D83C2}">
      <dgm:prSet/>
      <dgm:spPr/>
      <dgm:t>
        <a:bodyPr/>
        <a:lstStyle/>
        <a:p>
          <a:endParaRPr lang="en-US"/>
        </a:p>
      </dgm:t>
    </dgm:pt>
    <dgm:pt modelId="{102D8060-03AF-4FCC-9E11-F87C8278E8DE}" type="sibTrans" cxnId="{A36F8D6D-4C41-44CB-9DE6-E0342E5D83C2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2590281-0E19-4EE8-B531-559D10BA56D9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/>
            <a:t>Закрытие инцидента</a:t>
          </a:r>
          <a:endParaRPr lang="en-US" sz="2000" dirty="0"/>
        </a:p>
      </dgm:t>
    </dgm:pt>
    <dgm:pt modelId="{BFDE84ED-6A14-49A5-8973-0E0590D1CEFD}" type="parTrans" cxnId="{525622DC-FC86-4A62-9277-2E4A154C6D2C}">
      <dgm:prSet/>
      <dgm:spPr/>
      <dgm:t>
        <a:bodyPr/>
        <a:lstStyle/>
        <a:p>
          <a:endParaRPr lang="en-US"/>
        </a:p>
      </dgm:t>
    </dgm:pt>
    <dgm:pt modelId="{1487F39D-8D16-4234-A3CD-B8B584FF3182}" type="sibTrans" cxnId="{525622DC-FC86-4A62-9277-2E4A154C6D2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E07615B-D397-47B6-92E8-A52CEF111E13}" type="pres">
      <dgm:prSet presAssocID="{53875F02-A950-4FA6-A2D8-62BA3B84A05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04081A-5FFE-484B-AAB3-886A914E65AE}" type="pres">
      <dgm:prSet presAssocID="{2311F433-93F4-45FF-8607-71C50D0C03DB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99D3-6ED5-4A43-A27E-4039D5D9AE53}" type="pres">
      <dgm:prSet presAssocID="{5C224485-7CB0-40ED-BE48-3F6C258D943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A3F80E1-86AF-4ACC-8BB3-3B504FA6CFCA}" type="pres">
      <dgm:prSet presAssocID="{AECE496C-6B84-44C3-98C1-34CD11645261}" presName="middleNode" presStyleCnt="0"/>
      <dgm:spPr/>
    </dgm:pt>
    <dgm:pt modelId="{7F6CCA36-E416-4E44-AA96-24C1D0E35443}" type="pres">
      <dgm:prSet presAssocID="{AECE496C-6B84-44C3-98C1-34CD11645261}" presName="padding" presStyleLbl="node1" presStyleIdx="0" presStyleCnt="5"/>
      <dgm:spPr/>
    </dgm:pt>
    <dgm:pt modelId="{26CBCFE1-A98D-4AF0-B53B-BCBAB59B3CE0}" type="pres">
      <dgm:prSet presAssocID="{AECE496C-6B84-44C3-98C1-34CD11645261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E94C-C9AB-4210-83E1-732720C7BD81}" type="pres">
      <dgm:prSet presAssocID="{50D8EA0D-E2BC-4980-80FB-D83175F96B7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808539F-CA91-4269-9F8D-422705DC439E}" type="pres">
      <dgm:prSet presAssocID="{AF297527-1190-4E3B-9095-B55F1437C8EB}" presName="middleNode" presStyleCnt="0"/>
      <dgm:spPr/>
    </dgm:pt>
    <dgm:pt modelId="{C9E7C102-DC3A-424C-9BAC-8DFE44213AE1}" type="pres">
      <dgm:prSet presAssocID="{AF297527-1190-4E3B-9095-B55F1437C8EB}" presName="padding" presStyleLbl="node1" presStyleIdx="1" presStyleCnt="5"/>
      <dgm:spPr/>
    </dgm:pt>
    <dgm:pt modelId="{350C79A6-039D-4425-8723-A90FA852225F}" type="pres">
      <dgm:prSet presAssocID="{AF297527-1190-4E3B-9095-B55F1437C8EB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ED98-12BF-4BA6-9CF5-5B9A323DFD28}" type="pres">
      <dgm:prSet presAssocID="{BFE678A1-63CE-489D-8F93-89EEB07997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72C6806-64C4-4496-847A-2DE02B42A687}" type="pres">
      <dgm:prSet presAssocID="{73AB9546-2CF3-419E-8E36-A8B6DF9A1BB7}" presName="middleNode" presStyleCnt="0"/>
      <dgm:spPr/>
    </dgm:pt>
    <dgm:pt modelId="{1AC9AB31-AFFB-4182-BE56-9D8BFF7CC49B}" type="pres">
      <dgm:prSet presAssocID="{73AB9546-2CF3-419E-8E36-A8B6DF9A1BB7}" presName="padding" presStyleLbl="node1" presStyleIdx="2" presStyleCnt="5"/>
      <dgm:spPr/>
    </dgm:pt>
    <dgm:pt modelId="{656821B4-E97B-4221-9338-02C808FBA72D}" type="pres">
      <dgm:prSet presAssocID="{73AB9546-2CF3-419E-8E36-A8B6DF9A1BB7}" presName="shap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C3A0-FE26-4C3B-86A1-37368B162D34}" type="pres">
      <dgm:prSet presAssocID="{102D8060-03AF-4FCC-9E11-F87C8278E8D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DFDF117-5BB0-4571-96FD-AEAD733F44DB}" type="pres">
      <dgm:prSet presAssocID="{F2590281-0E19-4EE8-B531-559D10BA56D9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9096-EEA0-4ACD-B99F-68CC569A8FDB}" type="presOf" srcId="{73AB9546-2CF3-419E-8E36-A8B6DF9A1BB7}" destId="{656821B4-E97B-4221-9338-02C808FBA72D}" srcOrd="0" destOrd="0" presId="urn:microsoft.com/office/officeart/2005/8/layout/bProcess2"/>
    <dgm:cxn modelId="{098E510E-2F4B-45E4-9CBC-F214F02E64DD}" srcId="{53875F02-A950-4FA6-A2D8-62BA3B84A05C}" destId="{AF297527-1190-4E3B-9095-B55F1437C8EB}" srcOrd="2" destOrd="0" parTransId="{187D5817-9DFB-4A2A-BAFC-EC4E815EC9EB}" sibTransId="{BFE678A1-63CE-489D-8F93-89EEB0799776}"/>
    <dgm:cxn modelId="{3B850120-B7B2-4EB1-ABF8-EDAAE7C5FA17}" type="presOf" srcId="{2311F433-93F4-45FF-8607-71C50D0C03DB}" destId="{C404081A-5FFE-484B-AAB3-886A914E65AE}" srcOrd="0" destOrd="0" presId="urn:microsoft.com/office/officeart/2005/8/layout/bProcess2"/>
    <dgm:cxn modelId="{C96F27AE-221E-4BB0-98EF-80B1276A57C1}" type="presOf" srcId="{BFE678A1-63CE-489D-8F93-89EEB0799776}" destId="{5C2EED98-12BF-4BA6-9CF5-5B9A323DFD28}" srcOrd="0" destOrd="0" presId="urn:microsoft.com/office/officeart/2005/8/layout/bProcess2"/>
    <dgm:cxn modelId="{525622DC-FC86-4A62-9277-2E4A154C6D2C}" srcId="{53875F02-A950-4FA6-A2D8-62BA3B84A05C}" destId="{F2590281-0E19-4EE8-B531-559D10BA56D9}" srcOrd="4" destOrd="0" parTransId="{BFDE84ED-6A14-49A5-8973-0E0590D1CEFD}" sibTransId="{1487F39D-8D16-4234-A3CD-B8B584FF3182}"/>
    <dgm:cxn modelId="{CE203BBF-54E5-48CE-B459-1B84D78416D7}" type="presOf" srcId="{102D8060-03AF-4FCC-9E11-F87C8278E8DE}" destId="{3BF6C3A0-FE26-4C3B-86A1-37368B162D34}" srcOrd="0" destOrd="0" presId="urn:microsoft.com/office/officeart/2005/8/layout/bProcess2"/>
    <dgm:cxn modelId="{05CDDB12-C7E9-4B3B-B9FF-BC7921E31944}" type="presOf" srcId="{AECE496C-6B84-44C3-98C1-34CD11645261}" destId="{26CBCFE1-A98D-4AF0-B53B-BCBAB59B3CE0}" srcOrd="0" destOrd="0" presId="urn:microsoft.com/office/officeart/2005/8/layout/bProcess2"/>
    <dgm:cxn modelId="{6A843D1C-2CDA-4E8B-A905-043911645ACE}" srcId="{53875F02-A950-4FA6-A2D8-62BA3B84A05C}" destId="{AECE496C-6B84-44C3-98C1-34CD11645261}" srcOrd="1" destOrd="0" parTransId="{62D0FCD6-191F-4406-84DE-9FA854420D8A}" sibTransId="{50D8EA0D-E2BC-4980-80FB-D83175F96B78}"/>
    <dgm:cxn modelId="{BE512C35-B9C9-4481-85C1-07A1E2E9CAA9}" type="presOf" srcId="{5C224485-7CB0-40ED-BE48-3F6C258D9432}" destId="{EC5199D3-6ED5-4A43-A27E-4039D5D9AE53}" srcOrd="0" destOrd="0" presId="urn:microsoft.com/office/officeart/2005/8/layout/bProcess2"/>
    <dgm:cxn modelId="{392122C8-BC8F-4491-B5B9-A565E35D619F}" type="presOf" srcId="{50D8EA0D-E2BC-4980-80FB-D83175F96B78}" destId="{5BEAE94C-C9AB-4210-83E1-732720C7BD81}" srcOrd="0" destOrd="0" presId="urn:microsoft.com/office/officeart/2005/8/layout/bProcess2"/>
    <dgm:cxn modelId="{AD8A6B52-9727-4E70-B1DB-3CAD52A5849B}" type="presOf" srcId="{AF297527-1190-4E3B-9095-B55F1437C8EB}" destId="{350C79A6-039D-4425-8723-A90FA852225F}" srcOrd="0" destOrd="0" presId="urn:microsoft.com/office/officeart/2005/8/layout/bProcess2"/>
    <dgm:cxn modelId="{9A90A4ED-AC3E-42A5-B0A1-2630EA042343}" srcId="{53875F02-A950-4FA6-A2D8-62BA3B84A05C}" destId="{2311F433-93F4-45FF-8607-71C50D0C03DB}" srcOrd="0" destOrd="0" parTransId="{68C8EE45-D943-42D0-8B06-210C75417F52}" sibTransId="{5C224485-7CB0-40ED-BE48-3F6C258D9432}"/>
    <dgm:cxn modelId="{540563BF-0B30-4CFA-B8BD-58DBADD05B7D}" type="presOf" srcId="{53875F02-A950-4FA6-A2D8-62BA3B84A05C}" destId="{BE07615B-D397-47B6-92E8-A52CEF111E13}" srcOrd="0" destOrd="0" presId="urn:microsoft.com/office/officeart/2005/8/layout/bProcess2"/>
    <dgm:cxn modelId="{CDD2540C-B168-4C69-9352-07839C53CCFC}" type="presOf" srcId="{F2590281-0E19-4EE8-B531-559D10BA56D9}" destId="{8DFDF117-5BB0-4571-96FD-AEAD733F44DB}" srcOrd="0" destOrd="0" presId="urn:microsoft.com/office/officeart/2005/8/layout/bProcess2"/>
    <dgm:cxn modelId="{A36F8D6D-4C41-44CB-9DE6-E0342E5D83C2}" srcId="{53875F02-A950-4FA6-A2D8-62BA3B84A05C}" destId="{73AB9546-2CF3-419E-8E36-A8B6DF9A1BB7}" srcOrd="3" destOrd="0" parTransId="{046FCE0A-2FCD-45EA-8533-B44F5EF838BF}" sibTransId="{102D8060-03AF-4FCC-9E11-F87C8278E8DE}"/>
    <dgm:cxn modelId="{6F1852BC-A730-4394-8321-B472EF16170D}" type="presParOf" srcId="{BE07615B-D397-47B6-92E8-A52CEF111E13}" destId="{C404081A-5FFE-484B-AAB3-886A914E65AE}" srcOrd="0" destOrd="0" presId="urn:microsoft.com/office/officeart/2005/8/layout/bProcess2"/>
    <dgm:cxn modelId="{5CA4B1B2-95FE-4999-94C4-3D3958A0321A}" type="presParOf" srcId="{BE07615B-D397-47B6-92E8-A52CEF111E13}" destId="{EC5199D3-6ED5-4A43-A27E-4039D5D9AE53}" srcOrd="1" destOrd="0" presId="urn:microsoft.com/office/officeart/2005/8/layout/bProcess2"/>
    <dgm:cxn modelId="{6126E53C-F7A1-4AC8-9148-A3EFB2F4DF01}" type="presParOf" srcId="{BE07615B-D397-47B6-92E8-A52CEF111E13}" destId="{1A3F80E1-86AF-4ACC-8BB3-3B504FA6CFCA}" srcOrd="2" destOrd="0" presId="urn:microsoft.com/office/officeart/2005/8/layout/bProcess2"/>
    <dgm:cxn modelId="{371BDB0B-59E6-4885-869C-5BA4C679607E}" type="presParOf" srcId="{1A3F80E1-86AF-4ACC-8BB3-3B504FA6CFCA}" destId="{7F6CCA36-E416-4E44-AA96-24C1D0E35443}" srcOrd="0" destOrd="0" presId="urn:microsoft.com/office/officeart/2005/8/layout/bProcess2"/>
    <dgm:cxn modelId="{9892B6DB-850A-4D59-925B-0FF35D1B15F0}" type="presParOf" srcId="{1A3F80E1-86AF-4ACC-8BB3-3B504FA6CFCA}" destId="{26CBCFE1-A98D-4AF0-B53B-BCBAB59B3CE0}" srcOrd="1" destOrd="0" presId="urn:microsoft.com/office/officeart/2005/8/layout/bProcess2"/>
    <dgm:cxn modelId="{B300ADD2-3512-41C9-AC83-D48002D34DF1}" type="presParOf" srcId="{BE07615B-D397-47B6-92E8-A52CEF111E13}" destId="{5BEAE94C-C9AB-4210-83E1-732720C7BD81}" srcOrd="3" destOrd="0" presId="urn:microsoft.com/office/officeart/2005/8/layout/bProcess2"/>
    <dgm:cxn modelId="{B71F7674-D292-4CA8-A093-35E01380FD31}" type="presParOf" srcId="{BE07615B-D397-47B6-92E8-A52CEF111E13}" destId="{F808539F-CA91-4269-9F8D-422705DC439E}" srcOrd="4" destOrd="0" presId="urn:microsoft.com/office/officeart/2005/8/layout/bProcess2"/>
    <dgm:cxn modelId="{BD77E5B0-DB29-45CD-8B34-46CB7F584E1F}" type="presParOf" srcId="{F808539F-CA91-4269-9F8D-422705DC439E}" destId="{C9E7C102-DC3A-424C-9BAC-8DFE44213AE1}" srcOrd="0" destOrd="0" presId="urn:microsoft.com/office/officeart/2005/8/layout/bProcess2"/>
    <dgm:cxn modelId="{0A02712D-5680-4646-B488-8A826AAECC30}" type="presParOf" srcId="{F808539F-CA91-4269-9F8D-422705DC439E}" destId="{350C79A6-039D-4425-8723-A90FA852225F}" srcOrd="1" destOrd="0" presId="urn:microsoft.com/office/officeart/2005/8/layout/bProcess2"/>
    <dgm:cxn modelId="{4A10533F-CF6A-4353-927F-05437CFBF0BD}" type="presParOf" srcId="{BE07615B-D397-47B6-92E8-A52CEF111E13}" destId="{5C2EED98-12BF-4BA6-9CF5-5B9A323DFD28}" srcOrd="5" destOrd="0" presId="urn:microsoft.com/office/officeart/2005/8/layout/bProcess2"/>
    <dgm:cxn modelId="{10DD8F48-5423-43B8-A32F-6D0E4D1A3376}" type="presParOf" srcId="{BE07615B-D397-47B6-92E8-A52CEF111E13}" destId="{672C6806-64C4-4496-847A-2DE02B42A687}" srcOrd="6" destOrd="0" presId="urn:microsoft.com/office/officeart/2005/8/layout/bProcess2"/>
    <dgm:cxn modelId="{F5D78561-8DC6-4693-80A5-A0D6BD227DCD}" type="presParOf" srcId="{672C6806-64C4-4496-847A-2DE02B42A687}" destId="{1AC9AB31-AFFB-4182-BE56-9D8BFF7CC49B}" srcOrd="0" destOrd="0" presId="urn:microsoft.com/office/officeart/2005/8/layout/bProcess2"/>
    <dgm:cxn modelId="{951D5BD7-5BC9-4E9B-B577-9E46ABF8DD92}" type="presParOf" srcId="{672C6806-64C4-4496-847A-2DE02B42A687}" destId="{656821B4-E97B-4221-9338-02C808FBA72D}" srcOrd="1" destOrd="0" presId="urn:microsoft.com/office/officeart/2005/8/layout/bProcess2"/>
    <dgm:cxn modelId="{6CB5BE65-837F-40A5-95DE-ADC604628CFB}" type="presParOf" srcId="{BE07615B-D397-47B6-92E8-A52CEF111E13}" destId="{3BF6C3A0-FE26-4C3B-86A1-37368B162D34}" srcOrd="7" destOrd="0" presId="urn:microsoft.com/office/officeart/2005/8/layout/bProcess2"/>
    <dgm:cxn modelId="{1AD262A4-B7AD-4C9E-A5EA-86BC8BEE7412}" type="presParOf" srcId="{BE07615B-D397-47B6-92E8-A52CEF111E13}" destId="{8DFDF117-5BB0-4571-96FD-AEAD733F44DB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081A-5FFE-484B-AAB3-886A914E65AE}">
      <dsp:nvSpPr>
        <dsp:cNvPr id="0" name=""/>
        <dsp:cNvSpPr/>
      </dsp:nvSpPr>
      <dsp:spPr>
        <a:xfrm>
          <a:off x="0" y="3217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Событие на </a:t>
          </a:r>
          <a:r>
            <a:rPr lang="en-US" sz="1600" kern="1200" dirty="0" err="1" smtClean="0"/>
            <a:t>FortiGate</a:t>
          </a:r>
          <a:r>
            <a:rPr lang="en-US" sz="1600" kern="1200" dirty="0" smtClean="0"/>
            <a:t>: </a:t>
          </a:r>
          <a:r>
            <a:rPr lang="ru-RU" sz="1600" kern="1200" dirty="0" smtClean="0"/>
            <a:t>подключение к вредоносному адресу</a:t>
          </a:r>
          <a:endParaRPr lang="en-US" sz="1600" kern="1200" dirty="0"/>
        </a:p>
      </dsp:txBody>
      <dsp:txXfrm>
        <a:off x="297580" y="619313"/>
        <a:ext cx="1436840" cy="1436840"/>
      </dsp:txXfrm>
    </dsp:sp>
    <dsp:sp modelId="{EC5199D3-6ED5-4A43-A27E-4039D5D9AE53}">
      <dsp:nvSpPr>
        <dsp:cNvPr id="0" name=""/>
        <dsp:cNvSpPr/>
      </dsp:nvSpPr>
      <dsp:spPr>
        <a:xfrm rot="10800000">
          <a:off x="660399" y="261611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CFE1-A98D-4AF0-B53B-BCBAB59B3CE0}">
      <dsp:nvSpPr>
        <dsp:cNvPr id="0" name=""/>
        <dsp:cNvSpPr/>
      </dsp:nvSpPr>
      <dsp:spPr>
        <a:xfrm>
          <a:off x="338327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ссылки</a:t>
          </a:r>
          <a:endParaRPr lang="en-US" sz="1600" kern="1200" dirty="0"/>
        </a:p>
      </dsp:txBody>
      <dsp:txXfrm>
        <a:off x="536813" y="3601747"/>
        <a:ext cx="958372" cy="958372"/>
      </dsp:txXfrm>
    </dsp:sp>
    <dsp:sp modelId="{5BEAE94C-C9AB-4210-83E1-732720C7BD81}">
      <dsp:nvSpPr>
        <dsp:cNvPr id="0" name=""/>
        <dsp:cNvSpPr/>
      </dsp:nvSpPr>
      <dsp:spPr>
        <a:xfrm rot="5400000">
          <a:off x="2200142" y="38028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79A6-039D-4425-8723-A90FA852225F}">
      <dsp:nvSpPr>
        <dsp:cNvPr id="0" name=""/>
        <dsp:cNvSpPr/>
      </dsp:nvSpPr>
      <dsp:spPr>
        <a:xfrm>
          <a:off x="3386328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контента</a:t>
          </a:r>
          <a:endParaRPr lang="en-US" sz="1600" kern="1200" dirty="0"/>
        </a:p>
      </dsp:txBody>
      <dsp:txXfrm>
        <a:off x="3584814" y="3601747"/>
        <a:ext cx="958372" cy="958372"/>
      </dsp:txXfrm>
    </dsp:sp>
    <dsp:sp modelId="{5C2EED98-12BF-4BA6-9CF5-5B9A323DFD28}">
      <dsp:nvSpPr>
        <dsp:cNvPr id="0" name=""/>
        <dsp:cNvSpPr/>
      </dsp:nvSpPr>
      <dsp:spPr>
        <a:xfrm>
          <a:off x="3708400" y="241546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21B4-E97B-4221-9338-02C808FBA72D}">
      <dsp:nvSpPr>
        <dsp:cNvPr id="0" name=""/>
        <dsp:cNvSpPr/>
      </dsp:nvSpPr>
      <dsp:spPr>
        <a:xfrm>
          <a:off x="3386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Сбор </a:t>
          </a:r>
          <a:r>
            <a:rPr lang="en-US" sz="1700" kern="1200" dirty="0" smtClean="0"/>
            <a:t>IOC</a:t>
          </a:r>
          <a:endParaRPr lang="en-US" sz="1700" kern="1200" dirty="0"/>
        </a:p>
      </dsp:txBody>
      <dsp:txXfrm>
        <a:off x="3584813" y="858547"/>
        <a:ext cx="958372" cy="958372"/>
      </dsp:txXfrm>
    </dsp:sp>
    <dsp:sp modelId="{3BF6C3A0-FE26-4C3B-86A1-37368B162D34}">
      <dsp:nvSpPr>
        <dsp:cNvPr id="0" name=""/>
        <dsp:cNvSpPr/>
      </dsp:nvSpPr>
      <dsp:spPr>
        <a:xfrm rot="5400000">
          <a:off x="5248142" y="10596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4943-1F57-4924-9802-A32D823356DB}">
      <dsp:nvSpPr>
        <dsp:cNvPr id="0" name=""/>
        <dsp:cNvSpPr/>
      </dsp:nvSpPr>
      <dsp:spPr>
        <a:xfrm>
          <a:off x="6434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Поиск </a:t>
          </a:r>
          <a:r>
            <a:rPr lang="en-US" sz="1700" kern="1200" dirty="0" smtClean="0"/>
            <a:t>IOC </a:t>
          </a:r>
          <a:r>
            <a:rPr lang="ru-RU" sz="1700" kern="1200" dirty="0" smtClean="0"/>
            <a:t>на рабочих станциях </a:t>
          </a:r>
          <a:endParaRPr lang="en-US" sz="1700" kern="1200" dirty="0"/>
        </a:p>
      </dsp:txBody>
      <dsp:txXfrm>
        <a:off x="6632813" y="858547"/>
        <a:ext cx="958372" cy="958372"/>
      </dsp:txXfrm>
    </dsp:sp>
    <dsp:sp modelId="{556DA407-677E-4574-BE1D-10AABC81237B}">
      <dsp:nvSpPr>
        <dsp:cNvPr id="0" name=""/>
        <dsp:cNvSpPr/>
      </dsp:nvSpPr>
      <dsp:spPr>
        <a:xfrm rot="10800000">
          <a:off x="6756400" y="2277787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F117-5BB0-4571-96FD-AEAD733F44DB}">
      <dsp:nvSpPr>
        <dsp:cNvPr id="0" name=""/>
        <dsp:cNvSpPr/>
      </dsp:nvSpPr>
      <dsp:spPr>
        <a:xfrm>
          <a:off x="6095999" y="30649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Реагирование…</a:t>
          </a:r>
          <a:endParaRPr lang="en-US" sz="1400" kern="1200" dirty="0"/>
        </a:p>
      </dsp:txBody>
      <dsp:txXfrm>
        <a:off x="6393579" y="3362513"/>
        <a:ext cx="1436840" cy="143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081A-5FFE-484B-AAB3-886A914E65AE}">
      <dsp:nvSpPr>
        <dsp:cNvPr id="0" name=""/>
        <dsp:cNvSpPr/>
      </dsp:nvSpPr>
      <dsp:spPr>
        <a:xfrm>
          <a:off x="0" y="3217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рабочих станциях найдены </a:t>
          </a:r>
          <a:r>
            <a:rPr lang="en-US" sz="2000" kern="1200" dirty="0" smtClean="0"/>
            <a:t>IOC</a:t>
          </a:r>
          <a:endParaRPr lang="en-US" sz="2000" kern="1200" dirty="0"/>
        </a:p>
      </dsp:txBody>
      <dsp:txXfrm>
        <a:off x="297580" y="619313"/>
        <a:ext cx="1436840" cy="1436840"/>
      </dsp:txXfrm>
    </dsp:sp>
    <dsp:sp modelId="{EC5199D3-6ED5-4A43-A27E-4039D5D9AE53}">
      <dsp:nvSpPr>
        <dsp:cNvPr id="0" name=""/>
        <dsp:cNvSpPr/>
      </dsp:nvSpPr>
      <dsp:spPr>
        <a:xfrm rot="10800000">
          <a:off x="660399" y="261611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CFE1-A98D-4AF0-B53B-BCBAB59B3CE0}">
      <dsp:nvSpPr>
        <dsp:cNvPr id="0" name=""/>
        <dsp:cNvSpPr/>
      </dsp:nvSpPr>
      <dsp:spPr>
        <a:xfrm>
          <a:off x="338327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Карантин рабочих станций</a:t>
          </a:r>
          <a:endParaRPr lang="en-US" sz="1600" kern="1200" dirty="0"/>
        </a:p>
      </dsp:txBody>
      <dsp:txXfrm>
        <a:off x="536813" y="3601747"/>
        <a:ext cx="958372" cy="958372"/>
      </dsp:txXfrm>
    </dsp:sp>
    <dsp:sp modelId="{5BEAE94C-C9AB-4210-83E1-732720C7BD81}">
      <dsp:nvSpPr>
        <dsp:cNvPr id="0" name=""/>
        <dsp:cNvSpPr/>
      </dsp:nvSpPr>
      <dsp:spPr>
        <a:xfrm rot="5400000">
          <a:off x="2200142" y="38028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79A6-039D-4425-8723-A90FA852225F}">
      <dsp:nvSpPr>
        <dsp:cNvPr id="0" name=""/>
        <dsp:cNvSpPr/>
      </dsp:nvSpPr>
      <dsp:spPr>
        <a:xfrm>
          <a:off x="3386328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Удаление ВПО</a:t>
          </a:r>
          <a:endParaRPr lang="en-US" sz="1600" kern="1200" dirty="0"/>
        </a:p>
      </dsp:txBody>
      <dsp:txXfrm>
        <a:off x="3584814" y="3601747"/>
        <a:ext cx="958372" cy="958372"/>
      </dsp:txXfrm>
    </dsp:sp>
    <dsp:sp modelId="{5C2EED98-12BF-4BA6-9CF5-5B9A323DFD28}">
      <dsp:nvSpPr>
        <dsp:cNvPr id="0" name=""/>
        <dsp:cNvSpPr/>
      </dsp:nvSpPr>
      <dsp:spPr>
        <a:xfrm>
          <a:off x="3708400" y="241546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21B4-E97B-4221-9338-02C808FBA72D}">
      <dsp:nvSpPr>
        <dsp:cNvPr id="0" name=""/>
        <dsp:cNvSpPr/>
      </dsp:nvSpPr>
      <dsp:spPr>
        <a:xfrm>
          <a:off x="3386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Обновление сигнатур и </a:t>
          </a:r>
          <a:r>
            <a:rPr lang="ru-RU" sz="1000" kern="1200" dirty="0" err="1" smtClean="0"/>
            <a:t>репутационных</a:t>
          </a:r>
          <a:r>
            <a:rPr lang="ru-RU" sz="1000" kern="1200" dirty="0" smtClean="0"/>
            <a:t> данных</a:t>
          </a:r>
          <a:endParaRPr lang="en-US" sz="1000" kern="1200" dirty="0"/>
        </a:p>
      </dsp:txBody>
      <dsp:txXfrm>
        <a:off x="3584813" y="858547"/>
        <a:ext cx="958372" cy="958372"/>
      </dsp:txXfrm>
    </dsp:sp>
    <dsp:sp modelId="{3BF6C3A0-FE26-4C3B-86A1-37368B162D34}">
      <dsp:nvSpPr>
        <dsp:cNvPr id="0" name=""/>
        <dsp:cNvSpPr/>
      </dsp:nvSpPr>
      <dsp:spPr>
        <a:xfrm rot="5400000">
          <a:off x="5078978" y="10596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F117-5BB0-4571-96FD-AEAD733F44DB}">
      <dsp:nvSpPr>
        <dsp:cNvPr id="0" name=""/>
        <dsp:cNvSpPr/>
      </dsp:nvSpPr>
      <dsp:spPr>
        <a:xfrm>
          <a:off x="6095999" y="3217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Закрытие инцидента</a:t>
          </a:r>
          <a:endParaRPr lang="en-US" sz="2000" kern="1200" dirty="0"/>
        </a:p>
      </dsp:txBody>
      <dsp:txXfrm>
        <a:off x="6393579" y="619313"/>
        <a:ext cx="1436840" cy="14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CBCE6-D012-459A-8356-337674344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FDE6D-C288-4D24-911F-557A79D21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CE7084-7924-4ACD-A491-71C8902220B5}" type="datetimeFigureOut">
              <a:rPr lang="en-US" smtClean="0">
                <a:latin typeface="Arial" panose="020B0604020202020204" pitchFamily="34" charset="0"/>
              </a:rPr>
              <a:t>11/30/2021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32F02-4414-4D44-BA0C-8A566EB196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92BF4-EA57-4414-91AE-50E93C683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2A3A1-6D19-40A9-AA3D-2D0A14E43CD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9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469229-4DCC-4D4F-99E9-1378CDE5E56A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A5BCC9-2D58-BC45-8057-F0927490C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5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7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E97A-9F59-4389-805C-5622DC4673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3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8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E97A-9F59-4389-805C-5622DC467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4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75EBA-3061-BF4B-AB5C-0002E2B12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2" y="3127948"/>
            <a:ext cx="770813" cy="3740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860FAE-5EC7-BB41-9704-620CD480C49B}"/>
              </a:ext>
            </a:extLst>
          </p:cNvPr>
          <p:cNvSpPr/>
          <p:nvPr userDrawn="1"/>
        </p:nvSpPr>
        <p:spPr>
          <a:xfrm>
            <a:off x="-30605" y="2880433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539A6E-EF4C-254C-AA4A-ADB92B7EB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605" y="2647190"/>
            <a:ext cx="1010715" cy="2332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5A275-3B02-DC45-B41C-47BC20E5A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68122"/>
          <a:stretch/>
        </p:blipFill>
        <p:spPr>
          <a:xfrm>
            <a:off x="318091" y="254574"/>
            <a:ext cx="2529590" cy="68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DF215-05E9-C34F-BE5C-C015F18DBE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5645" y="2157070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5400" b="1" spc="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CORPORATE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2342-CB09-EB43-9AE5-CFFC37C99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5645" y="388441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6AD153-009B-2E45-A49D-691F05FBF7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04141" y="1646216"/>
            <a:ext cx="2557346" cy="292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1DDAD-4F9D-4343-A462-B291953F5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B3223B5-7830-9D4D-A7C3-374D930848F2}"/>
              </a:ext>
            </a:extLst>
          </p:cNvPr>
          <p:cNvSpPr/>
          <p:nvPr userDrawn="1"/>
        </p:nvSpPr>
        <p:spPr>
          <a:xfrm>
            <a:off x="11498796" y="2429418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446B-27C0-9C44-9B78-417F41D53721}"/>
              </a:ext>
            </a:extLst>
          </p:cNvPr>
          <p:cNvSpPr/>
          <p:nvPr userDrawn="1"/>
        </p:nvSpPr>
        <p:spPr>
          <a:xfrm>
            <a:off x="11078074" y="1955366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1B1620-5567-E14C-B127-EF8044E1AF2E}"/>
              </a:ext>
            </a:extLst>
          </p:cNvPr>
          <p:cNvSpPr/>
          <p:nvPr userDrawn="1"/>
        </p:nvSpPr>
        <p:spPr>
          <a:xfrm>
            <a:off x="3479996" y="5746311"/>
            <a:ext cx="1010715" cy="1122347"/>
          </a:xfrm>
          <a:prstGeom prst="rect">
            <a:avLst/>
          </a:prstGeom>
          <a:gradFill>
            <a:gsLst>
              <a:gs pos="0">
                <a:schemeClr val="accent2"/>
              </a:gs>
              <a:gs pos="98000">
                <a:schemeClr val="accent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D3B919-20C5-7E48-97C4-80DB0B46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9996" y="5530321"/>
            <a:ext cx="1010715" cy="2332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7BA0F9-DF77-2A41-BAF9-E3C0FE81A6D1}"/>
              </a:ext>
            </a:extLst>
          </p:cNvPr>
          <p:cNvSpPr/>
          <p:nvPr userDrawn="1"/>
        </p:nvSpPr>
        <p:spPr>
          <a:xfrm>
            <a:off x="7420474" y="5371427"/>
            <a:ext cx="518957" cy="149769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CA9281-6F4E-C844-8FD5-964013F3B52B}"/>
              </a:ext>
            </a:extLst>
          </p:cNvPr>
          <p:cNvSpPr/>
          <p:nvPr userDrawn="1"/>
        </p:nvSpPr>
        <p:spPr>
          <a:xfrm>
            <a:off x="7385270" y="0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D7B0F1-299F-E84E-9DD1-479EDBC1E511}"/>
              </a:ext>
            </a:extLst>
          </p:cNvPr>
          <p:cNvSpPr/>
          <p:nvPr userDrawn="1"/>
        </p:nvSpPr>
        <p:spPr>
          <a:xfrm>
            <a:off x="9272436" y="563051"/>
            <a:ext cx="1010715" cy="1122347"/>
          </a:xfrm>
          <a:prstGeom prst="rect">
            <a:avLst/>
          </a:prstGeom>
          <a:gradFill>
            <a:gsLst>
              <a:gs pos="0">
                <a:schemeClr val="accent4"/>
              </a:gs>
              <a:gs pos="97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6BF31F-1F88-1541-8C6E-F2CF3C2D0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436" y="347061"/>
            <a:ext cx="1010715" cy="23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554F4-EC14-354E-B0F5-799F2EF6EC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9450" y="4109158"/>
            <a:ext cx="568624" cy="27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Bulle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31" y="1745431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6A5158-AF52-2D44-853D-646A374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923" y="908461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36E4B0-858A-464B-BACD-6EA6E69CE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60" y="17813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986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774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20390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801CD6-4A94-4C4B-A0FC-9BD59481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4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-15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38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496" y="1095994"/>
            <a:ext cx="5288062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2102" y="1095994"/>
            <a:ext cx="5278918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C0A4E-F0F5-BE4B-A4E2-B30FB22DB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96" y="4787232"/>
            <a:ext cx="5284787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/>
              <a:t>Brief caption or descriptive statement</a:t>
            </a:r>
          </a:p>
          <a:p>
            <a:pPr lvl="0"/>
            <a:r>
              <a:rPr lang="en-US"/>
              <a:t>Relating to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0F1D633-E4A8-504F-A385-0A6D0310CE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103" y="4787232"/>
            <a:ext cx="5286755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/>
              <a:t>Brief caption or descriptive statement</a:t>
            </a:r>
          </a:p>
          <a:p>
            <a:pPr lvl="0"/>
            <a:r>
              <a:rPr lang="en-US"/>
              <a:t>Relating to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7AB88-3644-1844-A794-FF7AAC04F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9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047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329" y="1298455"/>
            <a:ext cx="537319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5330" y="2185423"/>
            <a:ext cx="5391484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E70E2-69C2-0143-9D3A-18C5F025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7502" y="1298455"/>
            <a:ext cx="527761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FB09C-3870-2A4D-A9D8-F70837E450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17502" y="2185423"/>
            <a:ext cx="5277612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F31105-680A-9249-8E56-4756C2B56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0" y="177240"/>
            <a:ext cx="10837164" cy="7027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661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3483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90445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2B631D9-C77C-824C-BCBE-8B7BFAF111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527407" y="1427652"/>
            <a:ext cx="3470276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49099-3202-9F41-8EA2-06AD5692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83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72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heading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332" y="1512205"/>
            <a:ext cx="3569033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5332" y="2399173"/>
            <a:ext cx="3569033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EE19DC-8D4E-D341-8AA8-3FB30FDC4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86623" y="151220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D903-D929-C24D-98CA-F0E2548FB58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86623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048257-3ABC-6D48-888B-07E54907D0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520279" y="153595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2C53F7-B3F3-6E4E-8CD8-FE8394323B4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520279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E9CA0C-3C26-4A44-8287-9C4E9B93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86" y="88649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75FDCE-C8AA-944B-9C9F-5382FE6BE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60042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03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571" y="1333501"/>
            <a:ext cx="7100887" cy="455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D0FC58-C2A0-D94B-B6DA-C2E33F4259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8550" y="1333502"/>
            <a:ext cx="3568284" cy="4550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2000"/>
              <a:t>Brief caption or descriptive</a:t>
            </a:r>
          </a:p>
          <a:p>
            <a:pPr lvl="0"/>
            <a:r>
              <a:rPr lang="en-US" sz="2000"/>
              <a:t>Statement relating to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627CF-1723-9E45-A613-85EF01ABB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71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56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1885" y="1333500"/>
            <a:ext cx="5284052" cy="360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41FA6D0-835B-D64B-A6E9-EB320408D7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7601" y="1333500"/>
            <a:ext cx="5291267" cy="361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123" y="5056551"/>
            <a:ext cx="528405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</a:t>
            </a:r>
            <a:br>
              <a:rPr lang="en-US" sz="1800"/>
            </a:br>
            <a:r>
              <a:rPr lang="en-US" sz="1800"/>
              <a:t>to picture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662F84-B0B5-9A45-B477-D6B88CC092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601" y="5056551"/>
            <a:ext cx="5291267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</a:t>
            </a:r>
            <a:br>
              <a:rPr lang="en-US" sz="1800"/>
            </a:br>
            <a:r>
              <a:rPr lang="en-US" sz="1800"/>
              <a:t>to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2DFD54-B03A-4348-B94D-609E2D0ED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885" y="159404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05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166" y="1700783"/>
            <a:ext cx="3468945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670" y="5056552"/>
            <a:ext cx="347345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29608CA-13F2-424A-983D-EF48D52663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1625" y="1700783"/>
            <a:ext cx="3471861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B79A963-562D-E543-9F8B-E434F10ED7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27000" y="1700783"/>
            <a:ext cx="3471862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662793B-8197-B643-B782-F262E1B1EA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1625" y="5056552"/>
            <a:ext cx="3465863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BDA6846-9778-CB4D-9D85-1FD107D64C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7000" y="5056552"/>
            <a:ext cx="347186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54B301-8192-D743-AD47-28BE4110A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242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675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486807-DA1D-D048-90AB-E2822BD41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675" y="4449079"/>
            <a:ext cx="2531227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5BD184-0386-3544-B7D9-244C59452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9044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4B1B318-FBD7-8E43-86FD-EEC72A8A9C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9043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1820232-91B0-CF47-8C24-E93695570F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23421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1CF3CBF-8AC0-7A4A-BEBA-56048F45F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422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197E689-0629-A141-8425-3F37EF512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66805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1D7ACE9-7568-EB49-A728-201210F65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6805" y="4449079"/>
            <a:ext cx="2532062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37145D-8AC2-094A-B66C-B657393F3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75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1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194DB6-C16F-E54E-89D7-D04154BF2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5049780" y="1677985"/>
            <a:ext cx="2529590" cy="683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DE9E5-7034-624D-B781-2EF7E3C76FBC}"/>
              </a:ext>
            </a:extLst>
          </p:cNvPr>
          <p:cNvSpPr/>
          <p:nvPr userDrawn="1"/>
        </p:nvSpPr>
        <p:spPr>
          <a:xfrm>
            <a:off x="8086129" y="4187897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0B778-5A64-DF49-91F8-669FD0C1CE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6129" y="3954654"/>
            <a:ext cx="1010715" cy="233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C06A0-4DA5-004D-ADF1-1D7F57A99FD8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ECD839-14B9-774D-AD18-47C88EAAFF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1DF1A2-258D-D248-AA99-09A833187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2CF38-DE3E-8D40-9D28-5D3F21388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FAB52-7E30-D941-86B2-BA9744945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B220C3-942D-E947-B96C-A4D3CED9547C}"/>
              </a:ext>
            </a:extLst>
          </p:cNvPr>
          <p:cNvSpPr/>
          <p:nvPr userDrawn="1"/>
        </p:nvSpPr>
        <p:spPr>
          <a:xfrm>
            <a:off x="10075194" y="6615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5C048-772A-0D4F-B877-19BFE1B3E1EC}"/>
              </a:ext>
            </a:extLst>
          </p:cNvPr>
          <p:cNvSpPr/>
          <p:nvPr userDrawn="1"/>
        </p:nvSpPr>
        <p:spPr>
          <a:xfrm>
            <a:off x="11181285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84478-F424-2142-805B-4CF14228C9E4}"/>
              </a:ext>
            </a:extLst>
          </p:cNvPr>
          <p:cNvSpPr/>
          <p:nvPr userDrawn="1"/>
        </p:nvSpPr>
        <p:spPr>
          <a:xfrm>
            <a:off x="10247404" y="1245055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554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0ADC6-66EA-DF46-B1C8-03CA8A851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008" y="3193623"/>
            <a:ext cx="4113984" cy="470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58618-904A-5947-B84B-84EBE4EE0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F0FF-5E4D-4571-BFF4-B3102F4B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AC86-63D0-4674-A708-65D026C9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A602-7C3A-4B47-91F0-99B440F2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39875" cy="365125"/>
          </a:xfrm>
        </p:spPr>
        <p:txBody>
          <a:bodyPr/>
          <a:lstStyle/>
          <a:p>
            <a:fld id="{8A2D0064-AAF6-4091-BA60-DBB884E73FD7}" type="datetimeFigureOut">
              <a:rPr lang="en-US" smtClean="0"/>
              <a:t>11/30/2021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1A0ECF-5E4C-A742-8744-CE2F58A66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086" y="0"/>
            <a:ext cx="10835014" cy="13255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-15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BC23C2-965B-E345-B4B9-B869F1384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2" y="923544"/>
            <a:ext cx="10832486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pos="11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69B6F9-E215-3344-BA2B-BE27EDE1E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852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E79752-B1F1-7346-A6DB-8BF8980F8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6407085" y="4989213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3D178B-7CD3-384F-B8E0-9BAFA865C639}"/>
              </a:ext>
            </a:extLst>
          </p:cNvPr>
          <p:cNvSpPr/>
          <p:nvPr userDrawn="1"/>
        </p:nvSpPr>
        <p:spPr>
          <a:xfrm>
            <a:off x="8412818" y="1712029"/>
            <a:ext cx="470593" cy="170713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A104C-489B-5645-A6BD-2AECCE9335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2818" y="1604637"/>
            <a:ext cx="470593" cy="108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9CDAD4-8CD1-C94B-A9CC-8046006859AC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D06F3-8B7C-7A42-8C03-EC8C642428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5F4C80-9FF9-E143-B52B-51880FEE6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D7EBD-E632-5949-99DA-EFB68C157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86DED-EF6A-7142-AF1D-FFA8171EAB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F58C8-3EB0-EB45-B464-FCA88D948883}"/>
              </a:ext>
            </a:extLst>
          </p:cNvPr>
          <p:cNvSpPr/>
          <p:nvPr userDrawn="1"/>
        </p:nvSpPr>
        <p:spPr>
          <a:xfrm>
            <a:off x="10008674" y="38873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58B45-CD47-534B-838F-BE5D87737B80}"/>
              </a:ext>
            </a:extLst>
          </p:cNvPr>
          <p:cNvSpPr/>
          <p:nvPr userDrawn="1"/>
        </p:nvSpPr>
        <p:spPr>
          <a:xfrm>
            <a:off x="11181285" y="2103602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A8348-31F9-7E4E-9FCE-3EC03B020C2A}"/>
              </a:ext>
            </a:extLst>
          </p:cNvPr>
          <p:cNvSpPr/>
          <p:nvPr userDrawn="1"/>
        </p:nvSpPr>
        <p:spPr>
          <a:xfrm>
            <a:off x="9661926" y="225084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4095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E2E2F9-8754-024F-8BBA-BD67736F5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643571" y="1652250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46885E-3E3D-2243-B408-C9F9E1170D8D}"/>
              </a:ext>
            </a:extLst>
          </p:cNvPr>
          <p:cNvSpPr/>
          <p:nvPr userDrawn="1"/>
        </p:nvSpPr>
        <p:spPr>
          <a:xfrm>
            <a:off x="8086130" y="5101687"/>
            <a:ext cx="1010715" cy="59530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B2188-C905-524B-9420-86971C085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6130" y="4868879"/>
            <a:ext cx="1010715" cy="233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3424BA-A3CC-CB4A-9699-EB92FA1B5186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449A0-F2BF-FD42-8550-0C46C85859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5" y="1835255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kern="1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A78A3D-81C9-8B4E-B2DF-2ACDDB7602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5" y="3510178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kern="1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1AE43-D0B7-474B-93DC-5F8932F4C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298258-D5EB-964A-86E0-A9B74798D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4915DB-A7BA-DE4C-B1AF-30C990D6649D}"/>
              </a:ext>
            </a:extLst>
          </p:cNvPr>
          <p:cNvSpPr/>
          <p:nvPr userDrawn="1"/>
        </p:nvSpPr>
        <p:spPr>
          <a:xfrm>
            <a:off x="10494446" y="508597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339B7-AC8A-454E-BFF4-9E0FFC83F2BD}"/>
              </a:ext>
            </a:extLst>
          </p:cNvPr>
          <p:cNvSpPr/>
          <p:nvPr userDrawn="1"/>
        </p:nvSpPr>
        <p:spPr>
          <a:xfrm>
            <a:off x="10075192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9A7DD-F846-BF42-B3F9-E99EF638F292}"/>
              </a:ext>
            </a:extLst>
          </p:cNvPr>
          <p:cNvSpPr/>
          <p:nvPr userDrawn="1"/>
        </p:nvSpPr>
        <p:spPr>
          <a:xfrm>
            <a:off x="11673043" y="1136271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94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456" userDrawn="1">
          <p15:clr>
            <a:srgbClr val="FBAE40"/>
          </p15:clr>
        </p15:guide>
        <p15:guide id="3" pos="11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B58AD4-B5F7-C348-B8E3-10DC77F1F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986" y="914400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67C004-B424-AE42-A574-D6412A04A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3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778" y="1700784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093C5B-1855-FE4C-86A4-0F32F69CE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8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3744" y="1602429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3162B4C-8AAC-054A-8207-7F3B050AE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78" y="90227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DD4CF1-882B-EA45-BAB0-DC78082DF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2" y="178123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610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986" y="1292482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D802AB-3C2E-3944-BC7A-D225AD299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6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B5346728-1A43-46F3-94F0-8646875C0BA6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11570075" y="6388862"/>
            <a:ext cx="372187" cy="276985"/>
          </a:xfrm>
          <a:prstGeom prst="rect">
            <a:avLst/>
          </a:prstGeom>
        </p:spPr>
        <p:txBody>
          <a:bodyPr/>
          <a:lstStyle/>
          <a:p>
            <a:pPr lvl="0" algn="r"/>
            <a:fld id="{5266C0E3-FCB2-4D10-9980-6DFC0D8FABCB}" type="slidenum">
              <a:rPr lang="en-US" sz="1100">
                <a:solidFill>
                  <a:srgbClr val="FF0000"/>
                </a:solidFill>
              </a:rPr>
              <a:pPr lvl="0" algn="r"/>
              <a:t>‹#›</a:t>
            </a:fld>
            <a:endParaRPr lang="en-US" sz="11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073C5-BADD-D444-8CA8-8E20906A9C2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2FAB0E-0D04-4245-92D3-1C9E21FDA85E}"/>
              </a:ext>
            </a:extLst>
          </p:cNvPr>
          <p:cNvSpPr txBox="1"/>
          <p:nvPr userDrawn="1"/>
        </p:nvSpPr>
        <p:spPr>
          <a:xfrm>
            <a:off x="5059901" y="6418863"/>
            <a:ext cx="198804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en-US" sz="90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Fortinet Inc.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13C7A-2ACA-3145-8E42-86979311783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19" r:id="rId2"/>
    <p:sldLayoutId id="2147483720" r:id="rId3"/>
    <p:sldLayoutId id="2147483721" r:id="rId4"/>
    <p:sldLayoutId id="2147483661" r:id="rId5"/>
    <p:sldLayoutId id="2147483732" r:id="rId6"/>
    <p:sldLayoutId id="2147483726" r:id="rId7"/>
    <p:sldLayoutId id="2147483730" r:id="rId8"/>
    <p:sldLayoutId id="2147483658" r:id="rId9"/>
    <p:sldLayoutId id="2147483727" r:id="rId10"/>
    <p:sldLayoutId id="2147483659" r:id="rId11"/>
    <p:sldLayoutId id="2147483708" r:id="rId12"/>
    <p:sldLayoutId id="2147483660" r:id="rId13"/>
    <p:sldLayoutId id="2147483705" r:id="rId14"/>
    <p:sldLayoutId id="2147483707" r:id="rId15"/>
    <p:sldLayoutId id="2147483710" r:id="rId16"/>
    <p:sldLayoutId id="2147483711" r:id="rId17"/>
    <p:sldLayoutId id="2147483714" r:id="rId18"/>
    <p:sldLayoutId id="2147483716" r:id="rId19"/>
    <p:sldLayoutId id="2147483718" r:id="rId20"/>
    <p:sldLayoutId id="2147483759" r:id="rId21"/>
    <p:sldLayoutId id="2147483760" r:id="rId22"/>
    <p:sldLayoutId id="214748376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5ACBF0"/>
          </p15:clr>
        </p15:guide>
        <p15:guide id="2" orient="horz" pos="2160" userDrawn="1">
          <p15:clr>
            <a:srgbClr val="5ACBF0"/>
          </p15:clr>
        </p15:guide>
        <p15:guide id="3" pos="216" userDrawn="1">
          <p15:clr>
            <a:srgbClr val="5ACBF0"/>
          </p15:clr>
        </p15:guide>
        <p15:guide id="4" pos="7464" userDrawn="1">
          <p15:clr>
            <a:srgbClr val="5ACBF0"/>
          </p15:clr>
        </p15:guide>
        <p15:guide id="5" orient="horz" pos="840" userDrawn="1">
          <p15:clr>
            <a:srgbClr val="5ACBF0"/>
          </p15:clr>
        </p15:guide>
        <p15:guide id="6" orient="horz" pos="1864" userDrawn="1">
          <p15:clr>
            <a:srgbClr val="5ACBF0"/>
          </p15:clr>
        </p15:guide>
        <p15:guide id="7" orient="horz" pos="2886" userDrawn="1">
          <p15:clr>
            <a:srgbClr val="5ACBF0"/>
          </p15:clr>
        </p15:guide>
        <p15:guide id="8" orient="horz" pos="3893" userDrawn="1">
          <p15:clr>
            <a:srgbClr val="5ACBF0"/>
          </p15:clr>
        </p15:guide>
        <p15:guide id="9" pos="1498" userDrawn="1">
          <p15:clr>
            <a:srgbClr val="5ACBF0"/>
          </p15:clr>
        </p15:guide>
        <p15:guide id="10" pos="1600" userDrawn="1">
          <p15:clr>
            <a:srgbClr val="5ACBF0"/>
          </p15:clr>
        </p15:guide>
        <p15:guide id="11" pos="2644" userDrawn="1">
          <p15:clr>
            <a:srgbClr val="5ACBF0"/>
          </p15:clr>
        </p15:guide>
        <p15:guide id="12" pos="2747" userDrawn="1">
          <p15:clr>
            <a:srgbClr val="5ACBF0"/>
          </p15:clr>
        </p15:guide>
        <p15:guide id="13" pos="3792" userDrawn="1">
          <p15:clr>
            <a:srgbClr val="5ACBF0"/>
          </p15:clr>
        </p15:guide>
        <p15:guide id="14" pos="3888" userDrawn="1">
          <p15:clr>
            <a:srgbClr val="5ACBF0"/>
          </p15:clr>
        </p15:guide>
        <p15:guide id="15" pos="4934" userDrawn="1">
          <p15:clr>
            <a:srgbClr val="5ACBF0"/>
          </p15:clr>
        </p15:guide>
        <p15:guide id="16" pos="5034" userDrawn="1">
          <p15:clr>
            <a:srgbClr val="5ACBF0"/>
          </p15:clr>
        </p15:guide>
        <p15:guide id="17" pos="6081" userDrawn="1">
          <p15:clr>
            <a:srgbClr val="5ACBF0"/>
          </p15:clr>
        </p15:guide>
        <p15:guide id="18" pos="618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34" Type="http://schemas.openxmlformats.org/officeDocument/2006/relationships/image" Target="../media/image89.png"/><Relationship Id="rId12" Type="http://schemas.openxmlformats.org/officeDocument/2006/relationships/image" Target="../media/image87.png"/><Relationship Id="rId33" Type="http://schemas.openxmlformats.org/officeDocument/2006/relationships/image" Target="../media/image46.png"/><Relationship Id="rId7" Type="http://schemas.openxmlformats.org/officeDocument/2006/relationships/image" Target="../media/image750.sv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604.sv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592.svg"/><Relationship Id="rId32" Type="http://schemas.openxmlformats.org/officeDocument/2006/relationships/image" Target="../media/image41.png"/><Relationship Id="rId5" Type="http://schemas.openxmlformats.org/officeDocument/2006/relationships/image" Target="../media/image156.svg"/><Relationship Id="rId15" Type="http://schemas.openxmlformats.org/officeDocument/2006/relationships/image" Target="../media/image480.svg"/><Relationship Id="rId36" Type="http://schemas.openxmlformats.org/officeDocument/2006/relationships/image" Target="../media/image90.png"/><Relationship Id="rId31" Type="http://schemas.openxmlformats.org/officeDocument/2006/relationships/image" Target="../media/image22.png"/><Relationship Id="rId30" Type="http://schemas.openxmlformats.org/officeDocument/2006/relationships/image" Target="../media/image88.emf"/><Relationship Id="rId35" Type="http://schemas.openxmlformats.org/officeDocument/2006/relationships/image" Target="../media/image58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6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4.png"/><Relationship Id="rId10" Type="http://schemas.openxmlformats.org/officeDocument/2006/relationships/image" Target="../media/image100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6.png"/><Relationship Id="rId11" Type="http://schemas.openxmlformats.org/officeDocument/2006/relationships/image" Target="../media/image103.png"/><Relationship Id="rId5" Type="http://schemas.openxmlformats.org/officeDocument/2006/relationships/image" Target="../media/image94.png"/><Relationship Id="rId10" Type="http://schemas.openxmlformats.org/officeDocument/2006/relationships/image" Target="../media/image102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76.emf"/><Relationship Id="rId7" Type="http://schemas.openxmlformats.org/officeDocument/2006/relationships/image" Target="../media/image10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75.emf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3" Type="http://schemas.openxmlformats.org/officeDocument/2006/relationships/image" Target="../media/image90.png"/><Relationship Id="rId21" Type="http://schemas.openxmlformats.org/officeDocument/2006/relationships/image" Target="../media/image106.emf"/><Relationship Id="rId25" Type="http://schemas.openxmlformats.org/officeDocument/2006/relationships/image" Target="../media/image104.emf"/><Relationship Id="rId17" Type="http://schemas.openxmlformats.org/officeDocument/2006/relationships/image" Target="../media/image598.sv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105.emf"/><Relationship Id="rId29" Type="http://schemas.openxmlformats.org/officeDocument/2006/relationships/image" Target="../media/image6040.svg"/><Relationship Id="rId1" Type="http://schemas.openxmlformats.org/officeDocument/2006/relationships/slideLayout" Target="../slideLayouts/slideLayout9.xml"/><Relationship Id="rId24" Type="http://schemas.openxmlformats.org/officeDocument/2006/relationships/image" Target="../media/image107.emf"/><Relationship Id="rId11" Type="http://schemas.openxmlformats.org/officeDocument/2006/relationships/image" Target="../media/image5920.svg"/><Relationship Id="rId23" Type="http://schemas.openxmlformats.org/officeDocument/2006/relationships/image" Target="../media/image18.png"/><Relationship Id="rId15" Type="http://schemas.openxmlformats.org/officeDocument/2006/relationships/image" Target="../media/image950.svg"/><Relationship Id="rId28" Type="http://schemas.openxmlformats.org/officeDocument/2006/relationships/image" Target="../media/image87.png"/><Relationship Id="rId19" Type="http://schemas.openxmlformats.org/officeDocument/2006/relationships/image" Target="../media/image632.svg"/><Relationship Id="rId10" Type="http://schemas.openxmlformats.org/officeDocument/2006/relationships/image" Target="../media/image900.svg"/><Relationship Id="rId31" Type="http://schemas.openxmlformats.org/officeDocument/2006/relationships/image" Target="../media/image59.png"/><Relationship Id="rId4" Type="http://schemas.openxmlformats.org/officeDocument/2006/relationships/image" Target="../media/image108.png"/><Relationship Id="rId22" Type="http://schemas.openxmlformats.org/officeDocument/2006/relationships/image" Target="../media/image20.emf"/><Relationship Id="rId27" Type="http://schemas.openxmlformats.org/officeDocument/2006/relationships/image" Target="../media/image86.png"/><Relationship Id="rId30" Type="http://schemas.openxmlformats.org/officeDocument/2006/relationships/image" Target="../media/image109.png"/><Relationship Id="rId9" Type="http://schemas.openxmlformats.org/officeDocument/2006/relationships/image" Target="../media/image6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8.svg"/><Relationship Id="rId18" Type="http://schemas.openxmlformats.org/officeDocument/2006/relationships/image" Target="../media/image121.png"/><Relationship Id="rId3" Type="http://schemas.openxmlformats.org/officeDocument/2006/relationships/image" Target="../media/image114.png"/><Relationship Id="rId21" Type="http://schemas.openxmlformats.org/officeDocument/2006/relationships/image" Target="../media/image26.svg"/><Relationship Id="rId7" Type="http://schemas.openxmlformats.org/officeDocument/2006/relationships/image" Target="../media/image1200.svg"/><Relationship Id="rId12" Type="http://schemas.openxmlformats.org/officeDocument/2006/relationships/image" Target="../media/image118.png"/><Relationship Id="rId17" Type="http://schemas.openxmlformats.org/officeDocument/2006/relationships/image" Target="../media/image220.svg"/><Relationship Id="rId2" Type="http://schemas.openxmlformats.org/officeDocument/2006/relationships/image" Target="../media/image113.png"/><Relationship Id="rId16" Type="http://schemas.openxmlformats.org/officeDocument/2006/relationships/image" Target="../media/image120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160.svg"/><Relationship Id="rId15" Type="http://schemas.openxmlformats.org/officeDocument/2006/relationships/image" Target="../media/image200.svg"/><Relationship Id="rId10" Type="http://schemas.openxmlformats.org/officeDocument/2006/relationships/image" Target="../media/image117.png"/><Relationship Id="rId19" Type="http://schemas.openxmlformats.org/officeDocument/2006/relationships/image" Target="../media/image24.svg"/><Relationship Id="rId4" Type="http://schemas.openxmlformats.org/officeDocument/2006/relationships/image" Target="../media/image115.png"/><Relationship Id="rId9" Type="http://schemas.openxmlformats.org/officeDocument/2006/relationships/image" Target="../media/image14.svg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svg"/><Relationship Id="rId21" Type="http://schemas.openxmlformats.org/officeDocument/2006/relationships/image" Target="../media/image101.svg"/><Relationship Id="rId42" Type="http://schemas.openxmlformats.org/officeDocument/2006/relationships/image" Target="../media/image122.svg"/><Relationship Id="rId47" Type="http://schemas.openxmlformats.org/officeDocument/2006/relationships/image" Target="../media/image39.png"/><Relationship Id="rId63" Type="http://schemas.openxmlformats.org/officeDocument/2006/relationships/image" Target="../media/image76.svg"/><Relationship Id="rId68" Type="http://schemas.openxmlformats.org/officeDocument/2006/relationships/image" Target="../media/image50.png"/><Relationship Id="rId84" Type="http://schemas.openxmlformats.org/officeDocument/2006/relationships/image" Target="../media/image59.png"/><Relationship Id="rId89" Type="http://schemas.openxmlformats.org/officeDocument/2006/relationships/image" Target="../media/image63.png"/><Relationship Id="rId16" Type="http://schemas.openxmlformats.org/officeDocument/2006/relationships/image" Target="../media/image22.png"/><Relationship Id="rId107" Type="http://schemas.openxmlformats.org/officeDocument/2006/relationships/image" Target="../media/image176.svg"/><Relationship Id="rId11" Type="http://schemas.openxmlformats.org/officeDocument/2006/relationships/image" Target="../media/image19.png"/><Relationship Id="rId32" Type="http://schemas.openxmlformats.org/officeDocument/2006/relationships/image" Target="../media/image112.svg"/><Relationship Id="rId37" Type="http://schemas.openxmlformats.org/officeDocument/2006/relationships/image" Target="../media/image34.png"/><Relationship Id="rId53" Type="http://schemas.openxmlformats.org/officeDocument/2006/relationships/image" Target="../media/image130.svg"/><Relationship Id="rId58" Type="http://schemas.openxmlformats.org/officeDocument/2006/relationships/image" Target="../media/image45.png"/><Relationship Id="rId74" Type="http://schemas.openxmlformats.org/officeDocument/2006/relationships/image" Target="../media/image53.png"/><Relationship Id="rId79" Type="http://schemas.openxmlformats.org/officeDocument/2006/relationships/image" Target="../media/image148.svg"/><Relationship Id="rId102" Type="http://schemas.openxmlformats.org/officeDocument/2006/relationships/image" Target="../media/image71.png"/><Relationship Id="rId5" Type="http://schemas.openxmlformats.org/officeDocument/2006/relationships/image" Target="../media/image16.png"/><Relationship Id="rId90" Type="http://schemas.openxmlformats.org/officeDocument/2006/relationships/image" Target="../media/image64.png"/><Relationship Id="rId95" Type="http://schemas.openxmlformats.org/officeDocument/2006/relationships/image" Target="../media/image164.sv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43" Type="http://schemas.openxmlformats.org/officeDocument/2006/relationships/image" Target="../media/image37.png"/><Relationship Id="rId48" Type="http://schemas.openxmlformats.org/officeDocument/2006/relationships/image" Target="../media/image43.svg"/><Relationship Id="rId64" Type="http://schemas.openxmlformats.org/officeDocument/2006/relationships/image" Target="../media/image48.png"/><Relationship Id="rId69" Type="http://schemas.openxmlformats.org/officeDocument/2006/relationships/image" Target="../media/image138.svg"/><Relationship Id="rId80" Type="http://schemas.openxmlformats.org/officeDocument/2006/relationships/image" Target="../media/image56.png"/><Relationship Id="rId85" Type="http://schemas.openxmlformats.org/officeDocument/2006/relationships/image" Target="../media/image154.svg"/><Relationship Id="rId12" Type="http://schemas.openxmlformats.org/officeDocument/2006/relationships/image" Target="../media/image92.svg"/><Relationship Id="rId17" Type="http://schemas.openxmlformats.org/officeDocument/2006/relationships/image" Target="../media/image97.svg"/><Relationship Id="rId33" Type="http://schemas.openxmlformats.org/officeDocument/2006/relationships/image" Target="../media/image32.png"/><Relationship Id="rId38" Type="http://schemas.openxmlformats.org/officeDocument/2006/relationships/image" Target="../media/image118.svg"/><Relationship Id="rId59" Type="http://schemas.openxmlformats.org/officeDocument/2006/relationships/image" Target="../media/image72.svg"/><Relationship Id="rId103" Type="http://schemas.openxmlformats.org/officeDocument/2006/relationships/image" Target="../media/image172.svg"/><Relationship Id="rId108" Type="http://schemas.openxmlformats.org/officeDocument/2006/relationships/image" Target="../media/image74.png"/><Relationship Id="rId54" Type="http://schemas.openxmlformats.org/officeDocument/2006/relationships/image" Target="../media/image43.png"/><Relationship Id="rId70" Type="http://schemas.openxmlformats.org/officeDocument/2006/relationships/image" Target="../media/image51.png"/><Relationship Id="rId75" Type="http://schemas.openxmlformats.org/officeDocument/2006/relationships/image" Target="../media/image144.svg"/><Relationship Id="rId91" Type="http://schemas.openxmlformats.org/officeDocument/2006/relationships/image" Target="../media/image65.png"/><Relationship Id="rId96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svg"/><Relationship Id="rId15" Type="http://schemas.openxmlformats.org/officeDocument/2006/relationships/image" Target="../media/image95.svg"/><Relationship Id="rId23" Type="http://schemas.openxmlformats.org/officeDocument/2006/relationships/image" Target="../media/image103.svg"/><Relationship Id="rId28" Type="http://schemas.openxmlformats.org/officeDocument/2006/relationships/image" Target="../media/image29.png"/><Relationship Id="rId36" Type="http://schemas.openxmlformats.org/officeDocument/2006/relationships/image" Target="../media/image116.svg"/><Relationship Id="rId49" Type="http://schemas.openxmlformats.org/officeDocument/2006/relationships/image" Target="../media/image40.png"/><Relationship Id="rId57" Type="http://schemas.openxmlformats.org/officeDocument/2006/relationships/image" Target="../media/image134.svg"/><Relationship Id="rId106" Type="http://schemas.openxmlformats.org/officeDocument/2006/relationships/image" Target="../media/image73.png"/><Relationship Id="rId10" Type="http://schemas.openxmlformats.org/officeDocument/2006/relationships/image" Target="../media/image90.svg"/><Relationship Id="rId31" Type="http://schemas.openxmlformats.org/officeDocument/2006/relationships/image" Target="../media/image31.png"/><Relationship Id="rId44" Type="http://schemas.openxmlformats.org/officeDocument/2006/relationships/image" Target="../media/image124.sv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65" Type="http://schemas.openxmlformats.org/officeDocument/2006/relationships/image" Target="../media/image78.svg"/><Relationship Id="rId73" Type="http://schemas.openxmlformats.org/officeDocument/2006/relationships/image" Target="../media/image142.svg"/><Relationship Id="rId78" Type="http://schemas.openxmlformats.org/officeDocument/2006/relationships/image" Target="../media/image55.png"/><Relationship Id="rId81" Type="http://schemas.openxmlformats.org/officeDocument/2006/relationships/image" Target="../media/image150.svg"/><Relationship Id="rId86" Type="http://schemas.openxmlformats.org/officeDocument/2006/relationships/image" Target="../media/image60.png"/><Relationship Id="rId94" Type="http://schemas.openxmlformats.org/officeDocument/2006/relationships/image" Target="../media/image67.png"/><Relationship Id="rId99" Type="http://schemas.openxmlformats.org/officeDocument/2006/relationships/image" Target="../media/image168.svg"/><Relationship Id="rId101" Type="http://schemas.openxmlformats.org/officeDocument/2006/relationships/image" Target="../media/image170.svg"/><Relationship Id="rId4" Type="http://schemas.openxmlformats.org/officeDocument/2006/relationships/image" Target="../media/image84.svg"/><Relationship Id="rId9" Type="http://schemas.openxmlformats.org/officeDocument/2006/relationships/image" Target="../media/image18.png"/><Relationship Id="rId13" Type="http://schemas.openxmlformats.org/officeDocument/2006/relationships/image" Target="../media/image20.emf"/><Relationship Id="rId18" Type="http://schemas.openxmlformats.org/officeDocument/2006/relationships/image" Target="../media/image23.png"/><Relationship Id="rId39" Type="http://schemas.openxmlformats.org/officeDocument/2006/relationships/image" Target="../media/image35.png"/><Relationship Id="rId109" Type="http://schemas.openxmlformats.org/officeDocument/2006/relationships/image" Target="../media/image178.svg"/><Relationship Id="rId34" Type="http://schemas.openxmlformats.org/officeDocument/2006/relationships/image" Target="../media/image114.svg"/><Relationship Id="rId50" Type="http://schemas.openxmlformats.org/officeDocument/2006/relationships/image" Target="../media/image41.png"/><Relationship Id="rId55" Type="http://schemas.openxmlformats.org/officeDocument/2006/relationships/image" Target="../media/image132.svg"/><Relationship Id="rId76" Type="http://schemas.openxmlformats.org/officeDocument/2006/relationships/image" Target="../media/image54.png"/><Relationship Id="rId97" Type="http://schemas.openxmlformats.org/officeDocument/2006/relationships/image" Target="../media/image166.svg"/><Relationship Id="rId104" Type="http://schemas.openxmlformats.org/officeDocument/2006/relationships/image" Target="../media/image72.png"/><Relationship Id="rId7" Type="http://schemas.openxmlformats.org/officeDocument/2006/relationships/image" Target="../media/image17.png"/><Relationship Id="rId71" Type="http://schemas.openxmlformats.org/officeDocument/2006/relationships/image" Target="../media/image140.svg"/><Relationship Id="rId92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0.png"/><Relationship Id="rId24" Type="http://schemas.openxmlformats.org/officeDocument/2006/relationships/image" Target="../media/image26.png"/><Relationship Id="rId40" Type="http://schemas.openxmlformats.org/officeDocument/2006/relationships/image" Target="../media/image120.svg"/><Relationship Id="rId45" Type="http://schemas.openxmlformats.org/officeDocument/2006/relationships/image" Target="../media/image38.png"/><Relationship Id="rId66" Type="http://schemas.openxmlformats.org/officeDocument/2006/relationships/image" Target="../media/image49.png"/><Relationship Id="rId87" Type="http://schemas.openxmlformats.org/officeDocument/2006/relationships/image" Target="../media/image61.png"/><Relationship Id="rId61" Type="http://schemas.openxmlformats.org/officeDocument/2006/relationships/image" Target="../media/image74.svg"/><Relationship Id="rId82" Type="http://schemas.openxmlformats.org/officeDocument/2006/relationships/image" Target="../media/image57.png"/><Relationship Id="rId19" Type="http://schemas.openxmlformats.org/officeDocument/2006/relationships/image" Target="../media/image99.svg"/><Relationship Id="rId14" Type="http://schemas.openxmlformats.org/officeDocument/2006/relationships/image" Target="../media/image21.png"/><Relationship Id="rId30" Type="http://schemas.openxmlformats.org/officeDocument/2006/relationships/image" Target="../media/image110.svg"/><Relationship Id="rId35" Type="http://schemas.openxmlformats.org/officeDocument/2006/relationships/image" Target="../media/image33.png"/><Relationship Id="rId56" Type="http://schemas.openxmlformats.org/officeDocument/2006/relationships/image" Target="../media/image44.png"/><Relationship Id="rId77" Type="http://schemas.openxmlformats.org/officeDocument/2006/relationships/image" Target="../media/image146.svg"/><Relationship Id="rId100" Type="http://schemas.openxmlformats.org/officeDocument/2006/relationships/image" Target="../media/image70.png"/><Relationship Id="rId105" Type="http://schemas.openxmlformats.org/officeDocument/2006/relationships/image" Target="../media/image174.svg"/><Relationship Id="rId8" Type="http://schemas.openxmlformats.org/officeDocument/2006/relationships/image" Target="../media/image88.svg"/><Relationship Id="rId51" Type="http://schemas.openxmlformats.org/officeDocument/2006/relationships/image" Target="../media/image128.svg"/><Relationship Id="rId72" Type="http://schemas.openxmlformats.org/officeDocument/2006/relationships/image" Target="../media/image52.png"/><Relationship Id="rId93" Type="http://schemas.openxmlformats.org/officeDocument/2006/relationships/image" Target="../media/image162.svg"/><Relationship Id="rId98" Type="http://schemas.openxmlformats.org/officeDocument/2006/relationships/image" Target="../media/image69.png"/><Relationship Id="rId3" Type="http://schemas.openxmlformats.org/officeDocument/2006/relationships/image" Target="../media/image15.png"/><Relationship Id="rId25" Type="http://schemas.openxmlformats.org/officeDocument/2006/relationships/image" Target="../media/image27.png"/><Relationship Id="rId46" Type="http://schemas.openxmlformats.org/officeDocument/2006/relationships/image" Target="../media/image126.svg"/><Relationship Id="rId67" Type="http://schemas.openxmlformats.org/officeDocument/2006/relationships/image" Target="../media/image136.svg"/><Relationship Id="rId20" Type="http://schemas.openxmlformats.org/officeDocument/2006/relationships/image" Target="../media/image24.png"/><Relationship Id="rId41" Type="http://schemas.openxmlformats.org/officeDocument/2006/relationships/image" Target="../media/image36.png"/><Relationship Id="rId62" Type="http://schemas.openxmlformats.org/officeDocument/2006/relationships/image" Target="../media/image47.png"/><Relationship Id="rId83" Type="http://schemas.openxmlformats.org/officeDocument/2006/relationships/image" Target="../media/image58.png"/><Relationship Id="rId88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emf"/><Relationship Id="rId5" Type="http://schemas.openxmlformats.org/officeDocument/2006/relationships/image" Target="../media/image75.emf"/><Relationship Id="rId4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4.emf"/><Relationship Id="rId4" Type="http://schemas.openxmlformats.org/officeDocument/2006/relationships/image" Target="../media/image7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5.emf"/><Relationship Id="rId4" Type="http://schemas.openxmlformats.org/officeDocument/2006/relationships/image" Target="../media/image8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FC9FF1-ABD3-B746-A05E-034CAB0C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275" y="2157413"/>
            <a:ext cx="8358868" cy="1535112"/>
          </a:xfrm>
        </p:spPr>
        <p:txBody>
          <a:bodyPr/>
          <a:lstStyle/>
          <a:p>
            <a:r>
              <a:rPr lang="en-US" sz="3600" dirty="0" err="1" smtClean="0"/>
              <a:t>FortiEDR</a:t>
            </a:r>
            <a:r>
              <a:rPr lang="en-US" sz="3600" dirty="0" smtClean="0"/>
              <a:t>/</a:t>
            </a:r>
            <a:r>
              <a:rPr lang="en-US" sz="3600" dirty="0" err="1" smtClean="0"/>
              <a:t>FortiXDR</a:t>
            </a:r>
            <a:endParaRPr lang="en-US" sz="4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CF447A-CBD2-394D-9F8B-DFCCC634E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Кирилл Михайлов</a:t>
            </a:r>
            <a:r>
              <a:rPr lang="en-US" dirty="0" smtClean="0"/>
              <a:t>, </a:t>
            </a:r>
            <a:r>
              <a:rPr lang="ru-RU" dirty="0" smtClean="0"/>
              <a:t>системный инженер</a:t>
            </a:r>
            <a:r>
              <a:rPr lang="en-US" dirty="0" smtClean="0"/>
              <a:t> EDR/XDR</a:t>
            </a:r>
            <a:endParaRPr lang="ru-RU" dirty="0" smtClean="0"/>
          </a:p>
          <a:p>
            <a:r>
              <a:rPr lang="en-US" dirty="0"/>
              <a:t>kmikhaylov@fortinet.com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2329458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4366492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325546" y="4710697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Файл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88565" y="1304686"/>
            <a:ext cx="1024411" cy="1024411"/>
          </a:xfrm>
          <a:prstGeom prst="rect">
            <a:avLst/>
          </a:prstGeom>
        </p:spPr>
      </p:pic>
      <p:pic>
        <p:nvPicPr>
          <p:cNvPr id="9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88565" y="3315750"/>
            <a:ext cx="1024411" cy="1024411"/>
          </a:xfrm>
          <a:prstGeom prst="rect">
            <a:avLst/>
          </a:prstGeom>
        </p:spPr>
      </p:pic>
      <p:pic>
        <p:nvPicPr>
          <p:cNvPr id="11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88565" y="5326815"/>
            <a:ext cx="1024411" cy="1024411"/>
          </a:xfrm>
          <a:prstGeom prst="rect">
            <a:avLst/>
          </a:prstGeom>
        </p:spPr>
      </p:pic>
      <p:pic>
        <p:nvPicPr>
          <p:cNvPr id="12" name="Picture 203">
            <a:extLst>
              <a:ext uri="{FF2B5EF4-FFF2-40B4-BE49-F238E27FC236}">
                <a16:creationId xmlns:a16="http://schemas.microsoft.com/office/drawing/2014/main" id="{3EC1B143-64B2-0646-B80E-EBB352589E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5558138" y="3290767"/>
            <a:ext cx="1075725" cy="1075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6259176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9" idx="3"/>
            <a:endCxn id="12" idx="1"/>
          </p:cNvCxnSpPr>
          <p:nvPr/>
        </p:nvCxnSpPr>
        <p:spPr>
          <a:xfrm>
            <a:off x="2412976" y="3827956"/>
            <a:ext cx="3145162" cy="67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3"/>
            <a:endCxn id="12" idx="1"/>
          </p:cNvCxnSpPr>
          <p:nvPr/>
        </p:nvCxnSpPr>
        <p:spPr>
          <a:xfrm>
            <a:off x="2412976" y="1816892"/>
            <a:ext cx="3145162" cy="2011738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3"/>
            <a:endCxn id="12" idx="1"/>
          </p:cNvCxnSpPr>
          <p:nvPr/>
        </p:nvCxnSpPr>
        <p:spPr>
          <a:xfrm flipV="1">
            <a:off x="2412976" y="3828630"/>
            <a:ext cx="3145162" cy="2010391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3533143" y="3600115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Телеметрия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6C78C2-0EC6-EA4F-A0CD-92995F079F3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90" y="1461517"/>
            <a:ext cx="1116221" cy="710077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2" idx="0"/>
          </p:cNvCxnSpPr>
          <p:nvPr/>
        </p:nvCxnSpPr>
        <p:spPr>
          <a:xfrm flipH="1" flipV="1">
            <a:off x="6095998" y="2329097"/>
            <a:ext cx="3" cy="961670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73">
            <a:extLst>
              <a:ext uri="{FF2B5EF4-FFF2-40B4-BE49-F238E27FC236}">
                <a16:creationId xmlns:a16="http://schemas.microsoft.com/office/drawing/2014/main" id="{C91C894C-88A5-C541-A626-797D4C3981B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auto">
          <a:xfrm>
            <a:off x="9588078" y="3311888"/>
            <a:ext cx="1032133" cy="10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45">
            <a:extLst>
              <a:ext uri="{FF2B5EF4-FFF2-40B4-BE49-F238E27FC236}">
                <a16:creationId xmlns:a16="http://schemas.microsoft.com/office/drawing/2014/main" id="{13F6E3C3-FAA0-3142-82CA-0A56003DEBD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98759" y="1405189"/>
            <a:ext cx="810769" cy="810769"/>
          </a:xfrm>
          <a:prstGeom prst="rect">
            <a:avLst/>
          </a:prstGeom>
        </p:spPr>
      </p:pic>
      <p:pic>
        <p:nvPicPr>
          <p:cNvPr id="32" name="Graphic 16">
            <a:extLst>
              <a:ext uri="{FF2B5EF4-FFF2-40B4-BE49-F238E27FC236}">
                <a16:creationId xmlns:a16="http://schemas.microsoft.com/office/drawing/2014/main" id="{B2E831EA-ED5A-8941-8418-F530C961E78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76322" y="5311199"/>
            <a:ext cx="1055642" cy="10556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325547" y="2584845"/>
            <a:ext cx="2442575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Threat </a:t>
            </a:r>
            <a:endParaRPr lang="ru-R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Intelligence</a:t>
            </a:r>
            <a:endParaRPr lang="ru-R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74711" y="1744529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FCS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82855" y="2329458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FortiNAC</a:t>
            </a:r>
            <a:endParaRPr lang="ru-R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82855" y="4335732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FortiGate</a:t>
            </a:r>
            <a:endParaRPr lang="ru-R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82855" y="6259176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API</a:t>
            </a:r>
            <a:endParaRPr lang="ru-RU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177">
            <a:extLst>
              <a:ext uri="{FF2B5EF4-FFF2-40B4-BE49-F238E27FC236}">
                <a16:creationId xmlns:a16="http://schemas.microsoft.com/office/drawing/2014/main" id="{3D78E297-2FA7-EB4C-9C72-68FCE8EAB1F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5645165" y="5388185"/>
            <a:ext cx="901670" cy="901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/>
          <p:cNvCxnSpPr>
            <a:endCxn id="38" idx="0"/>
          </p:cNvCxnSpPr>
          <p:nvPr/>
        </p:nvCxnSpPr>
        <p:spPr>
          <a:xfrm>
            <a:off x="6095998" y="4366492"/>
            <a:ext cx="2" cy="102169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79712" y="6416143"/>
            <a:ext cx="2046088" cy="2951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74711" y="6259176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FortiSandbox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>
            <a:stCxn id="12" idx="1"/>
            <a:endCxn id="9" idx="3"/>
          </p:cNvCxnSpPr>
          <p:nvPr/>
        </p:nvCxnSpPr>
        <p:spPr>
          <a:xfrm flipH="1" flipV="1">
            <a:off x="2412976" y="3827956"/>
            <a:ext cx="3145162" cy="67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2" idx="1"/>
            <a:endCxn id="8" idx="3"/>
          </p:cNvCxnSpPr>
          <p:nvPr/>
        </p:nvCxnSpPr>
        <p:spPr>
          <a:xfrm rot="10800000">
            <a:off x="2412976" y="1816892"/>
            <a:ext cx="3145162" cy="2011738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2" idx="1"/>
            <a:endCxn id="11" idx="3"/>
          </p:cNvCxnSpPr>
          <p:nvPr/>
        </p:nvCxnSpPr>
        <p:spPr>
          <a:xfrm rot="10800000" flipV="1">
            <a:off x="2412976" y="3828629"/>
            <a:ext cx="3145162" cy="2010391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3556634" y="3600116"/>
            <a:ext cx="2442575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Реагирование</a:t>
            </a:r>
          </a:p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на инцидент</a:t>
            </a:r>
          </a:p>
        </p:txBody>
      </p:sp>
      <p:cxnSp>
        <p:nvCxnSpPr>
          <p:cNvPr id="60" name="Elbow Connector 59"/>
          <p:cNvCxnSpPr>
            <a:stCxn id="12" idx="3"/>
            <a:endCxn id="31" idx="1"/>
          </p:cNvCxnSpPr>
          <p:nvPr/>
        </p:nvCxnSpPr>
        <p:spPr>
          <a:xfrm flipV="1">
            <a:off x="6633863" y="1810574"/>
            <a:ext cx="3064896" cy="2018056"/>
          </a:xfrm>
          <a:prstGeom prst="bentConnector3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2" idx="3"/>
            <a:endCxn id="32" idx="1"/>
          </p:cNvCxnSpPr>
          <p:nvPr/>
        </p:nvCxnSpPr>
        <p:spPr>
          <a:xfrm>
            <a:off x="6633863" y="3828630"/>
            <a:ext cx="2942459" cy="2010390"/>
          </a:xfrm>
          <a:prstGeom prst="bentConnector3">
            <a:avLst>
              <a:gd name="adj1" fmla="val 52054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2" idx="3"/>
            <a:endCxn id="30" idx="1"/>
          </p:cNvCxnSpPr>
          <p:nvPr/>
        </p:nvCxnSpPr>
        <p:spPr>
          <a:xfrm flipV="1">
            <a:off x="6633863" y="3827955"/>
            <a:ext cx="2954215" cy="67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361261" y="4210895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195111" y="3600116"/>
            <a:ext cx="2442575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Реагирование</a:t>
            </a:r>
          </a:p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на инцидент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3" grpId="0"/>
      <p:bldP spid="23" grpId="1"/>
      <p:bldP spid="33" grpId="0"/>
      <p:bldP spid="34" grpId="0"/>
      <p:bldP spid="35" grpId="0"/>
      <p:bldP spid="36" grpId="0"/>
      <p:bldP spid="37" grpId="0"/>
      <p:bldP spid="42" grpId="0"/>
      <p:bldP spid="42" grpId="1"/>
      <p:bldP spid="58" grpId="0"/>
      <p:bldP spid="74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6BF007-8F43-4AAD-9FC9-B6D0B959C137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776203" cy="43513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Уменьшение поверхности атаки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Обнаружение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пользовательских и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IOT 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устройств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Рейтинг уязвимостей приложений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Виртуальный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патчинг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B59BE0-41C2-48CC-9914-F82C4100174E}"/>
              </a:ext>
            </a:extLst>
          </p:cNvPr>
          <p:cNvGrpSpPr/>
          <p:nvPr/>
        </p:nvGrpSpPr>
        <p:grpSpPr>
          <a:xfrm>
            <a:off x="6893013" y="935309"/>
            <a:ext cx="4573290" cy="5234674"/>
            <a:chOff x="3797300" y="859367"/>
            <a:chExt cx="4573290" cy="5234674"/>
          </a:xfrm>
        </p:grpSpPr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0A21FE2B-4504-47EE-9B20-20A76A95E8E2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00D1D54-B6EC-46BA-ACA2-9B335EF9161D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D4DF5BB-0B3B-4A4E-A7E6-15732EEBB5DD}"/>
                </a:ext>
              </a:extLst>
            </p:cNvPr>
            <p:cNvGrpSpPr/>
            <p:nvPr/>
          </p:nvGrpSpPr>
          <p:grpSpPr>
            <a:xfrm flipH="1">
              <a:off x="4123267" y="1185337"/>
              <a:ext cx="3923821" cy="3925153"/>
              <a:chOff x="4123267" y="1185337"/>
              <a:chExt cx="3923821" cy="3925153"/>
            </a:xfrm>
          </p:grpSpPr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7446263D-B36F-460D-AC89-C5C7A173EC11}"/>
                  </a:ext>
                </a:extLst>
              </p:cNvPr>
              <p:cNvSpPr/>
              <p:nvPr/>
            </p:nvSpPr>
            <p:spPr>
              <a:xfrm>
                <a:off x="6572249" y="1755774"/>
                <a:ext cx="1474839" cy="2784475"/>
              </a:xfrm>
              <a:custGeom>
                <a:avLst/>
                <a:gdLst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1219200 w 1473200"/>
                  <a:gd name="connsiteY0" fmla="*/ 66087 h 2850562"/>
                  <a:gd name="connsiteX1" fmla="*/ 892175 w 1473200"/>
                  <a:gd name="connsiteY1" fmla="*/ 66087 h 2850562"/>
                  <a:gd name="connsiteX2" fmla="*/ 0 w 1473200"/>
                  <a:gd name="connsiteY2" fmla="*/ 958262 h 2850562"/>
                  <a:gd name="connsiteX3" fmla="*/ 212725 w 1473200"/>
                  <a:gd name="connsiteY3" fmla="*/ 1463087 h 2850562"/>
                  <a:gd name="connsiteX4" fmla="*/ 0 w 1473200"/>
                  <a:gd name="connsiteY4" fmla="*/ 1961562 h 2850562"/>
                  <a:gd name="connsiteX5" fmla="*/ 895350 w 1473200"/>
                  <a:gd name="connsiteY5" fmla="*/ 2850562 h 2850562"/>
                  <a:gd name="connsiteX6" fmla="*/ 1473200 w 1473200"/>
                  <a:gd name="connsiteY6" fmla="*/ 1472612 h 2850562"/>
                  <a:gd name="connsiteX7" fmla="*/ 1219200 w 1473200"/>
                  <a:gd name="connsiteY7" fmla="*/ 66087 h 2850562"/>
                  <a:gd name="connsiteX0" fmla="*/ 1473200 w 1473200"/>
                  <a:gd name="connsiteY0" fmla="*/ 1413934 h 2791884"/>
                  <a:gd name="connsiteX1" fmla="*/ 892175 w 1473200"/>
                  <a:gd name="connsiteY1" fmla="*/ 7409 h 2791884"/>
                  <a:gd name="connsiteX2" fmla="*/ 0 w 1473200"/>
                  <a:gd name="connsiteY2" fmla="*/ 899584 h 2791884"/>
                  <a:gd name="connsiteX3" fmla="*/ 212725 w 1473200"/>
                  <a:gd name="connsiteY3" fmla="*/ 1404409 h 2791884"/>
                  <a:gd name="connsiteX4" fmla="*/ 0 w 1473200"/>
                  <a:gd name="connsiteY4" fmla="*/ 1902884 h 2791884"/>
                  <a:gd name="connsiteX5" fmla="*/ 895350 w 1473200"/>
                  <a:gd name="connsiteY5" fmla="*/ 2791884 h 2791884"/>
                  <a:gd name="connsiteX6" fmla="*/ 1473200 w 1473200"/>
                  <a:gd name="connsiteY6" fmla="*/ 1413934 h 2791884"/>
                  <a:gd name="connsiteX0" fmla="*/ 1473200 w 1473200"/>
                  <a:gd name="connsiteY0" fmla="*/ 1426824 h 2804774"/>
                  <a:gd name="connsiteX1" fmla="*/ 892175 w 1473200"/>
                  <a:gd name="connsiteY1" fmla="*/ 20299 h 2804774"/>
                  <a:gd name="connsiteX2" fmla="*/ 0 w 1473200"/>
                  <a:gd name="connsiteY2" fmla="*/ 912474 h 2804774"/>
                  <a:gd name="connsiteX3" fmla="*/ 212725 w 1473200"/>
                  <a:gd name="connsiteY3" fmla="*/ 1417299 h 2804774"/>
                  <a:gd name="connsiteX4" fmla="*/ 0 w 1473200"/>
                  <a:gd name="connsiteY4" fmla="*/ 1915774 h 2804774"/>
                  <a:gd name="connsiteX5" fmla="*/ 895350 w 1473200"/>
                  <a:gd name="connsiteY5" fmla="*/ 2804774 h 2804774"/>
                  <a:gd name="connsiteX6" fmla="*/ 1473200 w 1473200"/>
                  <a:gd name="connsiteY6" fmla="*/ 1426824 h 2804774"/>
                  <a:gd name="connsiteX0" fmla="*/ 1473200 w 1473200"/>
                  <a:gd name="connsiteY0" fmla="*/ 1429295 h 2807245"/>
                  <a:gd name="connsiteX1" fmla="*/ 892175 w 1473200"/>
                  <a:gd name="connsiteY1" fmla="*/ 22770 h 2807245"/>
                  <a:gd name="connsiteX2" fmla="*/ 0 w 1473200"/>
                  <a:gd name="connsiteY2" fmla="*/ 914945 h 2807245"/>
                  <a:gd name="connsiteX3" fmla="*/ 212725 w 1473200"/>
                  <a:gd name="connsiteY3" fmla="*/ 1419770 h 2807245"/>
                  <a:gd name="connsiteX4" fmla="*/ 0 w 1473200"/>
                  <a:gd name="connsiteY4" fmla="*/ 1918245 h 2807245"/>
                  <a:gd name="connsiteX5" fmla="*/ 895350 w 1473200"/>
                  <a:gd name="connsiteY5" fmla="*/ 2807245 h 2807245"/>
                  <a:gd name="connsiteX6" fmla="*/ 1473200 w 1473200"/>
                  <a:gd name="connsiteY6" fmla="*/ 1429295 h 2807245"/>
                  <a:gd name="connsiteX0" fmla="*/ 1473200 w 1473200"/>
                  <a:gd name="connsiteY0" fmla="*/ 1406525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0" fmla="*/ 1473200 w 1474898"/>
                  <a:gd name="connsiteY0" fmla="*/ 1406525 h 2784475"/>
                  <a:gd name="connsiteX1" fmla="*/ 892175 w 1474898"/>
                  <a:gd name="connsiteY1" fmla="*/ 0 h 2784475"/>
                  <a:gd name="connsiteX2" fmla="*/ 0 w 1474898"/>
                  <a:gd name="connsiteY2" fmla="*/ 892175 h 2784475"/>
                  <a:gd name="connsiteX3" fmla="*/ 212725 w 1474898"/>
                  <a:gd name="connsiteY3" fmla="*/ 1397000 h 2784475"/>
                  <a:gd name="connsiteX4" fmla="*/ 0 w 1474898"/>
                  <a:gd name="connsiteY4" fmla="*/ 1895475 h 2784475"/>
                  <a:gd name="connsiteX5" fmla="*/ 895350 w 1474898"/>
                  <a:gd name="connsiteY5" fmla="*/ 2784475 h 2784475"/>
                  <a:gd name="connsiteX6" fmla="*/ 1473200 w 1474898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839" h="2784475">
                    <a:moveTo>
                      <a:pt x="1473200" y="1406525"/>
                    </a:moveTo>
                    <a:cubicBezTo>
                      <a:pt x="1501246" y="850371"/>
                      <a:pt x="1163923" y="221462"/>
                      <a:pt x="892175" y="0"/>
                    </a:cubicBezTo>
                    <a:cubicBezTo>
                      <a:pt x="710843" y="189163"/>
                      <a:pt x="297392" y="594783"/>
                      <a:pt x="0" y="892175"/>
                    </a:cubicBezTo>
                    <a:cubicBezTo>
                      <a:pt x="51858" y="939800"/>
                      <a:pt x="218017" y="1120775"/>
                      <a:pt x="212725" y="1397000"/>
                    </a:cubicBezTo>
                    <a:cubicBezTo>
                      <a:pt x="205317" y="1699683"/>
                      <a:pt x="42333" y="1843617"/>
                      <a:pt x="0" y="1895475"/>
                    </a:cubicBezTo>
                    <a:lnTo>
                      <a:pt x="895350" y="2784475"/>
                    </a:lnTo>
                    <a:cubicBezTo>
                      <a:pt x="995892" y="2664883"/>
                      <a:pt x="1464733" y="2246842"/>
                      <a:pt x="1473200" y="140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883C72D-ED82-4E29-BCAE-D05B1BE0F873}"/>
                  </a:ext>
                </a:extLst>
              </p:cNvPr>
              <p:cNvGrpSpPr/>
              <p:nvPr/>
            </p:nvGrpSpPr>
            <p:grpSpPr>
              <a:xfrm rot="5400000">
                <a:off x="4086857" y="1221747"/>
                <a:ext cx="3925153" cy="3852333"/>
                <a:chOff x="4119036" y="1257300"/>
                <a:chExt cx="3925153" cy="3852333"/>
              </a:xfrm>
            </p:grpSpPr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1ACB4B57-33F4-45D9-9851-2C0DD15E93B7}"/>
                    </a:ext>
                  </a:extLst>
                </p:cNvPr>
                <p:cNvSpPr/>
                <p:nvPr/>
              </p:nvSpPr>
              <p:spPr>
                <a:xfrm>
                  <a:off x="4119036" y="1748367"/>
                  <a:ext cx="3925153" cy="3361266"/>
                </a:xfrm>
                <a:custGeom>
                  <a:avLst/>
                  <a:gdLst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34634 w 3924300"/>
                    <a:gd name="connsiteY10" fmla="*/ 2099734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5197"/>
                    <a:gd name="connsiteY0" fmla="*/ 901700 h 3365500"/>
                    <a:gd name="connsiteX1" fmla="*/ 575734 w 3925197"/>
                    <a:gd name="connsiteY1" fmla="*/ 0 h 3365500"/>
                    <a:gd name="connsiteX2" fmla="*/ 0 w 3925197"/>
                    <a:gd name="connsiteY2" fmla="*/ 1426634 h 3365500"/>
                    <a:gd name="connsiteX3" fmla="*/ 575734 w 3925197"/>
                    <a:gd name="connsiteY3" fmla="*/ 2789767 h 3365500"/>
                    <a:gd name="connsiteX4" fmla="*/ 1993900 w 3925197"/>
                    <a:gd name="connsiteY4" fmla="*/ 3365500 h 3365500"/>
                    <a:gd name="connsiteX5" fmla="*/ 3357034 w 3925197"/>
                    <a:gd name="connsiteY5" fmla="*/ 2785534 h 3365500"/>
                    <a:gd name="connsiteX6" fmla="*/ 3924300 w 3925197"/>
                    <a:gd name="connsiteY6" fmla="*/ 1405467 h 3365500"/>
                    <a:gd name="connsiteX7" fmla="*/ 3344334 w 3925197"/>
                    <a:gd name="connsiteY7" fmla="*/ 4234 h 3365500"/>
                    <a:gd name="connsiteX8" fmla="*/ 2459567 w 3925197"/>
                    <a:gd name="connsiteY8" fmla="*/ 910167 h 3365500"/>
                    <a:gd name="connsiteX9" fmla="*/ 2662767 w 3925197"/>
                    <a:gd name="connsiteY9" fmla="*/ 1477434 h 3365500"/>
                    <a:gd name="connsiteX10" fmla="*/ 1960034 w 3925197"/>
                    <a:gd name="connsiteY10" fmla="*/ 2102909 h 3365500"/>
                    <a:gd name="connsiteX11" fmla="*/ 1265767 w 3925197"/>
                    <a:gd name="connsiteY11" fmla="*/ 1460500 h 3365500"/>
                    <a:gd name="connsiteX12" fmla="*/ 1468967 w 3925197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897466 h 3361266"/>
                    <a:gd name="connsiteX1" fmla="*/ 591609 w 3925153"/>
                    <a:gd name="connsiteY1" fmla="*/ 4339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68967 w 3925153"/>
                    <a:gd name="connsiteY0" fmla="*/ 8974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5153" h="3361266">
                      <a:moveTo>
                        <a:pt x="1459445" y="910166"/>
                      </a:moveTo>
                      <a:lnTo>
                        <a:pt x="572559" y="11641"/>
                      </a:lnTo>
                      <a:cubicBezTo>
                        <a:pt x="469548" y="150636"/>
                        <a:pt x="29986" y="537280"/>
                        <a:pt x="0" y="1422400"/>
                      </a:cubicBezTo>
                      <a:cubicBezTo>
                        <a:pt x="23636" y="1619603"/>
                        <a:pt x="15523" y="2223205"/>
                        <a:pt x="575734" y="2785533"/>
                      </a:cubicBezTo>
                      <a:cubicBezTo>
                        <a:pt x="702381" y="2888544"/>
                        <a:pt x="1130653" y="3359855"/>
                        <a:pt x="1993900" y="3361266"/>
                      </a:cubicBezTo>
                      <a:cubicBezTo>
                        <a:pt x="2810228" y="3352094"/>
                        <a:pt x="3267781" y="2866672"/>
                        <a:pt x="3357034" y="2781300"/>
                      </a:cubicBezTo>
                      <a:cubicBezTo>
                        <a:pt x="3882673" y="2254603"/>
                        <a:pt x="3922536" y="1626305"/>
                        <a:pt x="3924300" y="1401233"/>
                      </a:cubicBezTo>
                      <a:cubicBezTo>
                        <a:pt x="3946878" y="683330"/>
                        <a:pt x="3515431" y="171803"/>
                        <a:pt x="3344334" y="0"/>
                      </a:cubicBezTo>
                      <a:lnTo>
                        <a:pt x="2459567" y="905933"/>
                      </a:lnTo>
                      <a:cubicBezTo>
                        <a:pt x="2498725" y="939447"/>
                        <a:pt x="2687109" y="1115836"/>
                        <a:pt x="2662767" y="1473200"/>
                      </a:cubicBezTo>
                      <a:cubicBezTo>
                        <a:pt x="2647598" y="1615017"/>
                        <a:pt x="2521303" y="2087033"/>
                        <a:pt x="1960034" y="2098675"/>
                      </a:cubicBezTo>
                      <a:cubicBezTo>
                        <a:pt x="1401587" y="2078214"/>
                        <a:pt x="1274939" y="1597377"/>
                        <a:pt x="1265767" y="1456266"/>
                      </a:cubicBezTo>
                      <a:cubicBezTo>
                        <a:pt x="1244603" y="1127124"/>
                        <a:pt x="1407590" y="966258"/>
                        <a:pt x="1459445" y="91016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CCEC4FEA-D09E-4840-A61A-95FDB51FB90F}"/>
                    </a:ext>
                  </a:extLst>
                </p:cNvPr>
                <p:cNvSpPr/>
                <p:nvPr/>
              </p:nvSpPr>
              <p:spPr>
                <a:xfrm>
                  <a:off x="4803775" y="1257300"/>
                  <a:ext cx="2552700" cy="1276350"/>
                </a:xfrm>
                <a:custGeom>
                  <a:avLst/>
                  <a:gdLst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2700" h="1276350">
                      <a:moveTo>
                        <a:pt x="787400" y="1273175"/>
                      </a:moveTo>
                      <a:lnTo>
                        <a:pt x="0" y="485775"/>
                      </a:lnTo>
                      <a:cubicBezTo>
                        <a:pt x="89958" y="409575"/>
                        <a:pt x="586317" y="0"/>
                        <a:pt x="1250950" y="0"/>
                      </a:cubicBezTo>
                      <a:cubicBezTo>
                        <a:pt x="2088092" y="3175"/>
                        <a:pt x="2512483" y="457200"/>
                        <a:pt x="2552700" y="495300"/>
                      </a:cubicBezTo>
                      <a:lnTo>
                        <a:pt x="1768475" y="1276350"/>
                      </a:lnTo>
                      <a:cubicBezTo>
                        <a:pt x="1699683" y="1234017"/>
                        <a:pt x="1564217" y="1109133"/>
                        <a:pt x="1276350" y="1101725"/>
                      </a:cubicBezTo>
                      <a:cubicBezTo>
                        <a:pt x="999067" y="1101725"/>
                        <a:pt x="839258" y="1247775"/>
                        <a:pt x="787400" y="127317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1F9398-1D52-4308-BC05-A0BF73DF89CC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0D4745-CB9C-4E7B-B33F-00E4596FCCC4}"/>
                </a:ext>
              </a:extLst>
            </p:cNvPr>
            <p:cNvSpPr txBox="1"/>
            <p:nvPr/>
          </p:nvSpPr>
          <p:spPr>
            <a:xfrm>
              <a:off x="4468007" y="5672387"/>
              <a:ext cx="1773242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Облачная, локальная,</a:t>
              </a:r>
            </a:p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b="1" dirty="0" smtClean="0">
                  <a:solidFill>
                    <a:srgbClr val="425253"/>
                  </a:solidFill>
                  <a:latin typeface="Arial" panose="020B0604020202020204"/>
                  <a:cs typeface="Arial" panose="020B0604020202020204" pitchFamily="34" charset="0"/>
                </a:rPr>
                <a:t>Гибридная архитектура</a:t>
              </a:r>
              <a:endPara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50DD98-F1E6-451F-A759-E5577D6E9B73}"/>
                </a:ext>
              </a:extLst>
            </p:cNvPr>
            <p:cNvSpPr txBox="1"/>
            <p:nvPr/>
          </p:nvSpPr>
          <p:spPr>
            <a:xfrm>
              <a:off x="7011228" y="5717727"/>
              <a:ext cx="1035861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Легкий агент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7379F5F-59E9-46E7-8D19-56DAB36CF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90" name="Picture 89" descr="Bug.png">
              <a:extLst>
                <a:ext uri="{FF2B5EF4-FFF2-40B4-BE49-F238E27FC236}">
                  <a16:creationId xmlns:a16="http://schemas.microsoft.com/office/drawing/2014/main" id="{268DC8CD-C394-4E15-8595-861316C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pic>
          <p:nvPicPr>
            <p:cNvPr id="91" name="Picture 90" descr="Laptop_Check.png">
              <a:extLst>
                <a:ext uri="{FF2B5EF4-FFF2-40B4-BE49-F238E27FC236}">
                  <a16:creationId xmlns:a16="http://schemas.microsoft.com/office/drawing/2014/main" id="{2868C33E-7D59-4CBE-A7A1-F5FF8525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52" y="3956034"/>
              <a:ext cx="474787" cy="489682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F19A8F3-3BCC-4330-965F-62801A64983C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FEE7C20-6243-4240-BED8-0004596038F3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6A54466-A320-40A3-BCE8-F2001C3E5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8" cy="320423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9F318B4-697D-4F5B-A116-ADA1A688BF3A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71C0B6-F689-40E7-AE78-9EF245DE6E9C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C67996A-4EC3-4A6D-8EBA-CF04030B0D13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671879-8D7D-4FFE-96BC-E8668B9FBB58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E34423C-BB19-4842-8812-FAF60EA282DF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ru-RU" sz="105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9CA1692-F2C3-4BD5-BFA0-856B4029E55D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ru-RU" sz="1050" b="1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</a:rPr>
                <a:t>ОРКЕСТРАЦИЯ</a:t>
              </a:r>
              <a:endParaRPr lang="en-US" sz="1050" b="1" dirty="0">
                <a:ln w="12700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B8FC41A-C4BB-4710-A9E0-43357AAAF32F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2A7C589-C1EF-49A3-B0F0-DC4F2177F652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AF03E4C-1A89-465B-BD7E-006563125C08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1F404C2-4338-475A-8B6E-8BECA19ABE45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215CE6A-04A5-46B4-BA79-A13FDE13D1EB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BE2BBF4-6EBD-4F28-B7F6-DFAC66B6D168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Picture 102" descr="Hand_Crown_Icon_Green.png">
              <a:extLst>
                <a:ext uri="{FF2B5EF4-FFF2-40B4-BE49-F238E27FC236}">
                  <a16:creationId xmlns:a16="http://schemas.microsoft.com/office/drawing/2014/main" id="{2F92629C-123D-4237-BC02-656170B0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0" y="5664330"/>
              <a:ext cx="323661" cy="355470"/>
            </a:xfrm>
            <a:prstGeom prst="rect">
              <a:avLst/>
            </a:prstGeom>
          </p:spPr>
        </p:pic>
        <p:pic>
          <p:nvPicPr>
            <p:cNvPr id="104" name="Picture 103" descr="Brain_Gear_Icon.png">
              <a:extLst>
                <a:ext uri="{FF2B5EF4-FFF2-40B4-BE49-F238E27FC236}">
                  <a16:creationId xmlns:a16="http://schemas.microsoft.com/office/drawing/2014/main" id="{3E77F38E-CEF6-4F7F-8ECC-4EB9759A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  <p:pic>
          <p:nvPicPr>
            <p:cNvPr id="105" name="Picture 104" descr="Gear_Cloud.png">
              <a:extLst>
                <a:ext uri="{FF2B5EF4-FFF2-40B4-BE49-F238E27FC236}">
                  <a16:creationId xmlns:a16="http://schemas.microsoft.com/office/drawing/2014/main" id="{92FC3FCA-49D5-44D5-BE8C-91BDD7F1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5691761"/>
              <a:ext cx="366105" cy="300609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5735C064-0334-F344-A6A0-CA359C80A9A2}"/>
              </a:ext>
            </a:extLst>
          </p:cNvPr>
          <p:cNvSpPr txBox="1"/>
          <p:nvPr/>
        </p:nvSpPr>
        <p:spPr>
          <a:xfrm>
            <a:off x="8620051" y="19597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PREVENT</a:t>
            </a:r>
            <a:endParaRPr lang="en-US" sz="1000" b="1" dirty="0" smtClean="0">
              <a:solidFill>
                <a:srgbClr val="425253"/>
              </a:solidFill>
              <a:cs typeface="Arial" panose="020B0604020202020204" pitchFamily="34" charset="0"/>
            </a:endParaRP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REAL-TIME PROTECTION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50F1B01-9367-C04A-BA8E-296616EBDAFD}"/>
              </a:ext>
            </a:extLst>
          </p:cNvPr>
          <p:cNvSpPr txBox="1"/>
          <p:nvPr/>
        </p:nvSpPr>
        <p:spPr>
          <a:xfrm>
            <a:off x="10022124" y="3147470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19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52" y="576109"/>
            <a:ext cx="11259096" cy="57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351C375-2110-4FF2-B827-E7963046CB2D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969087" cy="4351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Блокировка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Базируется на технологиях машинного обучения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Блокирует угрозы в реальном времени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Интеграция с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Sandbox</a:t>
            </a:r>
            <a:endParaRPr lang="ru-RU" sz="1600" dirty="0" smtClean="0">
              <a:solidFill>
                <a:srgbClr val="253746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Контроль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USB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3959930-B684-407E-9479-77158863883D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AADCCF54-73B6-41D7-903A-37F7FAB0C192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6F2F756-3D7D-4F74-B1EE-687A9FF28751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7A17A9FB-8C99-4329-BF65-4360CBD85820}"/>
                </a:ext>
              </a:extLst>
            </p:cNvPr>
            <p:cNvSpPr/>
            <p:nvPr/>
          </p:nvSpPr>
          <p:spPr>
            <a:xfrm>
              <a:off x="4119033" y="1748367"/>
              <a:ext cx="3925153" cy="3361266"/>
            </a:xfrm>
            <a:custGeom>
              <a:avLst/>
              <a:gdLst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34634 w 3924300"/>
                <a:gd name="connsiteY10" fmla="*/ 2099734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5197"/>
                <a:gd name="connsiteY0" fmla="*/ 901700 h 3365500"/>
                <a:gd name="connsiteX1" fmla="*/ 575734 w 3925197"/>
                <a:gd name="connsiteY1" fmla="*/ 0 h 3365500"/>
                <a:gd name="connsiteX2" fmla="*/ 0 w 3925197"/>
                <a:gd name="connsiteY2" fmla="*/ 1426634 h 3365500"/>
                <a:gd name="connsiteX3" fmla="*/ 575734 w 3925197"/>
                <a:gd name="connsiteY3" fmla="*/ 2789767 h 3365500"/>
                <a:gd name="connsiteX4" fmla="*/ 1993900 w 3925197"/>
                <a:gd name="connsiteY4" fmla="*/ 3365500 h 3365500"/>
                <a:gd name="connsiteX5" fmla="*/ 3357034 w 3925197"/>
                <a:gd name="connsiteY5" fmla="*/ 2785534 h 3365500"/>
                <a:gd name="connsiteX6" fmla="*/ 3924300 w 3925197"/>
                <a:gd name="connsiteY6" fmla="*/ 1405467 h 3365500"/>
                <a:gd name="connsiteX7" fmla="*/ 3344334 w 3925197"/>
                <a:gd name="connsiteY7" fmla="*/ 4234 h 3365500"/>
                <a:gd name="connsiteX8" fmla="*/ 2459567 w 3925197"/>
                <a:gd name="connsiteY8" fmla="*/ 910167 h 3365500"/>
                <a:gd name="connsiteX9" fmla="*/ 2662767 w 3925197"/>
                <a:gd name="connsiteY9" fmla="*/ 1477434 h 3365500"/>
                <a:gd name="connsiteX10" fmla="*/ 1960034 w 3925197"/>
                <a:gd name="connsiteY10" fmla="*/ 2102909 h 3365500"/>
                <a:gd name="connsiteX11" fmla="*/ 1265767 w 3925197"/>
                <a:gd name="connsiteY11" fmla="*/ 1460500 h 3365500"/>
                <a:gd name="connsiteX12" fmla="*/ 1468967 w 3925197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897466 h 3361266"/>
                <a:gd name="connsiteX1" fmla="*/ 591609 w 3925153"/>
                <a:gd name="connsiteY1" fmla="*/ 43391 h 3361266"/>
                <a:gd name="connsiteX2" fmla="*/ 0 w 3925153"/>
                <a:gd name="connsiteY2" fmla="*/ 1422400 h 3361266"/>
                <a:gd name="connsiteX3" fmla="*/ 575734 w 3925153"/>
                <a:gd name="connsiteY3" fmla="*/ 2785533 h 3361266"/>
                <a:gd name="connsiteX4" fmla="*/ 1993900 w 3925153"/>
                <a:gd name="connsiteY4" fmla="*/ 3361266 h 3361266"/>
                <a:gd name="connsiteX5" fmla="*/ 3357034 w 3925153"/>
                <a:gd name="connsiteY5" fmla="*/ 2781300 h 3361266"/>
                <a:gd name="connsiteX6" fmla="*/ 3924300 w 3925153"/>
                <a:gd name="connsiteY6" fmla="*/ 1401233 h 3361266"/>
                <a:gd name="connsiteX7" fmla="*/ 3344334 w 3925153"/>
                <a:gd name="connsiteY7" fmla="*/ 0 h 3361266"/>
                <a:gd name="connsiteX8" fmla="*/ 2459567 w 3925153"/>
                <a:gd name="connsiteY8" fmla="*/ 905933 h 3361266"/>
                <a:gd name="connsiteX9" fmla="*/ 2662767 w 3925153"/>
                <a:gd name="connsiteY9" fmla="*/ 1473200 h 3361266"/>
                <a:gd name="connsiteX10" fmla="*/ 1960034 w 3925153"/>
                <a:gd name="connsiteY10" fmla="*/ 2098675 h 3361266"/>
                <a:gd name="connsiteX11" fmla="*/ 1265767 w 3925153"/>
                <a:gd name="connsiteY11" fmla="*/ 1456266 h 3361266"/>
                <a:gd name="connsiteX12" fmla="*/ 1468967 w 3925153"/>
                <a:gd name="connsiteY12" fmla="*/ 897466 h 3361266"/>
                <a:gd name="connsiteX0" fmla="*/ 1468967 w 3925153"/>
                <a:gd name="connsiteY0" fmla="*/ 897466 h 3361266"/>
                <a:gd name="connsiteX1" fmla="*/ 572559 w 3925153"/>
                <a:gd name="connsiteY1" fmla="*/ 11641 h 3361266"/>
                <a:gd name="connsiteX2" fmla="*/ 0 w 3925153"/>
                <a:gd name="connsiteY2" fmla="*/ 1422400 h 3361266"/>
                <a:gd name="connsiteX3" fmla="*/ 575734 w 3925153"/>
                <a:gd name="connsiteY3" fmla="*/ 2785533 h 3361266"/>
                <a:gd name="connsiteX4" fmla="*/ 1993900 w 3925153"/>
                <a:gd name="connsiteY4" fmla="*/ 3361266 h 3361266"/>
                <a:gd name="connsiteX5" fmla="*/ 3357034 w 3925153"/>
                <a:gd name="connsiteY5" fmla="*/ 2781300 h 3361266"/>
                <a:gd name="connsiteX6" fmla="*/ 3924300 w 3925153"/>
                <a:gd name="connsiteY6" fmla="*/ 1401233 h 3361266"/>
                <a:gd name="connsiteX7" fmla="*/ 3344334 w 3925153"/>
                <a:gd name="connsiteY7" fmla="*/ 0 h 3361266"/>
                <a:gd name="connsiteX8" fmla="*/ 2459567 w 3925153"/>
                <a:gd name="connsiteY8" fmla="*/ 905933 h 3361266"/>
                <a:gd name="connsiteX9" fmla="*/ 2662767 w 3925153"/>
                <a:gd name="connsiteY9" fmla="*/ 1473200 h 3361266"/>
                <a:gd name="connsiteX10" fmla="*/ 1960034 w 3925153"/>
                <a:gd name="connsiteY10" fmla="*/ 2098675 h 3361266"/>
                <a:gd name="connsiteX11" fmla="*/ 1265767 w 3925153"/>
                <a:gd name="connsiteY11" fmla="*/ 1456266 h 3361266"/>
                <a:gd name="connsiteX12" fmla="*/ 1468967 w 3925153"/>
                <a:gd name="connsiteY12" fmla="*/ 897466 h 336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5153" h="3361266">
                  <a:moveTo>
                    <a:pt x="1468967" y="897466"/>
                  </a:moveTo>
                  <a:lnTo>
                    <a:pt x="572559" y="11641"/>
                  </a:lnTo>
                  <a:cubicBezTo>
                    <a:pt x="469548" y="150636"/>
                    <a:pt x="29986" y="537280"/>
                    <a:pt x="0" y="1422400"/>
                  </a:cubicBezTo>
                  <a:cubicBezTo>
                    <a:pt x="23636" y="1619603"/>
                    <a:pt x="15523" y="2223205"/>
                    <a:pt x="575734" y="2785533"/>
                  </a:cubicBezTo>
                  <a:cubicBezTo>
                    <a:pt x="702381" y="2888544"/>
                    <a:pt x="1130653" y="3359855"/>
                    <a:pt x="1993900" y="3361266"/>
                  </a:cubicBezTo>
                  <a:cubicBezTo>
                    <a:pt x="2810228" y="3352094"/>
                    <a:pt x="3267781" y="2866672"/>
                    <a:pt x="3357034" y="2781300"/>
                  </a:cubicBezTo>
                  <a:cubicBezTo>
                    <a:pt x="3882673" y="2254603"/>
                    <a:pt x="3922536" y="1626305"/>
                    <a:pt x="3924300" y="1401233"/>
                  </a:cubicBezTo>
                  <a:cubicBezTo>
                    <a:pt x="3946878" y="683330"/>
                    <a:pt x="3515431" y="171803"/>
                    <a:pt x="3344334" y="0"/>
                  </a:cubicBezTo>
                  <a:lnTo>
                    <a:pt x="2459567" y="905933"/>
                  </a:lnTo>
                  <a:cubicBezTo>
                    <a:pt x="2498725" y="939447"/>
                    <a:pt x="2687109" y="1115836"/>
                    <a:pt x="2662767" y="1473200"/>
                  </a:cubicBezTo>
                  <a:cubicBezTo>
                    <a:pt x="2647598" y="1615017"/>
                    <a:pt x="2521303" y="2087033"/>
                    <a:pt x="1960034" y="2098675"/>
                  </a:cubicBezTo>
                  <a:cubicBezTo>
                    <a:pt x="1401587" y="2078214"/>
                    <a:pt x="1274939" y="1597377"/>
                    <a:pt x="1265767" y="1456266"/>
                  </a:cubicBezTo>
                  <a:cubicBezTo>
                    <a:pt x="1266825" y="1079499"/>
                    <a:pt x="1420284" y="982133"/>
                    <a:pt x="1468967" y="89746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1F8F97A-5778-4C87-9270-2B7015495ECB}"/>
                </a:ext>
              </a:extLst>
            </p:cNvPr>
            <p:cNvSpPr/>
            <p:nvPr/>
          </p:nvSpPr>
          <p:spPr>
            <a:xfrm>
              <a:off x="4803775" y="1257300"/>
              <a:ext cx="2552700" cy="1276350"/>
            </a:xfrm>
            <a:custGeom>
              <a:avLst/>
              <a:gdLst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276350">
                  <a:moveTo>
                    <a:pt x="787400" y="1273175"/>
                  </a:moveTo>
                  <a:lnTo>
                    <a:pt x="0" y="485775"/>
                  </a:lnTo>
                  <a:cubicBezTo>
                    <a:pt x="89958" y="409575"/>
                    <a:pt x="586317" y="0"/>
                    <a:pt x="1250950" y="0"/>
                  </a:cubicBezTo>
                  <a:cubicBezTo>
                    <a:pt x="2088092" y="3175"/>
                    <a:pt x="2512483" y="457200"/>
                    <a:pt x="2552700" y="495300"/>
                  </a:cubicBezTo>
                  <a:lnTo>
                    <a:pt x="1768475" y="1276350"/>
                  </a:lnTo>
                  <a:cubicBezTo>
                    <a:pt x="1699683" y="1234017"/>
                    <a:pt x="1564217" y="1109133"/>
                    <a:pt x="1276350" y="1101725"/>
                  </a:cubicBezTo>
                  <a:cubicBezTo>
                    <a:pt x="999067" y="1101725"/>
                    <a:pt x="839258" y="1247775"/>
                    <a:pt x="787400" y="12731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8670BA7-81BB-4A9D-AD5E-06747FA40F1B}"/>
                </a:ext>
              </a:extLst>
            </p:cNvPr>
            <p:cNvSpPr txBox="1"/>
            <p:nvPr/>
          </p:nvSpPr>
          <p:spPr>
            <a:xfrm>
              <a:off x="5524336" y="1883836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PREVENT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REAL-TIME PROTECTION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016CB90-C8CE-4E55-B09E-6A859EB941F6}"/>
                </a:ext>
              </a:extLst>
            </p:cNvPr>
            <p:cNvSpPr txBox="1"/>
            <p:nvPr/>
          </p:nvSpPr>
          <p:spPr>
            <a:xfrm>
              <a:off x="4375905" y="3175004"/>
              <a:ext cx="849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DISCOVER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&amp; PREDICT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PROACTIVE RISK 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7F7F454-DAD3-4696-8A7A-FCA2FB6EE7A9}"/>
                </a:ext>
              </a:extLst>
            </p:cNvPr>
            <p:cNvSpPr txBox="1"/>
            <p:nvPr/>
          </p:nvSpPr>
          <p:spPr>
            <a:xfrm>
              <a:off x="6926411" y="3071528"/>
              <a:ext cx="922047" cy="546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DETECT &amp;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DEFUSE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NO ALERT FATIGUE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NO DWELL TIME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6F3517-E859-4464-9DBB-CC11F3E751C6}"/>
                </a:ext>
              </a:extLst>
            </p:cNvPr>
            <p:cNvSpPr txBox="1"/>
            <p:nvPr/>
          </p:nvSpPr>
          <p:spPr>
            <a:xfrm>
              <a:off x="5292702" y="4445716"/>
              <a:ext cx="1582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RESPOND &amp; REMEDIATE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CUSTOMIZED DISINFECTION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5FB85A2-D5D4-47D1-8661-8FBFB48F3DB4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0790767-2320-42ED-B37E-1BD1D73D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994" y="2720670"/>
              <a:ext cx="386883" cy="350858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5115776D-6226-4904-8FB3-1B3DABA41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6" cy="413004"/>
            </a:xfrm>
            <a:prstGeom prst="rect">
              <a:avLst/>
            </a:prstGeom>
          </p:spPr>
        </p:pic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A54CE4-E6DE-44D9-BEF3-01906F34BDB3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4058323-F274-41CD-934B-6554EC487FA8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 descr="Binoculars_Green.png">
              <a:extLst>
                <a:ext uri="{FF2B5EF4-FFF2-40B4-BE49-F238E27FC236}">
                  <a16:creationId xmlns:a16="http://schemas.microsoft.com/office/drawing/2014/main" id="{E2EC2973-AC77-42A1-86F0-044333A81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DCC8EC7-3D70-4B94-9258-2D39D15C68F5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D0A7495-52A8-483F-AB52-B0A5EC621339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CA04FEC-42F1-4C1E-9371-598F2BA4885C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B216CCD-A588-4FE4-ABCF-71979B824C94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3EE5251-54B5-425E-93DB-AE69F156A092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" panose="020B0604020202020204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C798F57-1CEB-4D5D-A494-96127AC3063F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A8437F0-4FCC-421A-81B6-0377AADE87BE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91D3EAF-9DB8-4E55-BA06-E32265476CD9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053A53E-E4D5-4081-B81C-B7CB16C8F18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D14C1E7-4158-40ED-875A-C37D845F3803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3D0E703D-DD19-4842-A88B-D230C7A428E6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4D38D05-47CE-4931-A74C-28748CC5BD1E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 descr="Brain_Gear_Icon.png">
              <a:extLst>
                <a:ext uri="{FF2B5EF4-FFF2-40B4-BE49-F238E27FC236}">
                  <a16:creationId xmlns:a16="http://schemas.microsoft.com/office/drawing/2014/main" id="{BFA41B05-3A1B-46D4-8706-3B059EE3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3" name="Picture 42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pic>
        <p:nvPicPr>
          <p:cNvPr id="44" name="Picture 43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52" y="576109"/>
            <a:ext cx="11259096" cy="57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48DFDC2-3C52-4504-ADF7-CE509F1918FC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876799" cy="43513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Остановка атаки в реальном времени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Поведенческий анализ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Блокировка вредоносных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действий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Блокировка </a:t>
            </a:r>
            <a:r>
              <a:rPr lang="ru-RU" sz="1600" dirty="0" err="1" smtClean="0">
                <a:solidFill>
                  <a:srgbClr val="253746"/>
                </a:solidFill>
                <a:latin typeface="Arial" panose="020B0604020202020204"/>
              </a:rPr>
              <a:t>эксфильтрации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 данных, подключения к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C&amp;C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Блокировка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модификации данных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реестра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64B51-361D-4B43-9407-C85B60AB18D5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7CCCC247-F677-4D03-85A9-86C569ABB02D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04F3A3D2-8910-4A31-9181-E6F9E3E42C1D}"/>
                </a:ext>
              </a:extLst>
            </p:cNvPr>
            <p:cNvSpPr/>
            <p:nvPr/>
          </p:nvSpPr>
          <p:spPr>
            <a:xfrm>
              <a:off x="6572249" y="1755774"/>
              <a:ext cx="1474839" cy="2784475"/>
            </a:xfrm>
            <a:custGeom>
              <a:avLst/>
              <a:gdLst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1219200 w 1473200"/>
                <a:gd name="connsiteY0" fmla="*/ 66087 h 2850562"/>
                <a:gd name="connsiteX1" fmla="*/ 892175 w 1473200"/>
                <a:gd name="connsiteY1" fmla="*/ 66087 h 2850562"/>
                <a:gd name="connsiteX2" fmla="*/ 0 w 1473200"/>
                <a:gd name="connsiteY2" fmla="*/ 958262 h 2850562"/>
                <a:gd name="connsiteX3" fmla="*/ 212725 w 1473200"/>
                <a:gd name="connsiteY3" fmla="*/ 1463087 h 2850562"/>
                <a:gd name="connsiteX4" fmla="*/ 0 w 1473200"/>
                <a:gd name="connsiteY4" fmla="*/ 1961562 h 2850562"/>
                <a:gd name="connsiteX5" fmla="*/ 895350 w 1473200"/>
                <a:gd name="connsiteY5" fmla="*/ 2850562 h 2850562"/>
                <a:gd name="connsiteX6" fmla="*/ 1473200 w 1473200"/>
                <a:gd name="connsiteY6" fmla="*/ 1472612 h 2850562"/>
                <a:gd name="connsiteX7" fmla="*/ 1219200 w 1473200"/>
                <a:gd name="connsiteY7" fmla="*/ 66087 h 2850562"/>
                <a:gd name="connsiteX0" fmla="*/ 1473200 w 1473200"/>
                <a:gd name="connsiteY0" fmla="*/ 1413934 h 2791884"/>
                <a:gd name="connsiteX1" fmla="*/ 892175 w 1473200"/>
                <a:gd name="connsiteY1" fmla="*/ 7409 h 2791884"/>
                <a:gd name="connsiteX2" fmla="*/ 0 w 1473200"/>
                <a:gd name="connsiteY2" fmla="*/ 899584 h 2791884"/>
                <a:gd name="connsiteX3" fmla="*/ 212725 w 1473200"/>
                <a:gd name="connsiteY3" fmla="*/ 1404409 h 2791884"/>
                <a:gd name="connsiteX4" fmla="*/ 0 w 1473200"/>
                <a:gd name="connsiteY4" fmla="*/ 1902884 h 2791884"/>
                <a:gd name="connsiteX5" fmla="*/ 895350 w 1473200"/>
                <a:gd name="connsiteY5" fmla="*/ 2791884 h 2791884"/>
                <a:gd name="connsiteX6" fmla="*/ 1473200 w 1473200"/>
                <a:gd name="connsiteY6" fmla="*/ 1413934 h 2791884"/>
                <a:gd name="connsiteX0" fmla="*/ 1473200 w 1473200"/>
                <a:gd name="connsiteY0" fmla="*/ 1426824 h 2804774"/>
                <a:gd name="connsiteX1" fmla="*/ 892175 w 1473200"/>
                <a:gd name="connsiteY1" fmla="*/ 20299 h 2804774"/>
                <a:gd name="connsiteX2" fmla="*/ 0 w 1473200"/>
                <a:gd name="connsiteY2" fmla="*/ 912474 h 2804774"/>
                <a:gd name="connsiteX3" fmla="*/ 212725 w 1473200"/>
                <a:gd name="connsiteY3" fmla="*/ 1417299 h 2804774"/>
                <a:gd name="connsiteX4" fmla="*/ 0 w 1473200"/>
                <a:gd name="connsiteY4" fmla="*/ 1915774 h 2804774"/>
                <a:gd name="connsiteX5" fmla="*/ 895350 w 1473200"/>
                <a:gd name="connsiteY5" fmla="*/ 2804774 h 2804774"/>
                <a:gd name="connsiteX6" fmla="*/ 1473200 w 1473200"/>
                <a:gd name="connsiteY6" fmla="*/ 1426824 h 2804774"/>
                <a:gd name="connsiteX0" fmla="*/ 1473200 w 1473200"/>
                <a:gd name="connsiteY0" fmla="*/ 1429295 h 2807245"/>
                <a:gd name="connsiteX1" fmla="*/ 892175 w 1473200"/>
                <a:gd name="connsiteY1" fmla="*/ 22770 h 2807245"/>
                <a:gd name="connsiteX2" fmla="*/ 0 w 1473200"/>
                <a:gd name="connsiteY2" fmla="*/ 914945 h 2807245"/>
                <a:gd name="connsiteX3" fmla="*/ 212725 w 1473200"/>
                <a:gd name="connsiteY3" fmla="*/ 1419770 h 2807245"/>
                <a:gd name="connsiteX4" fmla="*/ 0 w 1473200"/>
                <a:gd name="connsiteY4" fmla="*/ 1918245 h 2807245"/>
                <a:gd name="connsiteX5" fmla="*/ 895350 w 1473200"/>
                <a:gd name="connsiteY5" fmla="*/ 2807245 h 2807245"/>
                <a:gd name="connsiteX6" fmla="*/ 1473200 w 1473200"/>
                <a:gd name="connsiteY6" fmla="*/ 1429295 h 2807245"/>
                <a:gd name="connsiteX0" fmla="*/ 1473200 w 1473200"/>
                <a:gd name="connsiteY0" fmla="*/ 1406525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0" fmla="*/ 1473200 w 1474898"/>
                <a:gd name="connsiteY0" fmla="*/ 1406525 h 2784475"/>
                <a:gd name="connsiteX1" fmla="*/ 892175 w 1474898"/>
                <a:gd name="connsiteY1" fmla="*/ 0 h 2784475"/>
                <a:gd name="connsiteX2" fmla="*/ 0 w 1474898"/>
                <a:gd name="connsiteY2" fmla="*/ 892175 h 2784475"/>
                <a:gd name="connsiteX3" fmla="*/ 212725 w 1474898"/>
                <a:gd name="connsiteY3" fmla="*/ 1397000 h 2784475"/>
                <a:gd name="connsiteX4" fmla="*/ 0 w 1474898"/>
                <a:gd name="connsiteY4" fmla="*/ 1895475 h 2784475"/>
                <a:gd name="connsiteX5" fmla="*/ 895350 w 1474898"/>
                <a:gd name="connsiteY5" fmla="*/ 2784475 h 2784475"/>
                <a:gd name="connsiteX6" fmla="*/ 1473200 w 1474898"/>
                <a:gd name="connsiteY6" fmla="*/ 1406525 h 2784475"/>
                <a:gd name="connsiteX0" fmla="*/ 1473200 w 1474839"/>
                <a:gd name="connsiteY0" fmla="*/ 1406525 h 2784475"/>
                <a:gd name="connsiteX1" fmla="*/ 892175 w 1474839"/>
                <a:gd name="connsiteY1" fmla="*/ 0 h 2784475"/>
                <a:gd name="connsiteX2" fmla="*/ 0 w 1474839"/>
                <a:gd name="connsiteY2" fmla="*/ 892175 h 2784475"/>
                <a:gd name="connsiteX3" fmla="*/ 212725 w 1474839"/>
                <a:gd name="connsiteY3" fmla="*/ 1397000 h 2784475"/>
                <a:gd name="connsiteX4" fmla="*/ 0 w 1474839"/>
                <a:gd name="connsiteY4" fmla="*/ 1895475 h 2784475"/>
                <a:gd name="connsiteX5" fmla="*/ 895350 w 1474839"/>
                <a:gd name="connsiteY5" fmla="*/ 2784475 h 2784475"/>
                <a:gd name="connsiteX6" fmla="*/ 1473200 w 1474839"/>
                <a:gd name="connsiteY6" fmla="*/ 1406525 h 2784475"/>
                <a:gd name="connsiteX0" fmla="*/ 1473200 w 1474839"/>
                <a:gd name="connsiteY0" fmla="*/ 1406525 h 2784475"/>
                <a:gd name="connsiteX1" fmla="*/ 892175 w 1474839"/>
                <a:gd name="connsiteY1" fmla="*/ 0 h 2784475"/>
                <a:gd name="connsiteX2" fmla="*/ 0 w 1474839"/>
                <a:gd name="connsiteY2" fmla="*/ 892175 h 2784475"/>
                <a:gd name="connsiteX3" fmla="*/ 212725 w 1474839"/>
                <a:gd name="connsiteY3" fmla="*/ 1397000 h 2784475"/>
                <a:gd name="connsiteX4" fmla="*/ 0 w 1474839"/>
                <a:gd name="connsiteY4" fmla="*/ 1895475 h 2784475"/>
                <a:gd name="connsiteX5" fmla="*/ 895350 w 1474839"/>
                <a:gd name="connsiteY5" fmla="*/ 2784475 h 2784475"/>
                <a:gd name="connsiteX6" fmla="*/ 1473200 w 1474839"/>
                <a:gd name="connsiteY6" fmla="*/ 1406525 h 278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839" h="2784475">
                  <a:moveTo>
                    <a:pt x="1473200" y="1406525"/>
                  </a:moveTo>
                  <a:cubicBezTo>
                    <a:pt x="1501246" y="850371"/>
                    <a:pt x="1163923" y="221462"/>
                    <a:pt x="892175" y="0"/>
                  </a:cubicBezTo>
                  <a:cubicBezTo>
                    <a:pt x="710843" y="189163"/>
                    <a:pt x="297392" y="594783"/>
                    <a:pt x="0" y="892175"/>
                  </a:cubicBezTo>
                  <a:cubicBezTo>
                    <a:pt x="51858" y="939800"/>
                    <a:pt x="218017" y="1120775"/>
                    <a:pt x="212725" y="1397000"/>
                  </a:cubicBezTo>
                  <a:cubicBezTo>
                    <a:pt x="205317" y="1699683"/>
                    <a:pt x="42333" y="1843617"/>
                    <a:pt x="0" y="1895475"/>
                  </a:cubicBezTo>
                  <a:lnTo>
                    <a:pt x="895350" y="2784475"/>
                  </a:lnTo>
                  <a:cubicBezTo>
                    <a:pt x="995892" y="2664883"/>
                    <a:pt x="1464733" y="2246842"/>
                    <a:pt x="1473200" y="1406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9B9D32-3185-43C8-8F78-0CC176DEA9B5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1247A73-D27B-4EB8-B49F-49945733A3AA}"/>
                </a:ext>
              </a:extLst>
            </p:cNvPr>
            <p:cNvGrpSpPr/>
            <p:nvPr/>
          </p:nvGrpSpPr>
          <p:grpSpPr>
            <a:xfrm rot="5400000">
              <a:off x="4086857" y="1221747"/>
              <a:ext cx="3925153" cy="3852333"/>
              <a:chOff x="4119036" y="1257300"/>
              <a:chExt cx="3925153" cy="3852333"/>
            </a:xfrm>
          </p:grpSpPr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2D75688F-59C5-4A0C-956A-4F823EAF728B}"/>
                  </a:ext>
                </a:extLst>
              </p:cNvPr>
              <p:cNvSpPr/>
              <p:nvPr/>
            </p:nvSpPr>
            <p:spPr>
              <a:xfrm>
                <a:off x="4119036" y="1748367"/>
                <a:ext cx="3925153" cy="3361266"/>
              </a:xfrm>
              <a:custGeom>
                <a:avLst/>
                <a:gdLst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34634 w 3924300"/>
                  <a:gd name="connsiteY10" fmla="*/ 2099734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5197"/>
                  <a:gd name="connsiteY0" fmla="*/ 901700 h 3365500"/>
                  <a:gd name="connsiteX1" fmla="*/ 575734 w 3925197"/>
                  <a:gd name="connsiteY1" fmla="*/ 0 h 3365500"/>
                  <a:gd name="connsiteX2" fmla="*/ 0 w 3925197"/>
                  <a:gd name="connsiteY2" fmla="*/ 1426634 h 3365500"/>
                  <a:gd name="connsiteX3" fmla="*/ 575734 w 3925197"/>
                  <a:gd name="connsiteY3" fmla="*/ 2789767 h 3365500"/>
                  <a:gd name="connsiteX4" fmla="*/ 1993900 w 3925197"/>
                  <a:gd name="connsiteY4" fmla="*/ 3365500 h 3365500"/>
                  <a:gd name="connsiteX5" fmla="*/ 3357034 w 3925197"/>
                  <a:gd name="connsiteY5" fmla="*/ 2785534 h 3365500"/>
                  <a:gd name="connsiteX6" fmla="*/ 3924300 w 3925197"/>
                  <a:gd name="connsiteY6" fmla="*/ 1405467 h 3365500"/>
                  <a:gd name="connsiteX7" fmla="*/ 3344334 w 3925197"/>
                  <a:gd name="connsiteY7" fmla="*/ 4234 h 3365500"/>
                  <a:gd name="connsiteX8" fmla="*/ 2459567 w 3925197"/>
                  <a:gd name="connsiteY8" fmla="*/ 910167 h 3365500"/>
                  <a:gd name="connsiteX9" fmla="*/ 2662767 w 3925197"/>
                  <a:gd name="connsiteY9" fmla="*/ 1477434 h 3365500"/>
                  <a:gd name="connsiteX10" fmla="*/ 1960034 w 3925197"/>
                  <a:gd name="connsiteY10" fmla="*/ 2102909 h 3365500"/>
                  <a:gd name="connsiteX11" fmla="*/ 1265767 w 3925197"/>
                  <a:gd name="connsiteY11" fmla="*/ 1460500 h 3365500"/>
                  <a:gd name="connsiteX12" fmla="*/ 1468967 w 3925197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897466 h 3361266"/>
                  <a:gd name="connsiteX1" fmla="*/ 591609 w 3925153"/>
                  <a:gd name="connsiteY1" fmla="*/ 4339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68967 w 3925153"/>
                  <a:gd name="connsiteY12" fmla="*/ 897466 h 3361266"/>
                  <a:gd name="connsiteX0" fmla="*/ 1468967 w 3925153"/>
                  <a:gd name="connsiteY0" fmla="*/ 8974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68967 w 3925153"/>
                  <a:gd name="connsiteY12" fmla="*/ 8974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5153" h="3361266">
                    <a:moveTo>
                      <a:pt x="1459445" y="910166"/>
                    </a:moveTo>
                    <a:lnTo>
                      <a:pt x="572559" y="11641"/>
                    </a:lnTo>
                    <a:cubicBezTo>
                      <a:pt x="469548" y="150636"/>
                      <a:pt x="29986" y="537280"/>
                      <a:pt x="0" y="1422400"/>
                    </a:cubicBezTo>
                    <a:cubicBezTo>
                      <a:pt x="23636" y="1619603"/>
                      <a:pt x="15523" y="2223205"/>
                      <a:pt x="575734" y="2785533"/>
                    </a:cubicBezTo>
                    <a:cubicBezTo>
                      <a:pt x="702381" y="2888544"/>
                      <a:pt x="1130653" y="3359855"/>
                      <a:pt x="1993900" y="3361266"/>
                    </a:cubicBezTo>
                    <a:cubicBezTo>
                      <a:pt x="2810228" y="3352094"/>
                      <a:pt x="3267781" y="2866672"/>
                      <a:pt x="3357034" y="2781300"/>
                    </a:cubicBezTo>
                    <a:cubicBezTo>
                      <a:pt x="3882673" y="2254603"/>
                      <a:pt x="3922536" y="1626305"/>
                      <a:pt x="3924300" y="1401233"/>
                    </a:cubicBezTo>
                    <a:cubicBezTo>
                      <a:pt x="3946878" y="683330"/>
                      <a:pt x="3515431" y="171803"/>
                      <a:pt x="3344334" y="0"/>
                    </a:cubicBezTo>
                    <a:lnTo>
                      <a:pt x="2459567" y="905933"/>
                    </a:lnTo>
                    <a:cubicBezTo>
                      <a:pt x="2498725" y="939447"/>
                      <a:pt x="2687109" y="1115836"/>
                      <a:pt x="2662767" y="1473200"/>
                    </a:cubicBezTo>
                    <a:cubicBezTo>
                      <a:pt x="2647598" y="1615017"/>
                      <a:pt x="2521303" y="2087033"/>
                      <a:pt x="1960034" y="2098675"/>
                    </a:cubicBezTo>
                    <a:cubicBezTo>
                      <a:pt x="1401587" y="2078214"/>
                      <a:pt x="1274939" y="1597377"/>
                      <a:pt x="1265767" y="1456266"/>
                    </a:cubicBezTo>
                    <a:cubicBezTo>
                      <a:pt x="1244603" y="1127124"/>
                      <a:pt x="1407590" y="966258"/>
                      <a:pt x="1459445" y="9101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EAC1FDC0-14BB-40F2-AACC-43B8BA8FB596}"/>
                  </a:ext>
                </a:extLst>
              </p:cNvPr>
              <p:cNvSpPr/>
              <p:nvPr/>
            </p:nvSpPr>
            <p:spPr>
              <a:xfrm>
                <a:off x="4803775" y="1257300"/>
                <a:ext cx="2552700" cy="1276350"/>
              </a:xfrm>
              <a:custGeom>
                <a:avLst/>
                <a:gdLst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2700" h="1276350">
                    <a:moveTo>
                      <a:pt x="787400" y="1273175"/>
                    </a:moveTo>
                    <a:lnTo>
                      <a:pt x="0" y="485775"/>
                    </a:lnTo>
                    <a:cubicBezTo>
                      <a:pt x="89958" y="409575"/>
                      <a:pt x="586317" y="0"/>
                      <a:pt x="1250950" y="0"/>
                    </a:cubicBezTo>
                    <a:cubicBezTo>
                      <a:pt x="2088092" y="3175"/>
                      <a:pt x="2512483" y="457200"/>
                      <a:pt x="2552700" y="495300"/>
                    </a:cubicBezTo>
                    <a:lnTo>
                      <a:pt x="1768475" y="1276350"/>
                    </a:lnTo>
                    <a:cubicBezTo>
                      <a:pt x="1699683" y="1234017"/>
                      <a:pt x="1564217" y="1109133"/>
                      <a:pt x="1276350" y="1101725"/>
                    </a:cubicBezTo>
                    <a:cubicBezTo>
                      <a:pt x="999067" y="1101725"/>
                      <a:pt x="839258" y="1247775"/>
                      <a:pt x="787400" y="12731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D9F74E2-05B1-46FA-905F-E84C9EE681BB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96CEB08-F67E-42EC-AEAB-840DEC64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86" name="Picture 85" descr="Bug.png">
              <a:extLst>
                <a:ext uri="{FF2B5EF4-FFF2-40B4-BE49-F238E27FC236}">
                  <a16:creationId xmlns:a16="http://schemas.microsoft.com/office/drawing/2014/main" id="{C1A5F301-5FDF-49AA-AADD-A18CF60B3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C5308B5-B5CC-48DE-A8BE-7E5CDA18CDCD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AE21AF5-131A-46F8-A942-AC133B2DB4D7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 descr="Binoculars_Green.png">
              <a:extLst>
                <a:ext uri="{FF2B5EF4-FFF2-40B4-BE49-F238E27FC236}">
                  <a16:creationId xmlns:a16="http://schemas.microsoft.com/office/drawing/2014/main" id="{6ED10865-D5FA-4784-821D-3BAE3116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BF4EB10-1228-4930-BA92-1E22B2BEFF19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B4DCA2-DCA7-4C07-BDD2-3D50993CF86C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06EEFC3-5B81-427F-BAC2-EFB051A64CDA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49BDB6-5924-451D-AAB5-BA44A3920B0E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330F60D-53A2-477A-905B-CA5330D985E0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FDCA1F-5A1B-4858-A871-6DFDED6EA0CD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EA5135C-6B89-4759-9DA1-F9AD0F94AABD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1E631C5-3BAC-43D7-9E64-3CFC73A53F33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93DA247-6E71-47B2-ACE5-D1D03181374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56FECE7-3144-44A6-92DD-CE3D89C12FB3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DBE3568-428A-4C7B-ADE3-D91C35A60909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362A058-57BD-46CF-82EB-58A59440506E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Picture 99" descr="Brain_Gear_Icon.png">
              <a:extLst>
                <a:ext uri="{FF2B5EF4-FFF2-40B4-BE49-F238E27FC236}">
                  <a16:creationId xmlns:a16="http://schemas.microsoft.com/office/drawing/2014/main" id="{D4DA6E55-2272-4808-80DF-D60F74C8F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49B10AF-6757-CD4D-BB23-4CCCD4D8BD6C}"/>
              </a:ext>
            </a:extLst>
          </p:cNvPr>
          <p:cNvSpPr txBox="1"/>
          <p:nvPr/>
        </p:nvSpPr>
        <p:spPr>
          <a:xfrm>
            <a:off x="8621014" y="1957661"/>
            <a:ext cx="1120882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PREVENT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REAL-TIME PROTECTION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7FD9D35-2771-2D47-B5A6-F10BCD56BB60}"/>
              </a:ext>
            </a:extLst>
          </p:cNvPr>
          <p:cNvSpPr txBox="1"/>
          <p:nvPr/>
        </p:nvSpPr>
        <p:spPr>
          <a:xfrm>
            <a:off x="10023921" y="3145353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55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43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5" name="Picture 44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53" y="578567"/>
            <a:ext cx="11259096" cy="570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452" y="578567"/>
            <a:ext cx="11259097" cy="57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0374184-8062-4426-9A67-A508E369A6F0}"/>
              </a:ext>
            </a:extLst>
          </p:cNvPr>
          <p:cNvSpPr txBox="1">
            <a:spLocks/>
          </p:cNvSpPr>
          <p:nvPr/>
        </p:nvSpPr>
        <p:spPr>
          <a:xfrm>
            <a:off x="1219200" y="1378325"/>
            <a:ext cx="5567082" cy="4351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Реагирование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Автоматизированная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классификация событий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Настраиваемые политики реагирования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Автоматизированное реагирование и устранение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Расследование инцидентов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проактивный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поиск угроз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threat hunting)</a:t>
            </a:r>
          </a:p>
          <a:p>
            <a:pPr>
              <a:defRPr/>
            </a:pPr>
            <a:r>
              <a:rPr lang="ru-RU" sz="1600" dirty="0">
                <a:solidFill>
                  <a:srgbClr val="253746"/>
                </a:solidFill>
              </a:rPr>
              <a:t>Восстановление модифицированных файлов</a:t>
            </a:r>
            <a:endParaRPr lang="en-US" sz="1600" dirty="0">
              <a:solidFill>
                <a:srgbClr val="253746"/>
              </a:solidFill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C990A8-D3B4-4122-964D-3D69B60FA668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99DCF1E4-8C5A-4B2A-B705-8A5DD085128F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8645BB2-3565-4B49-8F30-1B1A34C44A31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10956C5-A23A-4E38-B6BF-2E01434E6488}"/>
                </a:ext>
              </a:extLst>
            </p:cNvPr>
            <p:cNvGrpSpPr/>
            <p:nvPr/>
          </p:nvGrpSpPr>
          <p:grpSpPr>
            <a:xfrm rot="5400000">
              <a:off x="4123267" y="1185337"/>
              <a:ext cx="3923821" cy="3925153"/>
              <a:chOff x="4123267" y="1185337"/>
              <a:chExt cx="3923821" cy="3925153"/>
            </a:xfrm>
          </p:grpSpPr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46F921A7-68EC-44C2-B4D5-567C234A8DDD}"/>
                  </a:ext>
                </a:extLst>
              </p:cNvPr>
              <p:cNvSpPr/>
              <p:nvPr/>
            </p:nvSpPr>
            <p:spPr>
              <a:xfrm>
                <a:off x="6572249" y="1755774"/>
                <a:ext cx="1474839" cy="2784475"/>
              </a:xfrm>
              <a:custGeom>
                <a:avLst/>
                <a:gdLst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1219200 w 1473200"/>
                  <a:gd name="connsiteY0" fmla="*/ 66087 h 2850562"/>
                  <a:gd name="connsiteX1" fmla="*/ 892175 w 1473200"/>
                  <a:gd name="connsiteY1" fmla="*/ 66087 h 2850562"/>
                  <a:gd name="connsiteX2" fmla="*/ 0 w 1473200"/>
                  <a:gd name="connsiteY2" fmla="*/ 958262 h 2850562"/>
                  <a:gd name="connsiteX3" fmla="*/ 212725 w 1473200"/>
                  <a:gd name="connsiteY3" fmla="*/ 1463087 h 2850562"/>
                  <a:gd name="connsiteX4" fmla="*/ 0 w 1473200"/>
                  <a:gd name="connsiteY4" fmla="*/ 1961562 h 2850562"/>
                  <a:gd name="connsiteX5" fmla="*/ 895350 w 1473200"/>
                  <a:gd name="connsiteY5" fmla="*/ 2850562 h 2850562"/>
                  <a:gd name="connsiteX6" fmla="*/ 1473200 w 1473200"/>
                  <a:gd name="connsiteY6" fmla="*/ 1472612 h 2850562"/>
                  <a:gd name="connsiteX7" fmla="*/ 1219200 w 1473200"/>
                  <a:gd name="connsiteY7" fmla="*/ 66087 h 2850562"/>
                  <a:gd name="connsiteX0" fmla="*/ 1473200 w 1473200"/>
                  <a:gd name="connsiteY0" fmla="*/ 1413934 h 2791884"/>
                  <a:gd name="connsiteX1" fmla="*/ 892175 w 1473200"/>
                  <a:gd name="connsiteY1" fmla="*/ 7409 h 2791884"/>
                  <a:gd name="connsiteX2" fmla="*/ 0 w 1473200"/>
                  <a:gd name="connsiteY2" fmla="*/ 899584 h 2791884"/>
                  <a:gd name="connsiteX3" fmla="*/ 212725 w 1473200"/>
                  <a:gd name="connsiteY3" fmla="*/ 1404409 h 2791884"/>
                  <a:gd name="connsiteX4" fmla="*/ 0 w 1473200"/>
                  <a:gd name="connsiteY4" fmla="*/ 1902884 h 2791884"/>
                  <a:gd name="connsiteX5" fmla="*/ 895350 w 1473200"/>
                  <a:gd name="connsiteY5" fmla="*/ 2791884 h 2791884"/>
                  <a:gd name="connsiteX6" fmla="*/ 1473200 w 1473200"/>
                  <a:gd name="connsiteY6" fmla="*/ 1413934 h 2791884"/>
                  <a:gd name="connsiteX0" fmla="*/ 1473200 w 1473200"/>
                  <a:gd name="connsiteY0" fmla="*/ 1426824 h 2804774"/>
                  <a:gd name="connsiteX1" fmla="*/ 892175 w 1473200"/>
                  <a:gd name="connsiteY1" fmla="*/ 20299 h 2804774"/>
                  <a:gd name="connsiteX2" fmla="*/ 0 w 1473200"/>
                  <a:gd name="connsiteY2" fmla="*/ 912474 h 2804774"/>
                  <a:gd name="connsiteX3" fmla="*/ 212725 w 1473200"/>
                  <a:gd name="connsiteY3" fmla="*/ 1417299 h 2804774"/>
                  <a:gd name="connsiteX4" fmla="*/ 0 w 1473200"/>
                  <a:gd name="connsiteY4" fmla="*/ 1915774 h 2804774"/>
                  <a:gd name="connsiteX5" fmla="*/ 895350 w 1473200"/>
                  <a:gd name="connsiteY5" fmla="*/ 2804774 h 2804774"/>
                  <a:gd name="connsiteX6" fmla="*/ 1473200 w 1473200"/>
                  <a:gd name="connsiteY6" fmla="*/ 1426824 h 2804774"/>
                  <a:gd name="connsiteX0" fmla="*/ 1473200 w 1473200"/>
                  <a:gd name="connsiteY0" fmla="*/ 1429295 h 2807245"/>
                  <a:gd name="connsiteX1" fmla="*/ 892175 w 1473200"/>
                  <a:gd name="connsiteY1" fmla="*/ 22770 h 2807245"/>
                  <a:gd name="connsiteX2" fmla="*/ 0 w 1473200"/>
                  <a:gd name="connsiteY2" fmla="*/ 914945 h 2807245"/>
                  <a:gd name="connsiteX3" fmla="*/ 212725 w 1473200"/>
                  <a:gd name="connsiteY3" fmla="*/ 1419770 h 2807245"/>
                  <a:gd name="connsiteX4" fmla="*/ 0 w 1473200"/>
                  <a:gd name="connsiteY4" fmla="*/ 1918245 h 2807245"/>
                  <a:gd name="connsiteX5" fmla="*/ 895350 w 1473200"/>
                  <a:gd name="connsiteY5" fmla="*/ 2807245 h 2807245"/>
                  <a:gd name="connsiteX6" fmla="*/ 1473200 w 1473200"/>
                  <a:gd name="connsiteY6" fmla="*/ 1429295 h 2807245"/>
                  <a:gd name="connsiteX0" fmla="*/ 1473200 w 1473200"/>
                  <a:gd name="connsiteY0" fmla="*/ 1406525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0" fmla="*/ 1473200 w 1474898"/>
                  <a:gd name="connsiteY0" fmla="*/ 1406525 h 2784475"/>
                  <a:gd name="connsiteX1" fmla="*/ 892175 w 1474898"/>
                  <a:gd name="connsiteY1" fmla="*/ 0 h 2784475"/>
                  <a:gd name="connsiteX2" fmla="*/ 0 w 1474898"/>
                  <a:gd name="connsiteY2" fmla="*/ 892175 h 2784475"/>
                  <a:gd name="connsiteX3" fmla="*/ 212725 w 1474898"/>
                  <a:gd name="connsiteY3" fmla="*/ 1397000 h 2784475"/>
                  <a:gd name="connsiteX4" fmla="*/ 0 w 1474898"/>
                  <a:gd name="connsiteY4" fmla="*/ 1895475 h 2784475"/>
                  <a:gd name="connsiteX5" fmla="*/ 895350 w 1474898"/>
                  <a:gd name="connsiteY5" fmla="*/ 2784475 h 2784475"/>
                  <a:gd name="connsiteX6" fmla="*/ 1473200 w 1474898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839" h="2784475">
                    <a:moveTo>
                      <a:pt x="1473200" y="1406525"/>
                    </a:moveTo>
                    <a:cubicBezTo>
                      <a:pt x="1501246" y="850371"/>
                      <a:pt x="1163923" y="221462"/>
                      <a:pt x="892175" y="0"/>
                    </a:cubicBezTo>
                    <a:cubicBezTo>
                      <a:pt x="710843" y="189163"/>
                      <a:pt x="297392" y="594783"/>
                      <a:pt x="0" y="892175"/>
                    </a:cubicBezTo>
                    <a:cubicBezTo>
                      <a:pt x="51858" y="939800"/>
                      <a:pt x="218017" y="1120775"/>
                      <a:pt x="212725" y="1397000"/>
                    </a:cubicBezTo>
                    <a:cubicBezTo>
                      <a:pt x="205317" y="1699683"/>
                      <a:pt x="42333" y="1843617"/>
                      <a:pt x="0" y="1895475"/>
                    </a:cubicBezTo>
                    <a:lnTo>
                      <a:pt x="895350" y="2784475"/>
                    </a:lnTo>
                    <a:cubicBezTo>
                      <a:pt x="995892" y="2664883"/>
                      <a:pt x="1464733" y="2246842"/>
                      <a:pt x="1473200" y="140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595A269-BB76-4B42-B81D-67E7B427522C}"/>
                  </a:ext>
                </a:extLst>
              </p:cNvPr>
              <p:cNvGrpSpPr/>
              <p:nvPr/>
            </p:nvGrpSpPr>
            <p:grpSpPr>
              <a:xfrm rot="5400000">
                <a:off x="4086857" y="1221747"/>
                <a:ext cx="3925153" cy="3852333"/>
                <a:chOff x="4119036" y="1257300"/>
                <a:chExt cx="3925153" cy="3852333"/>
              </a:xfrm>
            </p:grpSpPr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0F1CFB52-F36B-4F05-845A-5A8256415574}"/>
                    </a:ext>
                  </a:extLst>
                </p:cNvPr>
                <p:cNvSpPr/>
                <p:nvPr/>
              </p:nvSpPr>
              <p:spPr>
                <a:xfrm>
                  <a:off x="4119036" y="1748367"/>
                  <a:ext cx="3925153" cy="3361266"/>
                </a:xfrm>
                <a:custGeom>
                  <a:avLst/>
                  <a:gdLst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34634 w 3924300"/>
                    <a:gd name="connsiteY10" fmla="*/ 2099734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5197"/>
                    <a:gd name="connsiteY0" fmla="*/ 901700 h 3365500"/>
                    <a:gd name="connsiteX1" fmla="*/ 575734 w 3925197"/>
                    <a:gd name="connsiteY1" fmla="*/ 0 h 3365500"/>
                    <a:gd name="connsiteX2" fmla="*/ 0 w 3925197"/>
                    <a:gd name="connsiteY2" fmla="*/ 1426634 h 3365500"/>
                    <a:gd name="connsiteX3" fmla="*/ 575734 w 3925197"/>
                    <a:gd name="connsiteY3" fmla="*/ 2789767 h 3365500"/>
                    <a:gd name="connsiteX4" fmla="*/ 1993900 w 3925197"/>
                    <a:gd name="connsiteY4" fmla="*/ 3365500 h 3365500"/>
                    <a:gd name="connsiteX5" fmla="*/ 3357034 w 3925197"/>
                    <a:gd name="connsiteY5" fmla="*/ 2785534 h 3365500"/>
                    <a:gd name="connsiteX6" fmla="*/ 3924300 w 3925197"/>
                    <a:gd name="connsiteY6" fmla="*/ 1405467 h 3365500"/>
                    <a:gd name="connsiteX7" fmla="*/ 3344334 w 3925197"/>
                    <a:gd name="connsiteY7" fmla="*/ 4234 h 3365500"/>
                    <a:gd name="connsiteX8" fmla="*/ 2459567 w 3925197"/>
                    <a:gd name="connsiteY8" fmla="*/ 910167 h 3365500"/>
                    <a:gd name="connsiteX9" fmla="*/ 2662767 w 3925197"/>
                    <a:gd name="connsiteY9" fmla="*/ 1477434 h 3365500"/>
                    <a:gd name="connsiteX10" fmla="*/ 1960034 w 3925197"/>
                    <a:gd name="connsiteY10" fmla="*/ 2102909 h 3365500"/>
                    <a:gd name="connsiteX11" fmla="*/ 1265767 w 3925197"/>
                    <a:gd name="connsiteY11" fmla="*/ 1460500 h 3365500"/>
                    <a:gd name="connsiteX12" fmla="*/ 1468967 w 3925197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897466 h 3361266"/>
                    <a:gd name="connsiteX1" fmla="*/ 591609 w 3925153"/>
                    <a:gd name="connsiteY1" fmla="*/ 4339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68967 w 3925153"/>
                    <a:gd name="connsiteY0" fmla="*/ 8974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75320 w 3925153"/>
                    <a:gd name="connsiteY0" fmla="*/ 900641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75320 w 3925153"/>
                    <a:gd name="connsiteY12" fmla="*/ 900641 h 336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5153" h="3361266">
                      <a:moveTo>
                        <a:pt x="1475320" y="900641"/>
                      </a:moveTo>
                      <a:lnTo>
                        <a:pt x="572559" y="11641"/>
                      </a:lnTo>
                      <a:cubicBezTo>
                        <a:pt x="469548" y="150636"/>
                        <a:pt x="29986" y="537280"/>
                        <a:pt x="0" y="1422400"/>
                      </a:cubicBezTo>
                      <a:cubicBezTo>
                        <a:pt x="23636" y="1619603"/>
                        <a:pt x="15523" y="2223205"/>
                        <a:pt x="575734" y="2785533"/>
                      </a:cubicBezTo>
                      <a:cubicBezTo>
                        <a:pt x="702381" y="2888544"/>
                        <a:pt x="1130653" y="3359855"/>
                        <a:pt x="1993900" y="3361266"/>
                      </a:cubicBezTo>
                      <a:cubicBezTo>
                        <a:pt x="2810228" y="3352094"/>
                        <a:pt x="3267781" y="2866672"/>
                        <a:pt x="3357034" y="2781300"/>
                      </a:cubicBezTo>
                      <a:cubicBezTo>
                        <a:pt x="3882673" y="2254603"/>
                        <a:pt x="3922536" y="1626305"/>
                        <a:pt x="3924300" y="1401233"/>
                      </a:cubicBezTo>
                      <a:cubicBezTo>
                        <a:pt x="3946878" y="683330"/>
                        <a:pt x="3515431" y="171803"/>
                        <a:pt x="3344334" y="0"/>
                      </a:cubicBezTo>
                      <a:lnTo>
                        <a:pt x="2459567" y="905933"/>
                      </a:lnTo>
                      <a:cubicBezTo>
                        <a:pt x="2498725" y="939447"/>
                        <a:pt x="2687109" y="1115836"/>
                        <a:pt x="2662767" y="1473200"/>
                      </a:cubicBezTo>
                      <a:cubicBezTo>
                        <a:pt x="2647598" y="1615017"/>
                        <a:pt x="2521303" y="2087033"/>
                        <a:pt x="1960034" y="2098675"/>
                      </a:cubicBezTo>
                      <a:cubicBezTo>
                        <a:pt x="1401587" y="2078214"/>
                        <a:pt x="1274939" y="1597377"/>
                        <a:pt x="1265767" y="1456266"/>
                      </a:cubicBezTo>
                      <a:cubicBezTo>
                        <a:pt x="1244603" y="1127124"/>
                        <a:pt x="1423465" y="956733"/>
                        <a:pt x="1475320" y="90064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6725057E-540D-4E4C-A80E-B12877FD4ECF}"/>
                    </a:ext>
                  </a:extLst>
                </p:cNvPr>
                <p:cNvSpPr/>
                <p:nvPr/>
              </p:nvSpPr>
              <p:spPr>
                <a:xfrm>
                  <a:off x="4803775" y="1257300"/>
                  <a:ext cx="2552700" cy="1276350"/>
                </a:xfrm>
                <a:custGeom>
                  <a:avLst/>
                  <a:gdLst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2700" h="1276350">
                      <a:moveTo>
                        <a:pt x="787400" y="1273175"/>
                      </a:moveTo>
                      <a:lnTo>
                        <a:pt x="0" y="485775"/>
                      </a:lnTo>
                      <a:cubicBezTo>
                        <a:pt x="89958" y="409575"/>
                        <a:pt x="586317" y="0"/>
                        <a:pt x="1250950" y="0"/>
                      </a:cubicBezTo>
                      <a:cubicBezTo>
                        <a:pt x="2088092" y="3175"/>
                        <a:pt x="2512483" y="457200"/>
                        <a:pt x="2552700" y="495300"/>
                      </a:cubicBezTo>
                      <a:lnTo>
                        <a:pt x="1768475" y="1276350"/>
                      </a:lnTo>
                      <a:cubicBezTo>
                        <a:pt x="1699683" y="1234017"/>
                        <a:pt x="1564217" y="1109133"/>
                        <a:pt x="1276350" y="1101725"/>
                      </a:cubicBezTo>
                      <a:cubicBezTo>
                        <a:pt x="999067" y="1101725"/>
                        <a:pt x="839258" y="1247775"/>
                        <a:pt x="787400" y="127317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80CBB22-2B7A-4C29-8815-5E70ED473BCB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F75BD86-6015-4145-AFB1-6E3DFFF9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90" name="Picture 89" descr="Bug.png">
              <a:extLst>
                <a:ext uri="{FF2B5EF4-FFF2-40B4-BE49-F238E27FC236}">
                  <a16:creationId xmlns:a16="http://schemas.microsoft.com/office/drawing/2014/main" id="{EFB4D6D7-94F1-44C2-8E65-A8791CD9C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A06D0B-15EE-4849-A5F7-5C3420EED6E1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DB3CAC7-9022-460E-B3DA-4C9122031AC6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Binoculars_Green.png">
              <a:extLst>
                <a:ext uri="{FF2B5EF4-FFF2-40B4-BE49-F238E27FC236}">
                  <a16:creationId xmlns:a16="http://schemas.microsoft.com/office/drawing/2014/main" id="{215FBC1F-2AD8-40D3-9F44-F3F9899B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AAEB173-9CE8-4D79-ABBB-DA8F135A6464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49FC11-EEF8-4002-A442-6C7D0A4B4ADA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1695F99-B49F-433C-AF1E-2DC2D088A423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8DAB706-6228-4BC2-AE2E-E2077227F6A0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E2E227-8903-4310-9531-D446F62588E0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F49DFA7-84DF-4321-9EB7-34201AE16847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B2053B4-48ED-464D-B455-9C9463005B9F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F5ADCEF-DA48-4839-8772-E40C24A75180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871CBAB-DBDA-4A64-B0EB-44AC6790F0F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A69800B-2BEB-4D01-8148-5EC43923C18E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F98196F-63ED-43D9-A2BB-AD07BE7BA6EF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F317E88-C8FC-4A54-8E0F-F2A48CF9F80C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103" descr="Brain_Gear_Icon.png">
              <a:extLst>
                <a:ext uri="{FF2B5EF4-FFF2-40B4-BE49-F238E27FC236}">
                  <a16:creationId xmlns:a16="http://schemas.microsoft.com/office/drawing/2014/main" id="{A42FD5F6-D522-4B41-8626-DADAF366A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DBDBAD6-517F-4F49-BDF9-0B9B71D00BB1}"/>
              </a:ext>
            </a:extLst>
          </p:cNvPr>
          <p:cNvSpPr txBox="1"/>
          <p:nvPr/>
        </p:nvSpPr>
        <p:spPr>
          <a:xfrm>
            <a:off x="8621014" y="1959087"/>
            <a:ext cx="1120882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PREVENT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REAL-TIME PROTECTION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42A5573-E298-3644-A1C1-D92A8039FD7F}"/>
              </a:ext>
            </a:extLst>
          </p:cNvPr>
          <p:cNvSpPr txBox="1"/>
          <p:nvPr/>
        </p:nvSpPr>
        <p:spPr>
          <a:xfrm>
            <a:off x="10023921" y="3146779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22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Picture 44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6" name="Picture 45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48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Задача 4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52" y="576109"/>
            <a:ext cx="11259096" cy="5705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452" y="576109"/>
            <a:ext cx="11259097" cy="57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D37D2D-8748-854F-BD83-CC77E71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85" y="3000318"/>
            <a:ext cx="960892" cy="85736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 rot="5400000">
            <a:off x="4512733" y="3434293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54" y="2983742"/>
            <a:ext cx="960892" cy="8905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1507154" y="3871446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7787885" y="3874257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Fortinet Security Fabric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61862" y="5012268"/>
            <a:ext cx="3810737" cy="717905"/>
            <a:chOff x="7261862" y="5012268"/>
            <a:chExt cx="3810737" cy="71790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9D2B48-CFF2-264E-8A71-7463DFC0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1862" y="5027767"/>
              <a:ext cx="679921" cy="6799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E642D91-CDAF-7C47-AD16-E3DE9CF1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9186" y="5024422"/>
              <a:ext cx="683266" cy="6832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C1F44CD-EE3E-7047-9A05-D7E0C9A4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0524" y="5012268"/>
              <a:ext cx="692075" cy="692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7DBFE17-5CF8-AB4D-AEBA-EE69BE01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9855" y="5042216"/>
              <a:ext cx="687957" cy="687957"/>
            </a:xfrm>
            <a:prstGeom prst="rect">
              <a:avLst/>
            </a:prstGeom>
          </p:spPr>
        </p:pic>
      </p:grpSp>
      <p:sp>
        <p:nvSpPr>
          <p:cNvPr id="19" name="Plus 18"/>
          <p:cNvSpPr/>
          <p:nvPr/>
        </p:nvSpPr>
        <p:spPr>
          <a:xfrm>
            <a:off x="5586785" y="2932632"/>
            <a:ext cx="1018430" cy="99273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Расширенные обнаружение и реагирование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12" y="6416143"/>
            <a:ext cx="2046088" cy="29517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41861" y="2256084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FortiXDR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2329458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6259176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79482" y="4366492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3470445" y="4370372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5" name="Picture 74">
            <a:extLst>
              <a:ext uri="{FF2B5EF4-FFF2-40B4-BE49-F238E27FC236}">
                <a16:creationId xmlns:a16="http://schemas.microsoft.com/office/drawing/2014/main" id="{2AE26B8E-07D4-7B43-B9CE-991560FA9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7570" y="1304685"/>
            <a:ext cx="1024411" cy="1024411"/>
          </a:xfrm>
          <a:prstGeom prst="rect">
            <a:avLst/>
          </a:prstGeom>
          <a:noFill/>
          <a:effectLst>
            <a:reflection stA="36000" endPos="0" dist="50800" dir="5400000" sy="-100000" algn="bl" rotWithShape="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Расширенные обнаружение и реагирование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642D91-CDAF-7C47-AD16-E3DE9CF178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0852" y="5501743"/>
            <a:ext cx="683266" cy="683266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1F44CD-EE3E-7047-9A05-D7E0C9A4DA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24853" y="5492984"/>
            <a:ext cx="692075" cy="692075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0688A5-BD43-6041-8BC7-DEA3C82428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07302" y="5497052"/>
            <a:ext cx="683940" cy="683940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33" name="Graphic 102">
            <a:extLst>
              <a:ext uri="{FF2B5EF4-FFF2-40B4-BE49-F238E27FC236}">
                <a16:creationId xmlns:a16="http://schemas.microsoft.com/office/drawing/2014/main" id="{49720C36-1BC1-CF44-886C-D5619922D4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8559" y="5497052"/>
            <a:ext cx="683940" cy="683940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DBFE17-5CF8-AB4D-AEBA-EE69BE010C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25799" y="5497052"/>
            <a:ext cx="687957" cy="687957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9D2B48-CFF2-264E-8A71-7463DFC0737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56128" y="5505088"/>
            <a:ext cx="679921" cy="679921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38" name="Picture 36">
            <a:extLst>
              <a:ext uri="{FF2B5EF4-FFF2-40B4-BE49-F238E27FC236}">
                <a16:creationId xmlns:a16="http://schemas.microsoft.com/office/drawing/2014/main" id="{BE651F35-613A-CD48-A088-2B58745E84C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96043" y="5497052"/>
            <a:ext cx="683940" cy="683940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29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8565" y="1304686"/>
            <a:ext cx="1024411" cy="1024411"/>
          </a:xfrm>
          <a:prstGeom prst="rect">
            <a:avLst/>
          </a:prstGeom>
        </p:spPr>
      </p:pic>
      <p:pic>
        <p:nvPicPr>
          <p:cNvPr id="40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8565" y="3315750"/>
            <a:ext cx="1024411" cy="1024411"/>
          </a:xfrm>
          <a:prstGeom prst="rect">
            <a:avLst/>
          </a:prstGeom>
        </p:spPr>
      </p:pic>
      <p:pic>
        <p:nvPicPr>
          <p:cNvPr id="41" name="Picture 200">
            <a:extLst>
              <a:ext uri="{FF2B5EF4-FFF2-40B4-BE49-F238E27FC236}">
                <a16:creationId xmlns:a16="http://schemas.microsoft.com/office/drawing/2014/main" id="{6AA18EF2-B251-364A-9FEF-40AD91CE09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8565" y="5326815"/>
            <a:ext cx="1024411" cy="1024411"/>
          </a:xfrm>
          <a:prstGeom prst="rect">
            <a:avLst/>
          </a:prstGeom>
        </p:spPr>
      </p:pic>
      <p:pic>
        <p:nvPicPr>
          <p:cNvPr id="47" name="Picture 203">
            <a:extLst>
              <a:ext uri="{FF2B5EF4-FFF2-40B4-BE49-F238E27FC236}">
                <a16:creationId xmlns:a16="http://schemas.microsoft.com/office/drawing/2014/main" id="{3EC1B143-64B2-0646-B80E-EBB352589E4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58225" y="3290767"/>
            <a:ext cx="1075725" cy="1075725"/>
          </a:xfrm>
          <a:prstGeom prst="rect">
            <a:avLst/>
          </a:prstGeom>
        </p:spPr>
      </p:pic>
      <p:pic>
        <p:nvPicPr>
          <p:cNvPr id="49" name="Graphic 24">
            <a:extLst>
              <a:ext uri="{FF2B5EF4-FFF2-40B4-BE49-F238E27FC236}">
                <a16:creationId xmlns:a16="http://schemas.microsoft.com/office/drawing/2014/main" id="{99F63FD4-5E22-3B43-AE59-0CD67A37F58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6043" y="3396944"/>
            <a:ext cx="862020" cy="862020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pic>
        <p:nvPicPr>
          <p:cNvPr id="50" name="Picture 95">
            <a:extLst>
              <a:ext uri="{FF2B5EF4-FFF2-40B4-BE49-F238E27FC236}">
                <a16:creationId xmlns:a16="http://schemas.microsoft.com/office/drawing/2014/main" id="{BD477716-7A02-A348-8868-0C02FDC942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942705" y="3400883"/>
            <a:ext cx="854143" cy="854143"/>
          </a:xfrm>
          <a:prstGeom prst="rect">
            <a:avLst/>
          </a:prstGeom>
          <a:effectLst>
            <a:reflection stA="36000" endPos="0" dist="50800" dir="5400000" sy="-100000" algn="bl" rotWithShape="0"/>
          </a:effectLst>
        </p:spPr>
      </p:pic>
      <p:cxnSp>
        <p:nvCxnSpPr>
          <p:cNvPr id="53" name="Elbow Connector 52"/>
          <p:cNvCxnSpPr>
            <a:stCxn id="29" idx="3"/>
            <a:endCxn id="47" idx="1"/>
          </p:cNvCxnSpPr>
          <p:nvPr/>
        </p:nvCxnSpPr>
        <p:spPr>
          <a:xfrm>
            <a:off x="2412976" y="1816892"/>
            <a:ext cx="1745249" cy="2011738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1" idx="3"/>
            <a:endCxn id="47" idx="1"/>
          </p:cNvCxnSpPr>
          <p:nvPr/>
        </p:nvCxnSpPr>
        <p:spPr>
          <a:xfrm flipV="1">
            <a:off x="2412976" y="3828630"/>
            <a:ext cx="1745249" cy="2010391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3"/>
            <a:endCxn id="47" idx="1"/>
          </p:cNvCxnSpPr>
          <p:nvPr/>
        </p:nvCxnSpPr>
        <p:spPr>
          <a:xfrm>
            <a:off x="2412976" y="3827956"/>
            <a:ext cx="1745249" cy="67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50" idx="2"/>
            <a:endCxn id="33" idx="0"/>
          </p:cNvCxnSpPr>
          <p:nvPr/>
        </p:nvCxnSpPr>
        <p:spPr>
          <a:xfrm rot="16200000" flipH="1">
            <a:off x="7194140" y="4430663"/>
            <a:ext cx="1242026" cy="890752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0" idx="2"/>
            <a:endCxn id="32" idx="0"/>
          </p:cNvCxnSpPr>
          <p:nvPr/>
        </p:nvCxnSpPr>
        <p:spPr>
          <a:xfrm rot="16200000" flipH="1">
            <a:off x="7638511" y="3986291"/>
            <a:ext cx="1242026" cy="1779495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0" idx="2"/>
            <a:endCxn id="38" idx="0"/>
          </p:cNvCxnSpPr>
          <p:nvPr/>
        </p:nvCxnSpPr>
        <p:spPr>
          <a:xfrm rot="16200000" flipH="1">
            <a:off x="8082882" y="3541921"/>
            <a:ext cx="1242026" cy="2668236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5" idx="2"/>
            <a:endCxn id="50" idx="0"/>
          </p:cNvCxnSpPr>
          <p:nvPr/>
        </p:nvCxnSpPr>
        <p:spPr>
          <a:xfrm>
            <a:off x="7369776" y="2329096"/>
            <a:ext cx="1" cy="107178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47" idx="0"/>
            <a:endCxn id="45" idx="1"/>
          </p:cNvCxnSpPr>
          <p:nvPr/>
        </p:nvCxnSpPr>
        <p:spPr>
          <a:xfrm rot="5400000" flipH="1" flipV="1">
            <a:off x="5039891" y="1473088"/>
            <a:ext cx="1473876" cy="2161482"/>
          </a:xfrm>
          <a:prstGeom prst="bent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9" idx="0"/>
            <a:endCxn id="45" idx="3"/>
          </p:cNvCxnSpPr>
          <p:nvPr/>
        </p:nvCxnSpPr>
        <p:spPr>
          <a:xfrm rot="16200000" flipV="1">
            <a:off x="8168001" y="1530871"/>
            <a:ext cx="1583992" cy="2156032"/>
          </a:xfrm>
          <a:prstGeom prst="bent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37" idx="0"/>
            <a:endCxn id="50" idx="2"/>
          </p:cNvCxnSpPr>
          <p:nvPr/>
        </p:nvCxnSpPr>
        <p:spPr>
          <a:xfrm rot="5400000" flipH="1" flipV="1">
            <a:off x="5407902" y="3543213"/>
            <a:ext cx="1250062" cy="2673688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18" idx="0"/>
            <a:endCxn id="50" idx="2"/>
          </p:cNvCxnSpPr>
          <p:nvPr/>
        </p:nvCxnSpPr>
        <p:spPr>
          <a:xfrm rot="5400000" flipH="1" flipV="1">
            <a:off x="5852773" y="3984739"/>
            <a:ext cx="1246717" cy="1787292"/>
          </a:xfrm>
          <a:prstGeom prst="bentConnector3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20" idx="0"/>
            <a:endCxn id="50" idx="2"/>
          </p:cNvCxnSpPr>
          <p:nvPr/>
        </p:nvCxnSpPr>
        <p:spPr>
          <a:xfrm rot="5400000" flipH="1" flipV="1">
            <a:off x="6301355" y="4424562"/>
            <a:ext cx="1237958" cy="898886"/>
          </a:xfrm>
          <a:prstGeom prst="bentConnector3">
            <a:avLst>
              <a:gd name="adj1" fmla="val 49487"/>
            </a:avLst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0" idx="2"/>
            <a:endCxn id="35" idx="0"/>
          </p:cNvCxnSpPr>
          <p:nvPr/>
        </p:nvCxnSpPr>
        <p:spPr>
          <a:xfrm>
            <a:off x="7369777" y="4255026"/>
            <a:ext cx="1" cy="124202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36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840099" y="4253403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FortiAnalyzer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148487" y="6194228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Fortinet Security Fabric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16726" y="4251772"/>
            <a:ext cx="244257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MDR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FortiXDR</a:t>
            </a:r>
            <a:r>
              <a:rPr lang="en-US" dirty="0" smtClean="0"/>
              <a:t>: </a:t>
            </a:r>
            <a:r>
              <a:rPr lang="ru-RU" dirty="0" smtClean="0"/>
              <a:t>пример расследования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6961251"/>
              </p:ext>
            </p:extLst>
          </p:nvPr>
        </p:nvGraphicFramePr>
        <p:xfrm>
          <a:off x="2032000" y="9651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0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FortiXDR</a:t>
            </a:r>
            <a:r>
              <a:rPr lang="en-US" dirty="0" smtClean="0"/>
              <a:t>: </a:t>
            </a:r>
            <a:r>
              <a:rPr lang="ru-RU" dirty="0" smtClean="0"/>
              <a:t>пример реагирования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0204693"/>
              </p:ext>
            </p:extLst>
          </p:nvPr>
        </p:nvGraphicFramePr>
        <p:xfrm>
          <a:off x="2032000" y="9651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06" y="898569"/>
            <a:ext cx="11220389" cy="50608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5806" y="898569"/>
            <a:ext cx="11220389" cy="5060863"/>
            <a:chOff x="798884" y="1032104"/>
            <a:chExt cx="10604206" cy="47829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8884" y="1032104"/>
              <a:ext cx="10604206" cy="47829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0955" y="4178300"/>
              <a:ext cx="4988478" cy="284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AE0CB-35A6-064A-B817-DF4223D1E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C3E392-8FF8-7045-B5A6-D33D00E7F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E7006BD-1B73-BF43-A16A-2591417DACC7}"/>
              </a:ext>
            </a:extLst>
          </p:cNvPr>
          <p:cNvSpPr/>
          <p:nvPr/>
        </p:nvSpPr>
        <p:spPr>
          <a:xfrm>
            <a:off x="863366" y="5897341"/>
            <a:ext cx="7508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0" cap="none" spc="-3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BREACH!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AF2AA1-B5C4-9E4E-B2DB-4C0ADE1F8600}"/>
              </a:ext>
            </a:extLst>
          </p:cNvPr>
          <p:cNvSpPr/>
          <p:nvPr/>
        </p:nvSpPr>
        <p:spPr>
          <a:xfrm>
            <a:off x="8541635" y="2613320"/>
            <a:ext cx="149752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Получение управления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FFE774-3F05-4648-8B52-79143AA179A0}"/>
              </a:ext>
            </a:extLst>
          </p:cNvPr>
          <p:cNvSpPr/>
          <p:nvPr/>
        </p:nvSpPr>
        <p:spPr>
          <a:xfrm>
            <a:off x="10181891" y="2613320"/>
            <a:ext cx="144847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Выполнение действий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B78A0-4D62-8A4D-A176-44D6A0A67CCD}"/>
              </a:ext>
            </a:extLst>
          </p:cNvPr>
          <p:cNvCxnSpPr>
            <a:cxnSpLocks/>
          </p:cNvCxnSpPr>
          <p:nvPr/>
        </p:nvCxnSpPr>
        <p:spPr>
          <a:xfrm flipH="1">
            <a:off x="1352750" y="2098417"/>
            <a:ext cx="926798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2D9DB-0334-F64A-BED6-85C6AAF3052A}"/>
              </a:ext>
            </a:extLst>
          </p:cNvPr>
          <p:cNvSpPr/>
          <p:nvPr/>
        </p:nvSpPr>
        <p:spPr>
          <a:xfrm>
            <a:off x="827484" y="2614022"/>
            <a:ext cx="710131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Разведка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B6C97A-B88C-DC46-950B-784462BED2E4}"/>
              </a:ext>
            </a:extLst>
          </p:cNvPr>
          <p:cNvSpPr/>
          <p:nvPr/>
        </p:nvSpPr>
        <p:spPr>
          <a:xfrm>
            <a:off x="2358999" y="2614023"/>
            <a:ext cx="87716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Вооружение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5732DE-6E98-A74F-8B81-F69B982B53AE}"/>
              </a:ext>
            </a:extLst>
          </p:cNvPr>
          <p:cNvSpPr/>
          <p:nvPr/>
        </p:nvSpPr>
        <p:spPr>
          <a:xfrm>
            <a:off x="4066891" y="2614023"/>
            <a:ext cx="70051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Доставка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7EC71E-791A-1E44-BAB7-3664F3DB554D}"/>
              </a:ext>
            </a:extLst>
          </p:cNvPr>
          <p:cNvSpPr/>
          <p:nvPr/>
        </p:nvSpPr>
        <p:spPr>
          <a:xfrm>
            <a:off x="5558056" y="2614022"/>
            <a:ext cx="975267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Эксплуатация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F3C24F-B2F4-2041-8A30-992D5BFB3A7A}"/>
              </a:ext>
            </a:extLst>
          </p:cNvPr>
          <p:cNvSpPr/>
          <p:nvPr/>
        </p:nvSpPr>
        <p:spPr>
          <a:xfrm>
            <a:off x="7284727" y="2614023"/>
            <a:ext cx="762389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Установка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C1B638-8066-9A4A-8A51-A49DFF288562}"/>
              </a:ext>
            </a:extLst>
          </p:cNvPr>
          <p:cNvGrpSpPr/>
          <p:nvPr/>
        </p:nvGrpSpPr>
        <p:grpSpPr>
          <a:xfrm>
            <a:off x="693295" y="1596546"/>
            <a:ext cx="978510" cy="978510"/>
            <a:chOff x="750891" y="1638591"/>
            <a:chExt cx="978510" cy="978510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C6D4BD66-8785-9648-9EE0-D0E0E6DD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9" t="19658" r="18728" b="19658"/>
            <a:stretch/>
          </p:blipFill>
          <p:spPr>
            <a:xfrm>
              <a:off x="783955" y="1671965"/>
              <a:ext cx="925848" cy="904988"/>
            </a:xfrm>
            <a:prstGeom prst="ellipse">
              <a:avLst/>
            </a:prstGeom>
            <a:ln w="6350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5B294CA-3D15-F747-B8D3-AADD80F68A65}"/>
                </a:ext>
              </a:extLst>
            </p:cNvPr>
            <p:cNvSpPr/>
            <p:nvPr/>
          </p:nvSpPr>
          <p:spPr>
            <a:xfrm>
              <a:off x="750891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B109D5-148D-4841-AC01-620C521440BC}"/>
              </a:ext>
            </a:extLst>
          </p:cNvPr>
          <p:cNvGrpSpPr/>
          <p:nvPr/>
        </p:nvGrpSpPr>
        <p:grpSpPr>
          <a:xfrm>
            <a:off x="2306271" y="1596546"/>
            <a:ext cx="978510" cy="979944"/>
            <a:chOff x="2363867" y="1638591"/>
            <a:chExt cx="978510" cy="9799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17F2F73-2CC7-AA45-8C7D-E2283CE1A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22" t="19658" r="19581" b="19658"/>
            <a:stretch/>
          </p:blipFill>
          <p:spPr>
            <a:xfrm>
              <a:off x="2375995" y="1651662"/>
              <a:ext cx="955928" cy="966873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BA19CF-6E0E-9D45-8A75-83329C332F32}"/>
                </a:ext>
              </a:extLst>
            </p:cNvPr>
            <p:cNvSpPr/>
            <p:nvPr/>
          </p:nvSpPr>
          <p:spPr>
            <a:xfrm>
              <a:off x="236386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3D4F87-90EC-F648-B973-9049BF9F96B5}"/>
              </a:ext>
            </a:extLst>
          </p:cNvPr>
          <p:cNvGrpSpPr/>
          <p:nvPr/>
        </p:nvGrpSpPr>
        <p:grpSpPr>
          <a:xfrm>
            <a:off x="3928391" y="1596546"/>
            <a:ext cx="978510" cy="978510"/>
            <a:chOff x="3985987" y="1638591"/>
            <a:chExt cx="978510" cy="9785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759A1BC-8D54-3344-8E85-FE86B84D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034" t="19658" r="18911" b="19658"/>
            <a:stretch/>
          </p:blipFill>
          <p:spPr>
            <a:xfrm>
              <a:off x="3989431" y="1662446"/>
              <a:ext cx="965070" cy="943327"/>
            </a:xfrm>
            <a:prstGeom prst="ellipse">
              <a:avLst/>
            </a:prstGeom>
            <a:ln w="60325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552677-95DE-2946-BA22-CE4CAA166C5E}"/>
                </a:ext>
              </a:extLst>
            </p:cNvPr>
            <p:cNvSpPr/>
            <p:nvPr/>
          </p:nvSpPr>
          <p:spPr>
            <a:xfrm>
              <a:off x="398598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DA7522-CFED-C949-A942-329A69FDFBF4}"/>
              </a:ext>
            </a:extLst>
          </p:cNvPr>
          <p:cNvGrpSpPr/>
          <p:nvPr/>
        </p:nvGrpSpPr>
        <p:grpSpPr>
          <a:xfrm>
            <a:off x="5550511" y="1596546"/>
            <a:ext cx="986846" cy="979797"/>
            <a:chOff x="5608107" y="1638591"/>
            <a:chExt cx="986846" cy="97979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B7D575-A17B-9540-B5B7-589909A2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5616500" y="1651339"/>
              <a:ext cx="978453" cy="967049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EE3AF2F-2819-4E4B-8BDE-266CD191AED9}"/>
                </a:ext>
              </a:extLst>
            </p:cNvPr>
            <p:cNvSpPr/>
            <p:nvPr/>
          </p:nvSpPr>
          <p:spPr>
            <a:xfrm>
              <a:off x="560810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5C55D0-7C2A-894C-A005-3547B07AEB36}"/>
              </a:ext>
            </a:extLst>
          </p:cNvPr>
          <p:cNvGrpSpPr/>
          <p:nvPr/>
        </p:nvGrpSpPr>
        <p:grpSpPr>
          <a:xfrm>
            <a:off x="7172631" y="1596546"/>
            <a:ext cx="978510" cy="978510"/>
            <a:chOff x="7230227" y="1638591"/>
            <a:chExt cx="978510" cy="9785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6B19F8-9C95-4245-8A74-7AB559146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7251739" y="1662446"/>
              <a:ext cx="954453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864F55-AA84-6949-AC80-614108073A3B}"/>
                </a:ext>
              </a:extLst>
            </p:cNvPr>
            <p:cNvSpPr/>
            <p:nvPr/>
          </p:nvSpPr>
          <p:spPr>
            <a:xfrm>
              <a:off x="723022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9766C02-FAF4-FE46-96ED-63F076C48E72}"/>
              </a:ext>
            </a:extLst>
          </p:cNvPr>
          <p:cNvGrpSpPr/>
          <p:nvPr/>
        </p:nvGrpSpPr>
        <p:grpSpPr>
          <a:xfrm>
            <a:off x="8794751" y="1596546"/>
            <a:ext cx="978510" cy="978510"/>
            <a:chOff x="8852347" y="1638591"/>
            <a:chExt cx="978510" cy="9785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84B711-FC60-764B-A8DD-BBC21C641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566" b="19658"/>
            <a:stretch/>
          </p:blipFill>
          <p:spPr>
            <a:xfrm>
              <a:off x="8868191" y="1662446"/>
              <a:ext cx="959606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2F6DE3-9836-1C4D-A285-D8B4CC272C38}"/>
                </a:ext>
              </a:extLst>
            </p:cNvPr>
            <p:cNvSpPr/>
            <p:nvPr/>
          </p:nvSpPr>
          <p:spPr>
            <a:xfrm>
              <a:off x="885234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EA415B-53A4-EC40-853E-2D0C66DEABDF}"/>
              </a:ext>
            </a:extLst>
          </p:cNvPr>
          <p:cNvGrpSpPr/>
          <p:nvPr/>
        </p:nvGrpSpPr>
        <p:grpSpPr>
          <a:xfrm>
            <a:off x="10416873" y="1596546"/>
            <a:ext cx="978510" cy="978510"/>
            <a:chOff x="10474469" y="1638591"/>
            <a:chExt cx="978510" cy="978510"/>
          </a:xfrm>
        </p:grpSpPr>
        <p:pic>
          <p:nvPicPr>
            <p:cNvPr id="18" name="Content Placeholder 5" descr="A close up of a logo&#10;&#10;Description automatically generated">
              <a:extLst>
                <a:ext uri="{FF2B5EF4-FFF2-40B4-BE49-F238E27FC236}">
                  <a16:creationId xmlns:a16="http://schemas.microsoft.com/office/drawing/2014/main" id="{178E68A0-8EB7-FD45-9646-A95AE5DB4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34" t="19658" r="19447" b="19658"/>
            <a:stretch/>
          </p:blipFill>
          <p:spPr>
            <a:xfrm>
              <a:off x="10496061" y="1662446"/>
              <a:ext cx="940750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1EE9D4-C546-CF45-B622-B2F719B5C1A0}"/>
                </a:ext>
              </a:extLst>
            </p:cNvPr>
            <p:cNvSpPr/>
            <p:nvPr/>
          </p:nvSpPr>
          <p:spPr>
            <a:xfrm>
              <a:off x="10474469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6" name="Right Arrow 35">
            <a:extLst>
              <a:ext uri="{FF2B5EF4-FFF2-40B4-BE49-F238E27FC236}">
                <a16:creationId xmlns:a16="http://schemas.microsoft.com/office/drawing/2014/main" id="{BD8E61AB-4916-244E-B53A-3BDA2651D279}"/>
              </a:ext>
            </a:extLst>
          </p:cNvPr>
          <p:cNvSpPr/>
          <p:nvPr/>
        </p:nvSpPr>
        <p:spPr>
          <a:xfrm>
            <a:off x="672238" y="5838870"/>
            <a:ext cx="11037916" cy="398301"/>
          </a:xfrm>
          <a:custGeom>
            <a:avLst/>
            <a:gdLst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0 w 10995212"/>
              <a:gd name="connsiteY6" fmla="*/ 277985 h 370647"/>
              <a:gd name="connsiteX7" fmla="*/ 0 w 10995212"/>
              <a:gd name="connsiteY7" fmla="*/ 92662 h 370647"/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186070 w 10995212"/>
              <a:gd name="connsiteY6" fmla="*/ 277985 h 370647"/>
              <a:gd name="connsiteX7" fmla="*/ 0 w 10995212"/>
              <a:gd name="connsiteY7" fmla="*/ 92662 h 370647"/>
              <a:gd name="connsiteX0" fmla="*/ 0 w 10915468"/>
              <a:gd name="connsiteY0" fmla="*/ 92662 h 370647"/>
              <a:gd name="connsiteX1" fmla="*/ 10730145 w 10915468"/>
              <a:gd name="connsiteY1" fmla="*/ 92662 h 370647"/>
              <a:gd name="connsiteX2" fmla="*/ 10730145 w 10915468"/>
              <a:gd name="connsiteY2" fmla="*/ 0 h 370647"/>
              <a:gd name="connsiteX3" fmla="*/ 10915468 w 10915468"/>
              <a:gd name="connsiteY3" fmla="*/ 185324 h 370647"/>
              <a:gd name="connsiteX4" fmla="*/ 10730145 w 10915468"/>
              <a:gd name="connsiteY4" fmla="*/ 370647 h 370647"/>
              <a:gd name="connsiteX5" fmla="*/ 10730145 w 10915468"/>
              <a:gd name="connsiteY5" fmla="*/ 277985 h 370647"/>
              <a:gd name="connsiteX6" fmla="*/ 106326 w 10915468"/>
              <a:gd name="connsiteY6" fmla="*/ 277985 h 370647"/>
              <a:gd name="connsiteX7" fmla="*/ 0 w 10915468"/>
              <a:gd name="connsiteY7" fmla="*/ 92662 h 37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468" h="370647">
                <a:moveTo>
                  <a:pt x="0" y="92662"/>
                </a:moveTo>
                <a:lnTo>
                  <a:pt x="10730145" y="92662"/>
                </a:lnTo>
                <a:lnTo>
                  <a:pt x="10730145" y="0"/>
                </a:lnTo>
                <a:lnTo>
                  <a:pt x="10915468" y="185324"/>
                </a:lnTo>
                <a:lnTo>
                  <a:pt x="10730145" y="370647"/>
                </a:lnTo>
                <a:lnTo>
                  <a:pt x="10730145" y="277985"/>
                </a:lnTo>
                <a:lnTo>
                  <a:pt x="106326" y="277985"/>
                </a:lnTo>
                <a:lnTo>
                  <a:pt x="0" y="926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C1E73EDA-9AA3-6448-9D03-881D3BFD7B6F}"/>
              </a:ext>
            </a:extLst>
          </p:cNvPr>
          <p:cNvSpPr/>
          <p:nvPr/>
        </p:nvSpPr>
        <p:spPr>
          <a:xfrm flipH="1">
            <a:off x="723900" y="3131097"/>
            <a:ext cx="10744200" cy="275113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3B1D5-FF8F-DE43-926E-C2FE1CB35BCF}"/>
              </a:ext>
            </a:extLst>
          </p:cNvPr>
          <p:cNvSpPr txBox="1"/>
          <p:nvPr/>
        </p:nvSpPr>
        <p:spPr>
          <a:xfrm>
            <a:off x="9016930" y="4603609"/>
            <a:ext cx="200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Вред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0" name="Picture 59">
            <a:extLst>
              <a:ext uri="{FF2B5EF4-FFF2-40B4-BE49-F238E27FC236}">
                <a16:creationId xmlns:a16="http://schemas.microsoft.com/office/drawing/2014/main" id="{80B5013B-6B0E-E440-8E82-2C18ADECD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41" y="3996648"/>
            <a:ext cx="452849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79FE3F9E-2E58-5D45-9588-9549794B63DB}"/>
              </a:ext>
            </a:extLst>
          </p:cNvPr>
          <p:cNvSpPr/>
          <p:nvPr/>
        </p:nvSpPr>
        <p:spPr>
          <a:xfrm>
            <a:off x="672239" y="3131097"/>
            <a:ext cx="10744200" cy="2751138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B17826-0633-874E-B1A5-C369A6BA3F57}"/>
              </a:ext>
            </a:extLst>
          </p:cNvPr>
          <p:cNvSpPr txBox="1"/>
          <p:nvPr/>
        </p:nvSpPr>
        <p:spPr>
          <a:xfrm>
            <a:off x="1207181" y="4446495"/>
            <a:ext cx="200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Простота </a:t>
            </a:r>
            <a:r>
              <a:rPr lang="ru-RU" sz="2000" kern="0" spc="-5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</a:rPr>
              <a:t>устранения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49918B-E57A-004C-B883-C40FB073AACE}"/>
              </a:ext>
            </a:extLst>
          </p:cNvPr>
          <p:cNvGrpSpPr/>
          <p:nvPr/>
        </p:nvGrpSpPr>
        <p:grpSpPr>
          <a:xfrm flipH="1">
            <a:off x="1781839" y="3965567"/>
            <a:ext cx="818013" cy="465822"/>
            <a:chOff x="549275" y="1201738"/>
            <a:chExt cx="9012238" cy="5230812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73" name="Freeform 1">
              <a:extLst>
                <a:ext uri="{FF2B5EF4-FFF2-40B4-BE49-F238E27FC236}">
                  <a16:creationId xmlns:a16="http://schemas.microsoft.com/office/drawing/2014/main" id="{7E237F87-2FF0-834B-B2B2-D400FFA6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288" y="2789238"/>
              <a:ext cx="1800225" cy="2913062"/>
            </a:xfrm>
            <a:custGeom>
              <a:avLst/>
              <a:gdLst>
                <a:gd name="T0" fmla="*/ 2000 w 5001"/>
                <a:gd name="T1" fmla="*/ 0 h 8094"/>
                <a:gd name="T2" fmla="*/ 2000 w 5001"/>
                <a:gd name="T3" fmla="*/ 0 h 8094"/>
                <a:gd name="T4" fmla="*/ 0 w 5001"/>
                <a:gd name="T5" fmla="*/ 2563 h 8094"/>
                <a:gd name="T6" fmla="*/ 1812 w 5001"/>
                <a:gd name="T7" fmla="*/ 7687 h 8094"/>
                <a:gd name="T8" fmla="*/ 2250 w 5001"/>
                <a:gd name="T9" fmla="*/ 8093 h 8094"/>
                <a:gd name="T10" fmla="*/ 4562 w 5001"/>
                <a:gd name="T11" fmla="*/ 8093 h 8094"/>
                <a:gd name="T12" fmla="*/ 4968 w 5001"/>
                <a:gd name="T13" fmla="*/ 7656 h 8094"/>
                <a:gd name="T14" fmla="*/ 2000 w 5001"/>
                <a:gd name="T15" fmla="*/ 0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8094">
                  <a:moveTo>
                    <a:pt x="2000" y="0"/>
                  </a:moveTo>
                  <a:lnTo>
                    <a:pt x="2000" y="0"/>
                  </a:lnTo>
                  <a:cubicBezTo>
                    <a:pt x="0" y="2563"/>
                    <a:pt x="0" y="2563"/>
                    <a:pt x="0" y="2563"/>
                  </a:cubicBezTo>
                  <a:cubicBezTo>
                    <a:pt x="1062" y="3999"/>
                    <a:pt x="1750" y="5781"/>
                    <a:pt x="1812" y="7687"/>
                  </a:cubicBezTo>
                  <a:cubicBezTo>
                    <a:pt x="1812" y="7937"/>
                    <a:pt x="2000" y="8093"/>
                    <a:pt x="2250" y="8093"/>
                  </a:cubicBezTo>
                  <a:cubicBezTo>
                    <a:pt x="4562" y="8093"/>
                    <a:pt x="4562" y="8093"/>
                    <a:pt x="4562" y="8093"/>
                  </a:cubicBezTo>
                  <a:cubicBezTo>
                    <a:pt x="4781" y="8093"/>
                    <a:pt x="5000" y="7906"/>
                    <a:pt x="4968" y="7656"/>
                  </a:cubicBezTo>
                  <a:cubicBezTo>
                    <a:pt x="4875" y="4812"/>
                    <a:pt x="3843" y="2157"/>
                    <a:pt x="200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E9C0EB17-D80F-454F-8CED-7EA4F25F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1201738"/>
              <a:ext cx="7424738" cy="4500562"/>
            </a:xfrm>
            <a:custGeom>
              <a:avLst/>
              <a:gdLst>
                <a:gd name="T0" fmla="*/ 18062 w 20625"/>
                <a:gd name="T1" fmla="*/ 5000 h 12500"/>
                <a:gd name="T2" fmla="*/ 18062 w 20625"/>
                <a:gd name="T3" fmla="*/ 5000 h 12500"/>
                <a:gd name="T4" fmla="*/ 20624 w 20625"/>
                <a:gd name="T5" fmla="*/ 2969 h 12500"/>
                <a:gd name="T6" fmla="*/ 12500 w 20625"/>
                <a:gd name="T7" fmla="*/ 0 h 12500"/>
                <a:gd name="T8" fmla="*/ 3688 w 20625"/>
                <a:gd name="T9" fmla="*/ 3656 h 12500"/>
                <a:gd name="T10" fmla="*/ 0 w 20625"/>
                <a:gd name="T11" fmla="*/ 12062 h 12500"/>
                <a:gd name="T12" fmla="*/ 438 w 20625"/>
                <a:gd name="T13" fmla="*/ 12499 h 12500"/>
                <a:gd name="T14" fmla="*/ 2750 w 20625"/>
                <a:gd name="T15" fmla="*/ 12499 h 12500"/>
                <a:gd name="T16" fmla="*/ 3157 w 20625"/>
                <a:gd name="T17" fmla="*/ 12093 h 12500"/>
                <a:gd name="T18" fmla="*/ 12500 w 20625"/>
                <a:gd name="T19" fmla="*/ 3156 h 12500"/>
                <a:gd name="T20" fmla="*/ 18062 w 20625"/>
                <a:gd name="T21" fmla="*/ 5000 h 1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25" h="12500">
                  <a:moveTo>
                    <a:pt x="18062" y="5000"/>
                  </a:moveTo>
                  <a:lnTo>
                    <a:pt x="18062" y="5000"/>
                  </a:lnTo>
                  <a:cubicBezTo>
                    <a:pt x="20624" y="2969"/>
                    <a:pt x="20624" y="2969"/>
                    <a:pt x="20624" y="2969"/>
                  </a:cubicBezTo>
                  <a:cubicBezTo>
                    <a:pt x="18374" y="1063"/>
                    <a:pt x="15499" y="0"/>
                    <a:pt x="12500" y="0"/>
                  </a:cubicBezTo>
                  <a:cubicBezTo>
                    <a:pt x="9219" y="0"/>
                    <a:pt x="6032" y="1313"/>
                    <a:pt x="3688" y="3656"/>
                  </a:cubicBezTo>
                  <a:cubicBezTo>
                    <a:pt x="1407" y="5906"/>
                    <a:pt x="125" y="8874"/>
                    <a:pt x="0" y="12062"/>
                  </a:cubicBezTo>
                  <a:cubicBezTo>
                    <a:pt x="0" y="12312"/>
                    <a:pt x="188" y="12499"/>
                    <a:pt x="438" y="12499"/>
                  </a:cubicBezTo>
                  <a:cubicBezTo>
                    <a:pt x="2750" y="12499"/>
                    <a:pt x="2750" y="12499"/>
                    <a:pt x="2750" y="12499"/>
                  </a:cubicBezTo>
                  <a:cubicBezTo>
                    <a:pt x="2969" y="12499"/>
                    <a:pt x="3157" y="12343"/>
                    <a:pt x="3157" y="12093"/>
                  </a:cubicBezTo>
                  <a:cubicBezTo>
                    <a:pt x="3375" y="7125"/>
                    <a:pt x="7500" y="3156"/>
                    <a:pt x="12500" y="3156"/>
                  </a:cubicBezTo>
                  <a:cubicBezTo>
                    <a:pt x="14593" y="3156"/>
                    <a:pt x="16499" y="3844"/>
                    <a:pt x="18062" y="500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3">
              <a:extLst>
                <a:ext uri="{FF2B5EF4-FFF2-40B4-BE49-F238E27FC236}">
                  <a16:creationId xmlns:a16="http://schemas.microsoft.com/office/drawing/2014/main" id="{86B875C2-C977-E542-A4D7-D0FBEBB3E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2236788"/>
              <a:ext cx="4195763" cy="4195762"/>
            </a:xfrm>
            <a:custGeom>
              <a:avLst/>
              <a:gdLst>
                <a:gd name="T0" fmla="*/ 11655 w 11656"/>
                <a:gd name="T1" fmla="*/ 31 h 11656"/>
                <a:gd name="T2" fmla="*/ 11655 w 11656"/>
                <a:gd name="T3" fmla="*/ 31 h 11656"/>
                <a:gd name="T4" fmla="*/ 11593 w 11656"/>
                <a:gd name="T5" fmla="*/ 31 h 11656"/>
                <a:gd name="T6" fmla="*/ 875 w 11656"/>
                <a:gd name="T7" fmla="*/ 8437 h 11656"/>
                <a:gd name="T8" fmla="*/ 594 w 11656"/>
                <a:gd name="T9" fmla="*/ 8749 h 11656"/>
                <a:gd name="T10" fmla="*/ 875 w 11656"/>
                <a:gd name="T11" fmla="*/ 11093 h 11656"/>
                <a:gd name="T12" fmla="*/ 3218 w 11656"/>
                <a:gd name="T13" fmla="*/ 10812 h 11656"/>
                <a:gd name="T14" fmla="*/ 11655 w 11656"/>
                <a:gd name="T15" fmla="*/ 63 h 11656"/>
                <a:gd name="T16" fmla="*/ 11655 w 11656"/>
                <a:gd name="T17" fmla="*/ 31 h 1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56" h="11656">
                  <a:moveTo>
                    <a:pt x="11655" y="31"/>
                  </a:moveTo>
                  <a:lnTo>
                    <a:pt x="11655" y="31"/>
                  </a:lnTo>
                  <a:cubicBezTo>
                    <a:pt x="11624" y="0"/>
                    <a:pt x="11624" y="0"/>
                    <a:pt x="11593" y="31"/>
                  </a:cubicBezTo>
                  <a:cubicBezTo>
                    <a:pt x="875" y="8437"/>
                    <a:pt x="875" y="8437"/>
                    <a:pt x="875" y="8437"/>
                  </a:cubicBezTo>
                  <a:cubicBezTo>
                    <a:pt x="750" y="8530"/>
                    <a:pt x="656" y="8624"/>
                    <a:pt x="594" y="8749"/>
                  </a:cubicBezTo>
                  <a:cubicBezTo>
                    <a:pt x="0" y="9468"/>
                    <a:pt x="125" y="10530"/>
                    <a:pt x="875" y="11093"/>
                  </a:cubicBezTo>
                  <a:cubicBezTo>
                    <a:pt x="1594" y="11655"/>
                    <a:pt x="2655" y="11530"/>
                    <a:pt x="3218" y="10812"/>
                  </a:cubicBezTo>
                  <a:cubicBezTo>
                    <a:pt x="11655" y="63"/>
                    <a:pt x="11655" y="63"/>
                    <a:pt x="11655" y="63"/>
                  </a:cubicBezTo>
                  <a:lnTo>
                    <a:pt x="11655" y="31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Задача №1 - минимизация издержек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955" y="5908754"/>
            <a:ext cx="8793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Время</a:t>
            </a:r>
            <a:endParaRPr 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6" grpId="0" animBg="1"/>
      <p:bldP spid="35" grpId="0" animBg="1"/>
      <p:bldP spid="38" grpId="0"/>
      <p:bldP spid="34" grpId="0" animBg="1"/>
      <p:bldP spid="3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>
            <a:extLst>
              <a:ext uri="{FF2B5EF4-FFF2-40B4-BE49-F238E27FC236}">
                <a16:creationId xmlns:a16="http://schemas.microsoft.com/office/drawing/2014/main" id="{A4CCBCF2-5F80-BF4D-8AFD-4D015BFD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73" y="744961"/>
            <a:ext cx="5257800" cy="5257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E23C9A29-A90A-464C-9C92-0B3F8D17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00" y="744961"/>
            <a:ext cx="5257800" cy="5257800"/>
          </a:xfrm>
          <a:prstGeom prst="rect">
            <a:avLst/>
          </a:prstGeom>
        </p:spPr>
      </p:pic>
      <p:sp>
        <p:nvSpPr>
          <p:cNvPr id="144" name="Oval 143">
            <a:extLst>
              <a:ext uri="{FF2B5EF4-FFF2-40B4-BE49-F238E27FC236}">
                <a16:creationId xmlns:a16="http://schemas.microsoft.com/office/drawing/2014/main" id="{502CFD33-10A0-455A-9031-0872EA056FF8}"/>
              </a:ext>
            </a:extLst>
          </p:cNvPr>
          <p:cNvSpPr/>
          <p:nvPr/>
        </p:nvSpPr>
        <p:spPr>
          <a:xfrm>
            <a:off x="3704982" y="5286120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E4737EA8-AF35-4CB3-833D-4F7FF951D0F6}"/>
              </a:ext>
            </a:extLst>
          </p:cNvPr>
          <p:cNvSpPr/>
          <p:nvPr/>
        </p:nvSpPr>
        <p:spPr>
          <a:xfrm>
            <a:off x="7914888" y="1383529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1791A42-BF0B-4A8F-858F-D0F8DDDE464C}"/>
              </a:ext>
            </a:extLst>
          </p:cNvPr>
          <p:cNvSpPr/>
          <p:nvPr/>
        </p:nvSpPr>
        <p:spPr>
          <a:xfrm>
            <a:off x="4125268" y="1123896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F89FA0A-D7C5-4741-8574-9D4338E2235D}"/>
              </a:ext>
            </a:extLst>
          </p:cNvPr>
          <p:cNvSpPr/>
          <p:nvPr/>
        </p:nvSpPr>
        <p:spPr>
          <a:xfrm>
            <a:off x="8706133" y="2824707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9F2DE728-D888-4CCE-AF73-A2DBC12ABD52}"/>
              </a:ext>
            </a:extLst>
          </p:cNvPr>
          <p:cNvSpPr/>
          <p:nvPr/>
        </p:nvSpPr>
        <p:spPr>
          <a:xfrm>
            <a:off x="7116549" y="851652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43760AE-25DE-4451-860A-ADADAE9B72DB}"/>
              </a:ext>
            </a:extLst>
          </p:cNvPr>
          <p:cNvSpPr/>
          <p:nvPr/>
        </p:nvSpPr>
        <p:spPr>
          <a:xfrm>
            <a:off x="3416548" y="4619146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EE2D20E-E565-414A-B01C-AC5EE3D4DB73}"/>
              </a:ext>
            </a:extLst>
          </p:cNvPr>
          <p:cNvSpPr/>
          <p:nvPr/>
        </p:nvSpPr>
        <p:spPr>
          <a:xfrm>
            <a:off x="7553328" y="5629539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023A5C8-E360-4F95-A679-2C5E55828836}"/>
              </a:ext>
            </a:extLst>
          </p:cNvPr>
          <p:cNvSpPr/>
          <p:nvPr/>
        </p:nvSpPr>
        <p:spPr>
          <a:xfrm>
            <a:off x="8483632" y="4342730"/>
            <a:ext cx="84147" cy="84147"/>
          </a:xfrm>
          <a:prstGeom prst="ellipse">
            <a:avLst/>
          </a:prstGeom>
          <a:gradFill flip="none" rotWithShape="1">
            <a:gsLst>
              <a:gs pos="0">
                <a:srgbClr val="4BD496"/>
              </a:gs>
              <a:gs pos="100000">
                <a:srgbClr val="4BD49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3992EDC-D50E-4FC1-8341-7958C6682719}"/>
              </a:ext>
            </a:extLst>
          </p:cNvPr>
          <p:cNvSpPr/>
          <p:nvPr/>
        </p:nvSpPr>
        <p:spPr>
          <a:xfrm>
            <a:off x="3802230" y="1472162"/>
            <a:ext cx="84147" cy="84147"/>
          </a:xfrm>
          <a:prstGeom prst="ellipse">
            <a:avLst/>
          </a:prstGeom>
          <a:gradFill flip="none" rotWithShape="1">
            <a:gsLst>
              <a:gs pos="0">
                <a:srgbClr val="4BD496"/>
              </a:gs>
              <a:gs pos="100000">
                <a:srgbClr val="4BD496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3C3E8FC2-BCD5-42D7-8A2A-EF956D81A03C}"/>
              </a:ext>
            </a:extLst>
          </p:cNvPr>
          <p:cNvSpPr/>
          <p:nvPr/>
        </p:nvSpPr>
        <p:spPr>
          <a:xfrm>
            <a:off x="4457983" y="5835788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1F4EFFF-5421-40D3-8107-9E9BF5A6DFEA}"/>
              </a:ext>
            </a:extLst>
          </p:cNvPr>
          <p:cNvSpPr/>
          <p:nvPr/>
        </p:nvSpPr>
        <p:spPr>
          <a:xfrm>
            <a:off x="3161681" y="2454920"/>
            <a:ext cx="84147" cy="84147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5" name="Rectangle 26">
            <a:extLst>
              <a:ext uri="{FF2B5EF4-FFF2-40B4-BE49-F238E27FC236}">
                <a16:creationId xmlns:a16="http://schemas.microsoft.com/office/drawing/2014/main" id="{82A746D9-60DF-403E-A3F0-6577BE60572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8744427" y="6395801"/>
            <a:ext cx="372187" cy="276985"/>
          </a:xfrm>
          <a:prstGeom prst="rect">
            <a:avLst/>
          </a:prstGeom>
        </p:spPr>
        <p:txBody>
          <a:bodyPr/>
          <a:lstStyle/>
          <a:p>
            <a:pPr lvl="0" algn="r"/>
            <a:fld id="{5266C0E3-FCB2-4D10-9980-6DFC0D8FABCB}" type="slidenum">
              <a:rPr lang="en-US" sz="1100">
                <a:solidFill>
                  <a:schemeClr val="accent6"/>
                </a:solidFill>
              </a:rPr>
              <a:pPr lvl="0" algn="r"/>
              <a:t>20</a:t>
            </a:fld>
            <a:endParaRPr lang="en-US" sz="1100">
              <a:solidFill>
                <a:schemeClr val="accent6"/>
              </a:solidFill>
            </a:endParaRPr>
          </a:p>
        </p:txBody>
      </p:sp>
      <p:pic>
        <p:nvPicPr>
          <p:cNvPr id="157" name="Picture 52">
            <a:extLst>
              <a:ext uri="{FF2B5EF4-FFF2-40B4-BE49-F238E27FC236}">
                <a16:creationId xmlns:a16="http://schemas.microsoft.com/office/drawing/2014/main" id="{F7478DBF-C495-3149-A385-664919C3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97486" y="1773592"/>
            <a:ext cx="5250715" cy="4539681"/>
          </a:xfrm>
          <a:prstGeom prst="rect">
            <a:avLst/>
          </a:prstGeom>
        </p:spPr>
      </p:pic>
      <p:pic>
        <p:nvPicPr>
          <p:cNvPr id="158" name="Picture 53">
            <a:extLst>
              <a:ext uri="{FF2B5EF4-FFF2-40B4-BE49-F238E27FC236}">
                <a16:creationId xmlns:a16="http://schemas.microsoft.com/office/drawing/2014/main" id="{6EFDD96F-0A4E-6645-8854-32CD5BF6E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44440" y="4295164"/>
            <a:ext cx="1359374" cy="1359374"/>
          </a:xfrm>
          <a:prstGeom prst="rect">
            <a:avLst/>
          </a:prstGeom>
        </p:spPr>
      </p:pic>
      <p:pic>
        <p:nvPicPr>
          <p:cNvPr id="159" name="Picture 55">
            <a:extLst>
              <a:ext uri="{FF2B5EF4-FFF2-40B4-BE49-F238E27FC236}">
                <a16:creationId xmlns:a16="http://schemas.microsoft.com/office/drawing/2014/main" id="{3244DAA0-A1DF-0443-94F7-661F5AF328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08157" y="2273391"/>
            <a:ext cx="1356179" cy="1356179"/>
          </a:xfrm>
          <a:prstGeom prst="rect">
            <a:avLst/>
          </a:prstGeom>
        </p:spPr>
      </p:pic>
      <p:pic>
        <p:nvPicPr>
          <p:cNvPr id="160" name="Picture 56">
            <a:extLst>
              <a:ext uri="{FF2B5EF4-FFF2-40B4-BE49-F238E27FC236}">
                <a16:creationId xmlns:a16="http://schemas.microsoft.com/office/drawing/2014/main" id="{A19F2E55-BC32-7F48-9EBE-B68C1A124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92045" y="1520085"/>
            <a:ext cx="1348997" cy="1348997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6E5494B2-EFCA-094F-9413-75D4F71C57B3}"/>
              </a:ext>
            </a:extLst>
          </p:cNvPr>
          <p:cNvSpPr txBox="1"/>
          <p:nvPr/>
        </p:nvSpPr>
        <p:spPr>
          <a:xfrm>
            <a:off x="5692011" y="5017844"/>
            <a:ext cx="126316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Security-Driven</a:t>
            </a:r>
            <a:b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Networking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9219084-CA29-724C-91BD-BAE520CE0F46}"/>
              </a:ext>
            </a:extLst>
          </p:cNvPr>
          <p:cNvSpPr txBox="1"/>
          <p:nvPr/>
        </p:nvSpPr>
        <p:spPr>
          <a:xfrm>
            <a:off x="3648899" y="3031881"/>
            <a:ext cx="126316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Trust</a:t>
            </a:r>
            <a:b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C43C05F-ABE6-1F4C-8747-CDD324CDD774}"/>
              </a:ext>
            </a:extLst>
          </p:cNvPr>
          <p:cNvSpPr txBox="1"/>
          <p:nvPr/>
        </p:nvSpPr>
        <p:spPr>
          <a:xfrm>
            <a:off x="6423630" y="2290901"/>
            <a:ext cx="126316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lvl="0" algn="ctr" defTabSz="457189">
              <a:lnSpc>
                <a:spcPct val="90000"/>
              </a:lnSpc>
              <a:defRPr/>
            </a:pPr>
            <a:r>
              <a:rPr lang="en-US" sz="1000">
                <a:solidFill>
                  <a:srgbClr val="FFFFFF"/>
                </a:solidFill>
                <a:cs typeface="Arial"/>
              </a:rPr>
              <a:t>Adaptive Cloud Security</a:t>
            </a:r>
            <a:endParaRPr kumimoji="0" lang="en-US" sz="1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4" name="Picture 51">
            <a:extLst>
              <a:ext uri="{FF2B5EF4-FFF2-40B4-BE49-F238E27FC236}">
                <a16:creationId xmlns:a16="http://schemas.microsoft.com/office/drawing/2014/main" id="{DC2F4EF4-183F-BC4C-84E3-D802AD0276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18787" y="1785030"/>
            <a:ext cx="4134200" cy="3841883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0571F919-3EF1-5347-A821-387258ADC4E8}"/>
              </a:ext>
            </a:extLst>
          </p:cNvPr>
          <p:cNvSpPr txBox="1"/>
          <p:nvPr/>
        </p:nvSpPr>
        <p:spPr>
          <a:xfrm>
            <a:off x="5260174" y="3534117"/>
            <a:ext cx="1263164" cy="2862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lvl="0" algn="ctr" defTabSz="457189">
              <a:lnSpc>
                <a:spcPct val="9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/>
              </a:rPr>
              <a:t>FORTI</a:t>
            </a:r>
            <a:r>
              <a:rPr lang="en-US" sz="1400">
                <a:solidFill>
                  <a:srgbClr val="FFFFFF"/>
                </a:solidFill>
                <a:cs typeface="Arial"/>
              </a:rPr>
              <a:t>OS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5E03895-8ADF-4C41-B9C9-EACEBF405A49}"/>
              </a:ext>
            </a:extLst>
          </p:cNvPr>
          <p:cNvSpPr txBox="1"/>
          <p:nvPr/>
        </p:nvSpPr>
        <p:spPr>
          <a:xfrm>
            <a:off x="2428340" y="5237712"/>
            <a:ext cx="126316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lvl="0" algn="r" defTabSz="457189">
              <a:lnSpc>
                <a:spcPct val="90000"/>
              </a:lnSpc>
              <a:defRPr/>
            </a:pPr>
            <a:r>
              <a:rPr lang="en-US" sz="1000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FortiGuard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  <a:t> Threat Intelligence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pic>
        <p:nvPicPr>
          <p:cNvPr id="167" name="Picture 58">
            <a:extLst>
              <a:ext uri="{FF2B5EF4-FFF2-40B4-BE49-F238E27FC236}">
                <a16:creationId xmlns:a16="http://schemas.microsoft.com/office/drawing/2014/main" id="{AB1C5F8A-D04D-E447-8B7C-FC6A570E8C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14506" y="4342730"/>
            <a:ext cx="919576" cy="919576"/>
          </a:xfrm>
          <a:prstGeom prst="rect">
            <a:avLst/>
          </a:prstGeom>
        </p:spPr>
      </p:pic>
      <p:pic>
        <p:nvPicPr>
          <p:cNvPr id="168" name="Picture 60">
            <a:extLst>
              <a:ext uri="{FF2B5EF4-FFF2-40B4-BE49-F238E27FC236}">
                <a16:creationId xmlns:a16="http://schemas.microsoft.com/office/drawing/2014/main" id="{BA2A8B80-2491-F54C-99DD-74C3348CE5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712720" y="4855251"/>
            <a:ext cx="909244" cy="909244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7BBADE8B-6FDA-0942-BCB4-3B3BD307FE90}"/>
              </a:ext>
            </a:extLst>
          </p:cNvPr>
          <p:cNvSpPr txBox="1"/>
          <p:nvPr/>
        </p:nvSpPr>
        <p:spPr>
          <a:xfrm>
            <a:off x="8483444" y="4919824"/>
            <a:ext cx="126316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lvl="0" defTabSz="457189">
              <a:lnSpc>
                <a:spcPct val="90000"/>
              </a:lnSpc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  <a:t>Open</a:t>
            </a:r>
            <a:b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</a:br>
            <a: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  <a:t>Ecosystem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4E2F1FD-6DFA-9846-BAF9-6A6A6F00F871}"/>
              </a:ext>
            </a:extLst>
          </p:cNvPr>
          <p:cNvSpPr txBox="1"/>
          <p:nvPr/>
        </p:nvSpPr>
        <p:spPr>
          <a:xfrm>
            <a:off x="6702709" y="458182"/>
            <a:ext cx="174549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>
            <a:spAutoFit/>
          </a:bodyPr>
          <a:lstStyle/>
          <a:p>
            <a:pPr lvl="0" defTabSz="457189">
              <a:lnSpc>
                <a:spcPct val="90000"/>
              </a:lnSpc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  <a:t>Fabric Management</a:t>
            </a:r>
            <a:b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</a:br>
            <a:r>
              <a:rPr lang="en-US" sz="1000" dirty="0">
                <a:solidFill>
                  <a:schemeClr val="tx2">
                    <a:lumMod val="50000"/>
                  </a:schemeClr>
                </a:solidFill>
                <a:cs typeface="Arial"/>
              </a:rPr>
              <a:t>Center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C3BD2F2-C55B-8A4F-90BD-86FB8D80B0AF}"/>
              </a:ext>
            </a:extLst>
          </p:cNvPr>
          <p:cNvGrpSpPr/>
          <p:nvPr/>
        </p:nvGrpSpPr>
        <p:grpSpPr>
          <a:xfrm>
            <a:off x="5024988" y="290329"/>
            <a:ext cx="1651184" cy="923543"/>
            <a:chOff x="7453594" y="200412"/>
            <a:chExt cx="1651184" cy="923543"/>
          </a:xfrm>
        </p:grpSpPr>
        <p:pic>
          <p:nvPicPr>
            <p:cNvPr id="172" name="Picture 54">
              <a:extLst>
                <a:ext uri="{FF2B5EF4-FFF2-40B4-BE49-F238E27FC236}">
                  <a16:creationId xmlns:a16="http://schemas.microsoft.com/office/drawing/2014/main" id="{451F8539-B898-7F47-8395-A9B699147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7453594" y="200412"/>
              <a:ext cx="1651184" cy="923543"/>
            </a:xfrm>
            <a:prstGeom prst="rect">
              <a:avLst/>
            </a:prstGeom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7CE7A44-373E-0B46-9634-9905A75FC16C}"/>
                </a:ext>
              </a:extLst>
            </p:cNvPr>
            <p:cNvSpPr txBox="1"/>
            <p:nvPr/>
          </p:nvSpPr>
          <p:spPr>
            <a:xfrm>
              <a:off x="7674341" y="887018"/>
              <a:ext cx="477798" cy="2031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 defTabSz="457189">
                <a:lnSpc>
                  <a:spcPct val="9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cs typeface="Arial"/>
                </a:rPr>
                <a:t>NOC</a:t>
              </a:r>
              <a:endParaRPr kumimoji="0" lang="en-US" sz="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86D1809-7649-DF47-9C0D-466727328954}"/>
                </a:ext>
              </a:extLst>
            </p:cNvPr>
            <p:cNvSpPr txBox="1"/>
            <p:nvPr/>
          </p:nvSpPr>
          <p:spPr>
            <a:xfrm>
              <a:off x="8408245" y="881332"/>
              <a:ext cx="477798" cy="2031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ctr" defTabSz="457189">
                <a:lnSpc>
                  <a:spcPct val="90000"/>
                </a:lnSpc>
                <a:defRPr/>
              </a:pPr>
              <a:r>
                <a:rPr lang="en-US" sz="800">
                  <a:solidFill>
                    <a:schemeClr val="bg1"/>
                  </a:solidFill>
                  <a:cs typeface="Arial"/>
                </a:rPr>
                <a:t>SOC</a:t>
              </a:r>
              <a:endParaRPr kumimoji="0" lang="en-US" sz="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B839CD6A-C1FF-438B-B286-5539CBD12CA2}"/>
              </a:ext>
            </a:extLst>
          </p:cNvPr>
          <p:cNvSpPr txBox="1"/>
          <p:nvPr/>
        </p:nvSpPr>
        <p:spPr>
          <a:xfrm>
            <a:off x="6703572" y="6673334"/>
            <a:ext cx="1330871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457189"/>
            <a:r>
              <a:rPr lang="en-US" sz="6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02012021-BUILD</a:t>
            </a:r>
            <a:endParaRPr lang="en-US" sz="60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4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C -0.00755 0.01435 0.01928 0.07801 -0.09427 0.38727 C -0.11744 0.45023 -0.12135 0.45324 -0.14974 0.52269 C -0.18372 0.62824 -0.22851 0.65463 -0.24427 0.68148 " pathEditMode="relative" rAng="0" ptsTypes="AAAA">
                                      <p:cBhvr>
                                        <p:cTn id="62" dur="4000" spd="-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407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1" presetClass="path" presetSubtype="0" repeatCount="indefinite" accel="69000" decel="3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2.59259E-6 C 0.00195 0.01528 0.07565 0.2743 0.13242 0.39745 C 0.13997 0.43565 0.23008 0.66713 0.2513 0.69537 " pathEditMode="relative" rAng="0" ptsTypes="AAA">
                                      <p:cBhvr>
                                        <p:cTn id="64" dur="425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347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1" presetClass="path" presetSubtype="0" repeatCount="indefinite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39 -0.00115 C -0.03998 -0.00648 -0.09753 -0.03379 -0.24401 -0.03588 C -0.30834 -0.03912 -0.38177 -0.02106 -0.41901 -0.01273 C -0.45625 -0.00463 -0.45378 0.00764 -0.46706 0.01389 " pathEditMode="relative" rAng="0" ptsTypes="AAAA">
                                      <p:cBhvr>
                                        <p:cTn id="66" dur="425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101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1" presetClass="path" presetSubtype="0" repeatCount="indefinite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C -0.00768 0.01991 -0.01432 0.0007 -0.12813 0.30926 C -0.16302 0.3919 -0.24675 0.68241 -0.2599 0.72153 " pathEditMode="relative" rAng="0" ptsTypes="AAA">
                                      <p:cBhvr>
                                        <p:cTn id="68" dur="400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3606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1" presetClass="path" presetSubtype="0" repeatCount="indefinite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3 3.7037E-7 C 0.0099 -0.15208 0.04089 -0.22269 0.06185 -0.29514 C 0.15105 -0.57546 0.225 -0.5838 0.23646 -0.59005 " pathEditMode="relative" rAng="0" ptsTypes="AAA">
                                      <p:cBhvr>
                                        <p:cTn id="70" dur="450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2951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1" presetClass="path" presetSubtype="0" repeatCount="indefinite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1.85185E-6 C -0.01081 -0.0662 -0.05352 -0.19768 -0.12748 -0.4044 C -0.16563 -0.51319 -0.20612 -0.60833 -0.22722 -0.65949 C -0.24805 -0.71088 -0.24805 -0.70185 -0.25183 -0.71157 " pathEditMode="relative" rAng="0" ptsTypes="AAAA">
                                      <p:cBhvr>
                                        <p:cTn id="72" dur="475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-3557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1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-1.85185E-6 C -0.03594 0.01991 -0.06836 0.05926 -0.2293 0.05718 C -0.34076 0.06505 -0.40638 0.01667 -0.43607 -0.00555 " pathEditMode="relative" rAng="0" ptsTypes="AAA">
                                      <p:cBhvr>
                                        <p:cTn id="74" dur="5000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261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1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78 -1.85185E-6 C -0.00872 0.04931 0.01355 0.13611 0.04545 0.2294 C 0.08178 0.39445 0.1905 0.62523 0.23347 0.66551 " pathEditMode="relative" rAng="0" ptsTypes="AAA">
                                      <p:cBhvr>
                                        <p:cTn id="76" dur="4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3326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1" presetClass="path" presetSubtype="0" repeatCount="indefinite" accel="36000" decel="64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013 -1.85185E-6 C 0.00052 -0.01852 0.02214 -0.19028 0.07461 -0.31389 C 0.10326 -0.40856 0.14479 -0.5118 0.17057 -0.56759 C 0.19597 -0.62361 0.21849 -0.65903 0.22761 -0.67731 " pathEditMode="relative" rAng="0" ptsTypes="AAAA">
                                      <p:cBhvr>
                                        <p:cTn id="78" dur="45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3386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7 -4.44444E-6 C 0.00365 -0.00763 0.01198 -0.00601 0.03672 -0.06504 C 0.06159 -0.12407 0.11055 -0.24722 0.14909 -0.35439 C 0.19505 -0.48773 0.24675 -0.63981 0.25326 -0.69189 " pathEditMode="relative" rAng="0" ptsTypes="AAAA">
                                      <p:cBhvr>
                                        <p:cTn id="80" dur="5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346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1" presetClass="path" presetSubtype="0" repeatCount="indefinite" accel="69000" decel="31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7 -0.00023 C 0.01159 -0.00486 0.02461 -0.07616 0.22578 -0.07986 C 0.39297 -0.08079 0.42878 -0.01528 0.45013 0.01296 " pathEditMode="relative" rAng="0" ptsTypes="AAA">
                                      <p:cBhvr>
                                        <p:cTn id="82" dur="400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1" grpId="0"/>
      <p:bldP spid="162" grpId="0"/>
      <p:bldP spid="163" grpId="0"/>
      <p:bldP spid="165" grpId="0"/>
      <p:bldP spid="166" grpId="0"/>
      <p:bldP spid="169" grpId="0"/>
      <p:bldP spid="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13F9BEA0-5388-A74A-93D4-391814318081}"/>
              </a:ext>
            </a:extLst>
          </p:cNvPr>
          <p:cNvSpPr txBox="1">
            <a:spLocks/>
          </p:cNvSpPr>
          <p:nvPr/>
        </p:nvSpPr>
        <p:spPr>
          <a:xfrm>
            <a:off x="3386000" y="3418261"/>
            <a:ext cx="3749040" cy="2523646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/>
              <a:t>Security-Driven Networking</a:t>
            </a:r>
          </a:p>
        </p:txBody>
      </p: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3297472E-DB3E-8F42-875E-24BE2751BD3A}"/>
              </a:ext>
            </a:extLst>
          </p:cNvPr>
          <p:cNvSpPr txBox="1">
            <a:spLocks/>
          </p:cNvSpPr>
          <p:nvPr/>
        </p:nvSpPr>
        <p:spPr>
          <a:xfrm>
            <a:off x="7235265" y="3422227"/>
            <a:ext cx="4692496" cy="25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/>
              <a:t>Adaptive Cloud Security</a:t>
            </a: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91BF0513-70E4-4A4E-85D0-C489C6FCB773}"/>
              </a:ext>
            </a:extLst>
          </p:cNvPr>
          <p:cNvSpPr txBox="1">
            <a:spLocks/>
          </p:cNvSpPr>
          <p:nvPr/>
        </p:nvSpPr>
        <p:spPr>
          <a:xfrm>
            <a:off x="361233" y="982459"/>
            <a:ext cx="2929542" cy="2371871"/>
          </a:xfrm>
          <a:prstGeom prst="rect">
            <a:avLst/>
          </a:prstGeom>
          <a:solidFill>
            <a:schemeClr val="bg1"/>
          </a:solidFill>
        </p:spPr>
        <p:txBody>
          <a:bodyPr lIns="731520" tIns="18288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spcBef>
                <a:spcPts val="300"/>
              </a:spcBef>
              <a:buNone/>
            </a:pPr>
            <a:r>
              <a:rPr lang="en-US" sz="1000" b="1" dirty="0" err="1">
                <a:solidFill>
                  <a:srgbClr val="000000"/>
                </a:solidFill>
                <a:cs typeface="Arial"/>
              </a:rPr>
              <a:t>FortiGuard</a:t>
            </a:r>
            <a:r>
              <a:rPr lang="en-US" sz="1000" b="1" dirty="0">
                <a:solidFill>
                  <a:srgbClr val="000000"/>
                </a:solidFill>
                <a:cs typeface="Arial"/>
              </a:rPr>
              <a:t> Security Services </a:t>
            </a:r>
          </a:p>
          <a:p>
            <a:pPr algn="ctr" defTabSz="457189">
              <a:buNone/>
            </a:pPr>
            <a:endParaRPr lang="en-US" sz="600" dirty="0">
              <a:ea typeface="+mn-lt"/>
              <a:cs typeface="+mn-lt"/>
            </a:endParaRPr>
          </a:p>
          <a:p>
            <a:pPr algn="ctr" defTabSz="457189">
              <a:buNone/>
            </a:pPr>
            <a:r>
              <a:rPr lang="en-US" sz="600" dirty="0">
                <a:ea typeface="+mn-lt"/>
                <a:cs typeface="+mn-lt"/>
              </a:rPr>
              <a:t>  </a:t>
            </a:r>
            <a:endParaRPr lang="en-US" sz="800" dirty="0">
              <a:cs typeface="Arial" panose="020B0604020202020204"/>
            </a:endParaRPr>
          </a:p>
          <a:p>
            <a:pPr marL="0" indent="0" algn="ctr" defTabSz="457189">
              <a:spcBef>
                <a:spcPts val="300"/>
              </a:spcBef>
              <a:buNone/>
            </a:pPr>
            <a:endParaRPr 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63C1AD71-642C-F544-B2F9-BFE2B802C093}"/>
              </a:ext>
            </a:extLst>
          </p:cNvPr>
          <p:cNvSpPr txBox="1">
            <a:spLocks/>
          </p:cNvSpPr>
          <p:nvPr/>
        </p:nvSpPr>
        <p:spPr>
          <a:xfrm>
            <a:off x="10009920" y="982458"/>
            <a:ext cx="1917841" cy="2362019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189">
              <a:spcBef>
                <a:spcPts val="30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Open Ecosystem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8ED885F-4B19-BE4F-8E30-A822CCD62454}"/>
              </a:ext>
            </a:extLst>
          </p:cNvPr>
          <p:cNvSpPr txBox="1">
            <a:spLocks/>
          </p:cNvSpPr>
          <p:nvPr/>
        </p:nvSpPr>
        <p:spPr>
          <a:xfrm>
            <a:off x="7775314" y="982458"/>
            <a:ext cx="2139381" cy="2366918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89">
              <a:spcBef>
                <a:spcPts val="300"/>
              </a:spcBef>
              <a:buNone/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          </a:t>
            </a:r>
            <a:r>
              <a:rPr lang="en-US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Fabric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Management Center - NOC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3120D3E0-7949-8642-A949-31F60086AA4F}"/>
              </a:ext>
            </a:extLst>
          </p:cNvPr>
          <p:cNvSpPr txBox="1">
            <a:spLocks/>
          </p:cNvSpPr>
          <p:nvPr/>
        </p:nvSpPr>
        <p:spPr>
          <a:xfrm>
            <a:off x="351235" y="3423685"/>
            <a:ext cx="2939540" cy="2518222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/>
              <a:t>Zero Trust Access</a:t>
            </a:r>
          </a:p>
        </p:txBody>
      </p:sp>
      <p:pic>
        <p:nvPicPr>
          <p:cNvPr id="32" name="Graphic 171">
            <a:extLst>
              <a:ext uri="{FF2B5EF4-FFF2-40B4-BE49-F238E27FC236}">
                <a16:creationId xmlns:a16="http://schemas.microsoft.com/office/drawing/2014/main" id="{DD61E69E-DEBC-604B-8406-8FB370B2F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27795" y="3477972"/>
            <a:ext cx="407253" cy="407253"/>
          </a:xfrm>
          <a:prstGeom prst="rect">
            <a:avLst/>
          </a:prstGeom>
        </p:spPr>
      </p:pic>
      <p:pic>
        <p:nvPicPr>
          <p:cNvPr id="33" name="Graphic 173">
            <a:extLst>
              <a:ext uri="{FF2B5EF4-FFF2-40B4-BE49-F238E27FC236}">
                <a16:creationId xmlns:a16="http://schemas.microsoft.com/office/drawing/2014/main" id="{96FE6501-9E2F-5B40-BC1B-41B89FC77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04315" y="3477972"/>
            <a:ext cx="407253" cy="407253"/>
          </a:xfrm>
          <a:prstGeom prst="rect">
            <a:avLst/>
          </a:prstGeom>
        </p:spPr>
      </p:pic>
      <p:pic>
        <p:nvPicPr>
          <p:cNvPr id="42" name="Graphic 177">
            <a:extLst>
              <a:ext uri="{FF2B5EF4-FFF2-40B4-BE49-F238E27FC236}">
                <a16:creationId xmlns:a16="http://schemas.microsoft.com/office/drawing/2014/main" id="{9556A6D1-F855-A449-84D2-9EEB4B2CA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8446" y="3481098"/>
            <a:ext cx="407253" cy="407253"/>
          </a:xfrm>
          <a:prstGeom prst="rect">
            <a:avLst/>
          </a:prstGeom>
        </p:spPr>
      </p:pic>
      <p:pic>
        <p:nvPicPr>
          <p:cNvPr id="43" name="Graphic 102">
            <a:extLst>
              <a:ext uri="{FF2B5EF4-FFF2-40B4-BE49-F238E27FC236}">
                <a16:creationId xmlns:a16="http://schemas.microsoft.com/office/drawing/2014/main" id="{49720C36-1BC1-CF44-886C-D5619922D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855216" y="1052975"/>
            <a:ext cx="407253" cy="407253"/>
          </a:xfrm>
          <a:prstGeom prst="rect">
            <a:avLst/>
          </a:prstGeom>
        </p:spPr>
      </p:pic>
      <p:sp>
        <p:nvSpPr>
          <p:cNvPr id="44" name="Content Placeholder 13">
            <a:extLst>
              <a:ext uri="{FF2B5EF4-FFF2-40B4-BE49-F238E27FC236}">
                <a16:creationId xmlns:a16="http://schemas.microsoft.com/office/drawing/2014/main" id="{56DC7AFE-6F89-BC47-87F2-6D415B5EFC54}"/>
              </a:ext>
            </a:extLst>
          </p:cNvPr>
          <p:cNvSpPr txBox="1">
            <a:spLocks/>
          </p:cNvSpPr>
          <p:nvPr/>
        </p:nvSpPr>
        <p:spPr>
          <a:xfrm>
            <a:off x="3386000" y="982458"/>
            <a:ext cx="4294089" cy="2368942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89">
              <a:spcBef>
                <a:spcPts val="300"/>
              </a:spcBef>
              <a:buNone/>
            </a:pPr>
            <a:r>
              <a:rPr lang="en-US" sz="1200" b="1">
                <a:solidFill>
                  <a:srgbClr val="000000"/>
                </a:solidFill>
                <a:cs typeface="Arial" panose="020B0604020202020204" pitchFamily="34" charset="0"/>
              </a:rPr>
              <a:t>            Fabric Management Center - SOC</a:t>
            </a:r>
          </a:p>
        </p:txBody>
      </p:sp>
      <p:pic>
        <p:nvPicPr>
          <p:cNvPr id="45" name="Graphic 147">
            <a:extLst>
              <a:ext uri="{FF2B5EF4-FFF2-40B4-BE49-F238E27FC236}">
                <a16:creationId xmlns:a16="http://schemas.microsoft.com/office/drawing/2014/main" id="{8C7D7CF6-B922-D048-ACC6-1989BBB979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076017" y="1052975"/>
            <a:ext cx="407253" cy="4072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A0688A5-BD43-6041-8BC7-DEA3C82428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9411" y="1052975"/>
            <a:ext cx="407253" cy="407253"/>
          </a:xfrm>
          <a:prstGeom prst="rect">
            <a:avLst/>
          </a:prstGeom>
        </p:spPr>
      </p:pic>
      <p:pic>
        <p:nvPicPr>
          <p:cNvPr id="47" name="Picture 36">
            <a:extLst>
              <a:ext uri="{FF2B5EF4-FFF2-40B4-BE49-F238E27FC236}">
                <a16:creationId xmlns:a16="http://schemas.microsoft.com/office/drawing/2014/main" id="{BE651F35-613A-CD48-A088-2B58745E84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2726" y="1057123"/>
            <a:ext cx="405411" cy="40541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3F4DB23-40E1-4640-B0B6-80F76A454FF3}"/>
              </a:ext>
            </a:extLst>
          </p:cNvPr>
          <p:cNvSpPr txBox="1"/>
          <p:nvPr/>
        </p:nvSpPr>
        <p:spPr>
          <a:xfrm>
            <a:off x="3463287" y="3960866"/>
            <a:ext cx="66168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  <a:t>LAN Edge</a:t>
            </a:r>
            <a:b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F44DC8-109A-1C41-AE3C-5B38E2ADA209}"/>
              </a:ext>
            </a:extLst>
          </p:cNvPr>
          <p:cNvSpPr txBox="1"/>
          <p:nvPr/>
        </p:nvSpPr>
        <p:spPr>
          <a:xfrm>
            <a:off x="4366945" y="3960866"/>
            <a:ext cx="70899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  <a:t>WAN Edge</a:t>
            </a:r>
            <a:b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B00005-6BDA-E448-AD8D-E776211C214B}"/>
              </a:ext>
            </a:extLst>
          </p:cNvPr>
          <p:cNvSpPr txBox="1"/>
          <p:nvPr/>
        </p:nvSpPr>
        <p:spPr>
          <a:xfrm>
            <a:off x="5463591" y="3960866"/>
            <a:ext cx="571812" cy="2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  <a:t>DC Edge</a:t>
            </a:r>
            <a:b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0DFB27-3D3A-574C-9790-695D41EE476C}"/>
              </a:ext>
            </a:extLst>
          </p:cNvPr>
          <p:cNvSpPr txBox="1"/>
          <p:nvPr/>
        </p:nvSpPr>
        <p:spPr>
          <a:xfrm>
            <a:off x="6386929" y="3960866"/>
            <a:ext cx="71057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  <a:t>Cloud Edge</a:t>
            </a:r>
            <a:br>
              <a:rPr lang="en-US" sz="700" b="1">
                <a:solidFill>
                  <a:schemeClr val="accent6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52" name="Picture 12">
            <a:extLst>
              <a:ext uri="{FF2B5EF4-FFF2-40B4-BE49-F238E27FC236}">
                <a16:creationId xmlns:a16="http://schemas.microsoft.com/office/drawing/2014/main" id="{A8185962-534D-CF49-B0E2-ED768E9651FA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589477" y="4425822"/>
            <a:ext cx="320040" cy="32004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503FFEF-E905-AF49-BC8E-0AA867116D2D}"/>
              </a:ext>
            </a:extLst>
          </p:cNvPr>
          <p:cNvSpPr txBox="1"/>
          <p:nvPr/>
        </p:nvSpPr>
        <p:spPr>
          <a:xfrm>
            <a:off x="5463591" y="4806893"/>
            <a:ext cx="571812" cy="2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FortiGate</a:t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10BBB25-EFB3-684B-8BEB-ADB2420821B7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561424" y="4425822"/>
            <a:ext cx="320040" cy="320040"/>
          </a:xfrm>
          <a:prstGeom prst="rect">
            <a:avLst/>
          </a:prstGeom>
        </p:spPr>
      </p:pic>
      <p:pic>
        <p:nvPicPr>
          <p:cNvPr id="55" name="Picture 190">
            <a:extLst>
              <a:ext uri="{FF2B5EF4-FFF2-40B4-BE49-F238E27FC236}">
                <a16:creationId xmlns:a16="http://schemas.microsoft.com/office/drawing/2014/main" id="{E57723AE-3FCC-6C45-8F17-71034DB921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583523" y="4425822"/>
            <a:ext cx="317389" cy="320040"/>
          </a:xfrm>
          <a:prstGeom prst="rect">
            <a:avLst/>
          </a:prstGeom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9999E1E5-1B04-FD4D-A44B-6049A6FC5790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634107" y="4425822"/>
            <a:ext cx="320040" cy="3200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C6F7FF1-81AE-8448-9000-604A9C346FA0}"/>
              </a:ext>
            </a:extLst>
          </p:cNvPr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3634107" y="5297873"/>
            <a:ext cx="320040" cy="320040"/>
          </a:xfrm>
          <a:prstGeom prst="rect">
            <a:avLst/>
          </a:prstGeom>
        </p:spPr>
      </p:pic>
      <p:pic>
        <p:nvPicPr>
          <p:cNvPr id="58" name="Picture 10">
            <a:extLst>
              <a:ext uri="{FF2B5EF4-FFF2-40B4-BE49-F238E27FC236}">
                <a16:creationId xmlns:a16="http://schemas.microsoft.com/office/drawing/2014/main" id="{6CBB1C5F-8E8E-9248-8782-174FEDCB5EBC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589477" y="5297873"/>
            <a:ext cx="320040" cy="3200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71E0B4C-50AA-3D40-8995-03F5E7CD1948}"/>
              </a:ext>
            </a:extLst>
          </p:cNvPr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4561424" y="5297873"/>
            <a:ext cx="320040" cy="3200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8FB51DB-D94F-4E41-BD7F-033023C480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2197" y="5284802"/>
            <a:ext cx="320040" cy="34618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16D148F-8DFE-A942-AEA1-239FB0DA0AC3}"/>
              </a:ext>
            </a:extLst>
          </p:cNvPr>
          <p:cNvSpPr txBox="1"/>
          <p:nvPr/>
        </p:nvSpPr>
        <p:spPr>
          <a:xfrm>
            <a:off x="4336708" y="5641835"/>
            <a:ext cx="769472" cy="1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FortiExtender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2460C0-BB67-0A42-BEEC-84D51714921E}"/>
              </a:ext>
            </a:extLst>
          </p:cNvPr>
          <p:cNvSpPr txBox="1"/>
          <p:nvPr/>
        </p:nvSpPr>
        <p:spPr>
          <a:xfrm>
            <a:off x="3508221" y="4806893"/>
            <a:ext cx="571812" cy="1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FortiAP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BD8A5-D128-3C49-BB37-88CB7CFA216D}"/>
              </a:ext>
            </a:extLst>
          </p:cNvPr>
          <p:cNvSpPr txBox="1"/>
          <p:nvPr/>
        </p:nvSpPr>
        <p:spPr>
          <a:xfrm>
            <a:off x="3437267" y="5641835"/>
            <a:ext cx="713720" cy="1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FortiSwitch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2EE602-0C09-B84F-8918-A429408D524D}"/>
              </a:ext>
            </a:extLst>
          </p:cNvPr>
          <p:cNvSpPr txBox="1"/>
          <p:nvPr/>
        </p:nvSpPr>
        <p:spPr>
          <a:xfrm>
            <a:off x="6456311" y="4806893"/>
            <a:ext cx="571812" cy="37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FortiSASE</a:t>
            </a: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FCE341-DDC5-844D-8078-56EE77E989FB}"/>
              </a:ext>
            </a:extLst>
          </p:cNvPr>
          <p:cNvSpPr txBox="1"/>
          <p:nvPr/>
        </p:nvSpPr>
        <p:spPr>
          <a:xfrm>
            <a:off x="4436287" y="4806893"/>
            <a:ext cx="570314" cy="25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/>
              </a:rPr>
              <a:t>FortiGate </a:t>
            </a:r>
            <a:br>
              <a:rPr lang="en-US" sz="600" b="1">
                <a:solidFill>
                  <a:srgbClr val="000000"/>
                </a:solidFill>
                <a:cs typeface="Arial"/>
              </a:rPr>
            </a:br>
            <a:r>
              <a:rPr lang="en-US" sz="600" b="1">
                <a:solidFill>
                  <a:srgbClr val="000000"/>
                </a:solidFill>
                <a:cs typeface="Arial"/>
              </a:rPr>
              <a:t>SD-WAN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DA3689-3E80-B747-831B-3B2E5CE2BE24}"/>
              </a:ext>
            </a:extLst>
          </p:cNvPr>
          <p:cNvSpPr txBox="1"/>
          <p:nvPr/>
        </p:nvSpPr>
        <p:spPr>
          <a:xfrm>
            <a:off x="5463591" y="5641835"/>
            <a:ext cx="571812" cy="1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FortiProxy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DBA483-DE2C-1442-A243-719C57E641CF}"/>
              </a:ext>
            </a:extLst>
          </p:cNvPr>
          <p:cNvSpPr txBox="1"/>
          <p:nvPr/>
        </p:nvSpPr>
        <p:spPr>
          <a:xfrm>
            <a:off x="6386928" y="5641835"/>
            <a:ext cx="710578" cy="16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FortiISolator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965187-AA0D-BA44-8C88-1EC80B03C7C7}"/>
              </a:ext>
            </a:extLst>
          </p:cNvPr>
          <p:cNvCxnSpPr/>
          <p:nvPr/>
        </p:nvCxnSpPr>
        <p:spPr>
          <a:xfrm>
            <a:off x="4252802" y="3997666"/>
            <a:ext cx="0" cy="189577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C3BB31-BB2F-424B-814F-453A4E9FC6A2}"/>
              </a:ext>
            </a:extLst>
          </p:cNvPr>
          <p:cNvCxnSpPr/>
          <p:nvPr/>
        </p:nvCxnSpPr>
        <p:spPr>
          <a:xfrm>
            <a:off x="6276762" y="3997666"/>
            <a:ext cx="0" cy="189577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998554-0ED8-4841-A8E9-7E435A10F952}"/>
              </a:ext>
            </a:extLst>
          </p:cNvPr>
          <p:cNvCxnSpPr/>
          <p:nvPr/>
        </p:nvCxnSpPr>
        <p:spPr>
          <a:xfrm>
            <a:off x="5275905" y="3997666"/>
            <a:ext cx="0" cy="189577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604B841-F5BF-2D48-A19F-065766DA4B0A}"/>
              </a:ext>
            </a:extLst>
          </p:cNvPr>
          <p:cNvSpPr txBox="1"/>
          <p:nvPr/>
        </p:nvSpPr>
        <p:spPr>
          <a:xfrm>
            <a:off x="7753831" y="3960866"/>
            <a:ext cx="5737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  <a:t>Network</a:t>
            </a:r>
            <a:b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FC389E-54AB-A848-882E-344114267AD5}"/>
              </a:ext>
            </a:extLst>
          </p:cNvPr>
          <p:cNvSpPr txBox="1"/>
          <p:nvPr/>
        </p:nvSpPr>
        <p:spPr>
          <a:xfrm>
            <a:off x="9336582" y="3960866"/>
            <a:ext cx="5737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  <a:t>Platform</a:t>
            </a:r>
            <a:b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89DDF2-585B-5249-8573-1C365F119073}"/>
              </a:ext>
            </a:extLst>
          </p:cNvPr>
          <p:cNvSpPr txBox="1"/>
          <p:nvPr/>
        </p:nvSpPr>
        <p:spPr>
          <a:xfrm>
            <a:off x="10722415" y="3960866"/>
            <a:ext cx="7273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  <a:t>Applications</a:t>
            </a:r>
            <a:br>
              <a:rPr lang="en-US" sz="700" b="1">
                <a:solidFill>
                  <a:schemeClr val="accent3"/>
                </a:solidFill>
                <a:cs typeface="Arial" panose="020B0604020202020204" pitchFamily="34" charset="0"/>
              </a:rPr>
            </a:br>
            <a:endParaRPr lang="en-US" sz="700" b="1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97B847-80F7-0740-B54F-85167930B19D}"/>
              </a:ext>
            </a:extLst>
          </p:cNvPr>
          <p:cNvSpPr txBox="1"/>
          <p:nvPr/>
        </p:nvSpPr>
        <p:spPr>
          <a:xfrm>
            <a:off x="7435646" y="4806893"/>
            <a:ext cx="62107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FortiGate VM</a:t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87D571-18D6-024F-86AF-DC9115153F4D}"/>
              </a:ext>
            </a:extLst>
          </p:cNvPr>
          <p:cNvCxnSpPr>
            <a:cxnSpLocks/>
          </p:cNvCxnSpPr>
          <p:nvPr/>
        </p:nvCxnSpPr>
        <p:spPr>
          <a:xfrm>
            <a:off x="8895929" y="4004099"/>
            <a:ext cx="0" cy="188934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78FCDFE-8CC4-C04E-A621-8A532F9278E1}"/>
              </a:ext>
            </a:extLst>
          </p:cNvPr>
          <p:cNvCxnSpPr>
            <a:cxnSpLocks/>
          </p:cNvCxnSpPr>
          <p:nvPr/>
        </p:nvCxnSpPr>
        <p:spPr>
          <a:xfrm flipH="1">
            <a:off x="10342245" y="4004099"/>
            <a:ext cx="1" cy="1889341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c 183">
            <a:extLst>
              <a:ext uri="{FF2B5EF4-FFF2-40B4-BE49-F238E27FC236}">
                <a16:creationId xmlns:a16="http://schemas.microsoft.com/office/drawing/2014/main" id="{2D737803-18A2-244F-A3EF-483797E6161D}"/>
              </a:ext>
            </a:extLst>
          </p:cNvPr>
          <p:cNvPicPr>
            <a:picLocks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598447" y="4425822"/>
            <a:ext cx="320040" cy="320040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03B5FAF4-74C8-D747-8E1E-CBA9A4C33D1B}"/>
              </a:ext>
            </a:extLst>
          </p:cNvPr>
          <p:cNvPicPr>
            <a:picLocks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315008" y="4424565"/>
            <a:ext cx="320040" cy="322554"/>
          </a:xfrm>
          <a:prstGeom prst="rect">
            <a:avLst/>
          </a:prstGeom>
        </p:spPr>
      </p:pic>
      <p:pic>
        <p:nvPicPr>
          <p:cNvPr id="79" name="Graphic 185">
            <a:extLst>
              <a:ext uri="{FF2B5EF4-FFF2-40B4-BE49-F238E27FC236}">
                <a16:creationId xmlns:a16="http://schemas.microsoft.com/office/drawing/2014/main" id="{F2F5C715-27F1-0D47-ABE7-62002CD630DE}"/>
              </a:ext>
            </a:extLst>
          </p:cNvPr>
          <p:cNvPicPr>
            <a:picLocks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7598447" y="5297873"/>
            <a:ext cx="320040" cy="320040"/>
          </a:xfrm>
          <a:prstGeom prst="rect">
            <a:avLst/>
          </a:prstGeom>
        </p:spPr>
      </p:pic>
      <p:pic>
        <p:nvPicPr>
          <p:cNvPr id="80" name="Picture 71">
            <a:extLst>
              <a:ext uri="{FF2B5EF4-FFF2-40B4-BE49-F238E27FC236}">
                <a16:creationId xmlns:a16="http://schemas.microsoft.com/office/drawing/2014/main" id="{4506C0CE-885A-CA46-B193-4DD74726B012}"/>
              </a:ext>
            </a:extLst>
          </p:cNvPr>
          <p:cNvPicPr>
            <a:picLocks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 bwMode="auto">
          <a:xfrm>
            <a:off x="8296153" y="5297873"/>
            <a:ext cx="32004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1A4DCC6-9210-EC40-8955-AD96B46CC38B}"/>
              </a:ext>
            </a:extLst>
          </p:cNvPr>
          <p:cNvSpPr txBox="1"/>
          <p:nvPr/>
        </p:nvSpPr>
        <p:spPr>
          <a:xfrm>
            <a:off x="7435646" y="5641835"/>
            <a:ext cx="62107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FortiDDos</a:t>
            </a: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1E59A5-E356-094D-A5B4-D3441772DFA2}"/>
              </a:ext>
            </a:extLst>
          </p:cNvPr>
          <p:cNvSpPr txBox="1"/>
          <p:nvPr/>
        </p:nvSpPr>
        <p:spPr>
          <a:xfrm>
            <a:off x="7949068" y="5641835"/>
            <a:ext cx="9896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FortiSegment</a:t>
            </a: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8906696-2BED-D549-8CC2-06AF993A2D03}"/>
              </a:ext>
            </a:extLst>
          </p:cNvPr>
          <p:cNvSpPr txBox="1"/>
          <p:nvPr/>
        </p:nvSpPr>
        <p:spPr>
          <a:xfrm>
            <a:off x="8133352" y="4806893"/>
            <a:ext cx="62107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Cloud Networking</a:t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C0CC80-ECA7-574E-A9D4-6F9314BA383E}"/>
              </a:ext>
            </a:extLst>
          </p:cNvPr>
          <p:cNvSpPr txBox="1"/>
          <p:nvPr/>
        </p:nvSpPr>
        <p:spPr>
          <a:xfrm>
            <a:off x="8890260" y="4806893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FortiCASB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5" name="Graphic 191">
            <a:extLst>
              <a:ext uri="{FF2B5EF4-FFF2-40B4-BE49-F238E27FC236}">
                <a16:creationId xmlns:a16="http://schemas.microsoft.com/office/drawing/2014/main" id="{82CA7461-B78D-3B4D-A1E4-DEB0E6DD3BA2}"/>
              </a:ext>
            </a:extLst>
          </p:cNvPr>
          <p:cNvPicPr>
            <a:picLocks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9123222" y="4425822"/>
            <a:ext cx="320040" cy="32004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75B3C96-F68C-814B-AF81-604F132775B6}"/>
              </a:ext>
            </a:extLst>
          </p:cNvPr>
          <p:cNvSpPr txBox="1"/>
          <p:nvPr/>
        </p:nvSpPr>
        <p:spPr>
          <a:xfrm>
            <a:off x="9539158" y="4806893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FortiCWP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87" name="Graphic 193">
            <a:extLst>
              <a:ext uri="{FF2B5EF4-FFF2-40B4-BE49-F238E27FC236}">
                <a16:creationId xmlns:a16="http://schemas.microsoft.com/office/drawing/2014/main" id="{D21BE96C-D169-0D40-B643-D4EC6F0D5E02}"/>
              </a:ext>
            </a:extLst>
          </p:cNvPr>
          <p:cNvPicPr>
            <a:picLocks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9772120" y="4425822"/>
            <a:ext cx="320040" cy="32004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CF45F1A-E94C-2B4F-9C49-9C95AC127068}"/>
              </a:ext>
            </a:extLst>
          </p:cNvPr>
          <p:cNvSpPr txBox="1"/>
          <p:nvPr/>
        </p:nvSpPr>
        <p:spPr>
          <a:xfrm>
            <a:off x="10403905" y="4806893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FortiWeb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A31C32-110F-6443-B671-C6F156A2D3AC}"/>
              </a:ext>
            </a:extLst>
          </p:cNvPr>
          <p:cNvSpPr txBox="1"/>
          <p:nvPr/>
        </p:nvSpPr>
        <p:spPr>
          <a:xfrm>
            <a:off x="11084886" y="4806893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FortiMail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1027CA-4E25-F642-A0CB-26EBA19E91BD}"/>
              </a:ext>
            </a:extLst>
          </p:cNvPr>
          <p:cNvSpPr txBox="1"/>
          <p:nvPr/>
        </p:nvSpPr>
        <p:spPr>
          <a:xfrm>
            <a:off x="10403905" y="5641835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FortiADC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1" name="Graphic 197">
            <a:extLst>
              <a:ext uri="{FF2B5EF4-FFF2-40B4-BE49-F238E27FC236}">
                <a16:creationId xmlns:a16="http://schemas.microsoft.com/office/drawing/2014/main" id="{2A02F0E0-62EE-4E4F-9948-DDD9A3D2F434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10636867" y="4425822"/>
            <a:ext cx="320040" cy="320040"/>
          </a:xfrm>
          <a:prstGeom prst="rect">
            <a:avLst/>
          </a:prstGeom>
        </p:spPr>
      </p:pic>
      <p:pic>
        <p:nvPicPr>
          <p:cNvPr id="92" name="Graphic 198">
            <a:extLst>
              <a:ext uri="{FF2B5EF4-FFF2-40B4-BE49-F238E27FC236}">
                <a16:creationId xmlns:a16="http://schemas.microsoft.com/office/drawing/2014/main" id="{F8E2CE6C-D9DC-D946-A5E7-37D720FBE82E}"/>
              </a:ext>
            </a:extLst>
          </p:cNvPr>
          <p:cNvPicPr>
            <a:picLocks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>
            <a:fillRect/>
          </a:stretch>
        </p:blipFill>
        <p:spPr>
          <a:xfrm>
            <a:off x="11305567" y="4425822"/>
            <a:ext cx="320040" cy="320040"/>
          </a:xfrm>
          <a:prstGeom prst="rect">
            <a:avLst/>
          </a:prstGeom>
        </p:spPr>
      </p:pic>
      <p:pic>
        <p:nvPicPr>
          <p:cNvPr id="93" name="Graphic 199">
            <a:extLst>
              <a:ext uri="{FF2B5EF4-FFF2-40B4-BE49-F238E27FC236}">
                <a16:creationId xmlns:a16="http://schemas.microsoft.com/office/drawing/2014/main" id="{9A849A20-FA41-BB4A-8FCC-68E1E89FA69D}"/>
              </a:ext>
            </a:extLst>
          </p:cNvPr>
          <p:cNvPicPr>
            <a:picLocks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10636867" y="5297873"/>
            <a:ext cx="320040" cy="320040"/>
          </a:xfrm>
          <a:prstGeom prst="rect">
            <a:avLst/>
          </a:prstGeom>
        </p:spPr>
      </p:pic>
      <p:pic>
        <p:nvPicPr>
          <p:cNvPr id="94" name="Graphic 7">
            <a:extLst>
              <a:ext uri="{FF2B5EF4-FFF2-40B4-BE49-F238E27FC236}">
                <a16:creationId xmlns:a16="http://schemas.microsoft.com/office/drawing/2014/main" id="{D217CCBF-5172-C340-BD07-F92D5029B786}"/>
              </a:ext>
            </a:extLst>
          </p:cNvPr>
          <p:cNvPicPr>
            <a:picLocks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11305567" y="5297873"/>
            <a:ext cx="320040" cy="32004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ACA1DD9-6F23-AE4B-B1FE-764BBFC57A0E}"/>
              </a:ext>
            </a:extLst>
          </p:cNvPr>
          <p:cNvSpPr txBox="1"/>
          <p:nvPr/>
        </p:nvSpPr>
        <p:spPr>
          <a:xfrm>
            <a:off x="11084886" y="5641835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FortiGSLB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72CBFE0-7482-854F-995A-D89FE2784929}"/>
              </a:ext>
            </a:extLst>
          </p:cNvPr>
          <p:cNvSpPr txBox="1"/>
          <p:nvPr/>
        </p:nvSpPr>
        <p:spPr>
          <a:xfrm>
            <a:off x="8847708" y="5641835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AWS Native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5B2738-D406-F843-B78E-D21CF5C79668}"/>
              </a:ext>
            </a:extLst>
          </p:cNvPr>
          <p:cNvSpPr txBox="1"/>
          <p:nvPr/>
        </p:nvSpPr>
        <p:spPr>
          <a:xfrm>
            <a:off x="9539158" y="5641835"/>
            <a:ext cx="76140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Azure Native</a:t>
            </a:r>
          </a:p>
        </p:txBody>
      </p:sp>
      <p:pic>
        <p:nvPicPr>
          <p:cNvPr id="98" name="Picture 36">
            <a:extLst>
              <a:ext uri="{FF2B5EF4-FFF2-40B4-BE49-F238E27FC236}">
                <a16:creationId xmlns:a16="http://schemas.microsoft.com/office/drawing/2014/main" id="{86314187-72F4-6B49-BEB0-C4EC248D9A3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/>
        </p:blipFill>
        <p:spPr>
          <a:xfrm>
            <a:off x="9062268" y="5349427"/>
            <a:ext cx="320227" cy="21693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DF8FEFB9-BD8A-8243-B084-E68213A9CB32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79" y="5288702"/>
            <a:ext cx="478000" cy="33838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D3232F6-EAA0-8B42-9512-67012EDEF2AC}"/>
              </a:ext>
            </a:extLst>
          </p:cNvPr>
          <p:cNvSpPr txBox="1"/>
          <p:nvPr/>
        </p:nvSpPr>
        <p:spPr>
          <a:xfrm>
            <a:off x="526912" y="5596959"/>
            <a:ext cx="718702" cy="17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FortiToken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AAD2F9-AEA9-3B44-870E-B4842577792D}"/>
              </a:ext>
            </a:extLst>
          </p:cNvPr>
          <p:cNvSpPr txBox="1"/>
          <p:nvPr/>
        </p:nvSpPr>
        <p:spPr>
          <a:xfrm>
            <a:off x="1590004" y="4818503"/>
            <a:ext cx="718702" cy="17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FortiNAC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F421DC-1FC8-7D4A-ABBE-6A830A247BCB}"/>
              </a:ext>
            </a:extLst>
          </p:cNvPr>
          <p:cNvSpPr txBox="1"/>
          <p:nvPr/>
        </p:nvSpPr>
        <p:spPr>
          <a:xfrm>
            <a:off x="533632" y="4831187"/>
            <a:ext cx="718702" cy="17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54E91FA-8909-4841-8451-BA6B15078902}"/>
              </a:ext>
            </a:extLst>
          </p:cNvPr>
          <p:cNvSpPr txBox="1"/>
          <p:nvPr/>
        </p:nvSpPr>
        <p:spPr>
          <a:xfrm>
            <a:off x="1479886" y="5601666"/>
            <a:ext cx="934808" cy="29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FortiAuthenticator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4" name="Picture 27">
            <a:extLst>
              <a:ext uri="{FF2B5EF4-FFF2-40B4-BE49-F238E27FC236}">
                <a16:creationId xmlns:a16="http://schemas.microsoft.com/office/drawing/2014/main" id="{58D531A0-1799-B443-858B-47FF6A35F781}"/>
              </a:ext>
            </a:extLst>
          </p:cNvPr>
          <p:cNvPicPr>
            <a:picLocks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xmlns="" r:embed="rId51"/>
              </a:ext>
            </a:extLst>
          </a:blip>
          <a:stretch>
            <a:fillRect/>
          </a:stretch>
        </p:blipFill>
        <p:spPr>
          <a:xfrm>
            <a:off x="1787665" y="4456378"/>
            <a:ext cx="320040" cy="320040"/>
          </a:xfrm>
          <a:prstGeom prst="rect">
            <a:avLst/>
          </a:prstGeom>
        </p:spPr>
      </p:pic>
      <p:pic>
        <p:nvPicPr>
          <p:cNvPr id="105" name="Picture 28">
            <a:extLst>
              <a:ext uri="{FF2B5EF4-FFF2-40B4-BE49-F238E27FC236}">
                <a16:creationId xmlns:a16="http://schemas.microsoft.com/office/drawing/2014/main" id="{0F869228-80D8-9C40-811C-33F53F989FCA}"/>
              </a:ext>
            </a:extLst>
          </p:cNvPr>
          <p:cNvPicPr>
            <a:picLocks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739306" y="4469062"/>
            <a:ext cx="320040" cy="320040"/>
          </a:xfrm>
          <a:prstGeom prst="rect">
            <a:avLst/>
          </a:prstGeom>
        </p:spPr>
      </p:pic>
      <p:pic>
        <p:nvPicPr>
          <p:cNvPr id="106" name="Picture 29">
            <a:extLst>
              <a:ext uri="{FF2B5EF4-FFF2-40B4-BE49-F238E27FC236}">
                <a16:creationId xmlns:a16="http://schemas.microsoft.com/office/drawing/2014/main" id="{08807240-CBBD-3849-ADD8-CDD837415579}"/>
              </a:ext>
            </a:extLst>
          </p:cNvPr>
          <p:cNvPicPr>
            <a:picLocks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xmlns="" r:embed="rId55"/>
              </a:ext>
            </a:extLst>
          </a:blip>
          <a:stretch>
            <a:fillRect/>
          </a:stretch>
        </p:blipFill>
        <p:spPr>
          <a:xfrm>
            <a:off x="1774466" y="5267043"/>
            <a:ext cx="320040" cy="320040"/>
          </a:xfrm>
          <a:prstGeom prst="rect">
            <a:avLst/>
          </a:prstGeom>
        </p:spPr>
      </p:pic>
      <p:pic>
        <p:nvPicPr>
          <p:cNvPr id="107" name="Picture 32">
            <a:extLst>
              <a:ext uri="{FF2B5EF4-FFF2-40B4-BE49-F238E27FC236}">
                <a16:creationId xmlns:a16="http://schemas.microsoft.com/office/drawing/2014/main" id="{4FFB3C66-B341-7B4C-8A85-A662D49229FE}"/>
              </a:ext>
            </a:extLst>
          </p:cNvPr>
          <p:cNvPicPr>
            <a:picLocks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710505" y="5249231"/>
            <a:ext cx="320040" cy="320040"/>
          </a:xfrm>
          <a:prstGeom prst="rect">
            <a:avLst/>
          </a:prstGeom>
        </p:spPr>
      </p:pic>
      <p:pic>
        <p:nvPicPr>
          <p:cNvPr id="108" name="Graphic 7">
            <a:extLst>
              <a:ext uri="{FF2B5EF4-FFF2-40B4-BE49-F238E27FC236}">
                <a16:creationId xmlns:a16="http://schemas.microsoft.com/office/drawing/2014/main" id="{DB060379-5F80-D742-A33C-D214B6EF098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xmlns="" r:embed="rId59"/>
              </a:ext>
            </a:extLst>
          </a:blip>
          <a:stretch>
            <a:fillRect/>
          </a:stretch>
        </p:blipFill>
        <p:spPr>
          <a:xfrm>
            <a:off x="10363837" y="1827387"/>
            <a:ext cx="320040" cy="320040"/>
          </a:xfrm>
          <a:prstGeom prst="rect">
            <a:avLst/>
          </a:prstGeom>
        </p:spPr>
      </p:pic>
      <p:pic>
        <p:nvPicPr>
          <p:cNvPr id="109" name="Graphic 16">
            <a:extLst>
              <a:ext uri="{FF2B5EF4-FFF2-40B4-BE49-F238E27FC236}">
                <a16:creationId xmlns:a16="http://schemas.microsoft.com/office/drawing/2014/main" id="{CB4E39F0-8762-8A4C-8443-BE79D37A9A5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11190088" y="1827387"/>
            <a:ext cx="320040" cy="320040"/>
          </a:xfrm>
          <a:prstGeom prst="rect">
            <a:avLst/>
          </a:prstGeom>
        </p:spPr>
      </p:pic>
      <p:pic>
        <p:nvPicPr>
          <p:cNvPr id="110" name="Graphic 12">
            <a:extLst>
              <a:ext uri="{FF2B5EF4-FFF2-40B4-BE49-F238E27FC236}">
                <a16:creationId xmlns:a16="http://schemas.microsoft.com/office/drawing/2014/main" id="{777C8690-1F5E-CD4A-B47A-1C4838711B2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0375131" y="2617358"/>
            <a:ext cx="320040" cy="320040"/>
          </a:xfrm>
          <a:prstGeom prst="rect">
            <a:avLst/>
          </a:prstGeom>
        </p:spPr>
      </p:pic>
      <p:pic>
        <p:nvPicPr>
          <p:cNvPr id="111" name="Graphic 18">
            <a:extLst>
              <a:ext uri="{FF2B5EF4-FFF2-40B4-BE49-F238E27FC236}">
                <a16:creationId xmlns:a16="http://schemas.microsoft.com/office/drawing/2014/main" id="{2FA4DD60-0677-9748-A77B-F60D52B3FC6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xmlns="" r:embed="rId65"/>
              </a:ext>
            </a:extLst>
          </a:blip>
          <a:stretch>
            <a:fillRect/>
          </a:stretch>
        </p:blipFill>
        <p:spPr>
          <a:xfrm>
            <a:off x="11190088" y="2617358"/>
            <a:ext cx="320040" cy="32004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A1BA66E5-7652-6740-8CC9-C6248254E3C2}"/>
              </a:ext>
            </a:extLst>
          </p:cNvPr>
          <p:cNvSpPr txBox="1"/>
          <p:nvPr/>
        </p:nvSpPr>
        <p:spPr>
          <a:xfrm>
            <a:off x="8680101" y="2888432"/>
            <a:ext cx="99936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FortiMonitor</a:t>
            </a:r>
          </a:p>
        </p:txBody>
      </p:sp>
      <p:pic>
        <p:nvPicPr>
          <p:cNvPr id="113" name="Picture 175">
            <a:extLst>
              <a:ext uri="{FF2B5EF4-FFF2-40B4-BE49-F238E27FC236}">
                <a16:creationId xmlns:a16="http://schemas.microsoft.com/office/drawing/2014/main" id="{F295EDE9-369C-5840-8C65-9128367537F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xmlns="" r:embed="rId67"/>
              </a:ext>
            </a:extLst>
          </a:blip>
          <a:srcRect/>
          <a:stretch/>
        </p:blipFill>
        <p:spPr bwMode="auto">
          <a:xfrm>
            <a:off x="8284234" y="2831985"/>
            <a:ext cx="32004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5BE60ED-B45C-6448-9966-C57750507D15}"/>
              </a:ext>
            </a:extLst>
          </p:cNvPr>
          <p:cNvSpPr txBox="1"/>
          <p:nvPr/>
        </p:nvSpPr>
        <p:spPr>
          <a:xfrm>
            <a:off x="8680101" y="1891052"/>
            <a:ext cx="939570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FortiManager</a:t>
            </a:r>
          </a:p>
        </p:txBody>
      </p:sp>
      <p:pic>
        <p:nvPicPr>
          <p:cNvPr id="115" name="Picture 175">
            <a:extLst>
              <a:ext uri="{FF2B5EF4-FFF2-40B4-BE49-F238E27FC236}">
                <a16:creationId xmlns:a16="http://schemas.microsoft.com/office/drawing/2014/main" id="{173974F1-D596-3E47-9D39-BAE19087FCF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xmlns="" r:embed="rId69"/>
              </a:ext>
            </a:extLst>
          </a:blip>
          <a:srcRect/>
          <a:stretch/>
        </p:blipFill>
        <p:spPr bwMode="auto">
          <a:xfrm>
            <a:off x="8284234" y="1804045"/>
            <a:ext cx="32004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A453F9CC-3429-9C4C-8AB3-AA70E4FA7223}"/>
              </a:ext>
            </a:extLst>
          </p:cNvPr>
          <p:cNvSpPr txBox="1"/>
          <p:nvPr/>
        </p:nvSpPr>
        <p:spPr>
          <a:xfrm>
            <a:off x="8680101" y="2412413"/>
            <a:ext cx="99936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FortiCloud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17" name="Picture 183">
            <a:extLst>
              <a:ext uri="{FF2B5EF4-FFF2-40B4-BE49-F238E27FC236}">
                <a16:creationId xmlns:a16="http://schemas.microsoft.com/office/drawing/2014/main" id="{22A1297A-C6FD-FD4A-A752-355C4659E980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xmlns="" r:embed="rId71"/>
              </a:ext>
            </a:extLst>
          </a:blip>
          <a:srcRect/>
          <a:stretch/>
        </p:blipFill>
        <p:spPr>
          <a:xfrm>
            <a:off x="8284234" y="2364184"/>
            <a:ext cx="320040" cy="320040"/>
          </a:xfrm>
          <a:prstGeom prst="rect">
            <a:avLst/>
          </a:prstGeom>
        </p:spPr>
      </p:pic>
      <p:pic>
        <p:nvPicPr>
          <p:cNvPr id="118" name="Picture 121">
            <a:extLst>
              <a:ext uri="{FF2B5EF4-FFF2-40B4-BE49-F238E27FC236}">
                <a16:creationId xmlns:a16="http://schemas.microsoft.com/office/drawing/2014/main" id="{3B33F0E5-3C5F-E241-997A-8F503991F7ED}"/>
              </a:ext>
            </a:extLst>
          </p:cNvPr>
          <p:cNvPicPr>
            <a:picLocks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xmlns="" r:embed="rId73"/>
              </a:ext>
            </a:extLst>
          </a:blip>
          <a:stretch>
            <a:fillRect/>
          </a:stretch>
        </p:blipFill>
        <p:spPr>
          <a:xfrm>
            <a:off x="626368" y="1926858"/>
            <a:ext cx="320040" cy="320040"/>
          </a:xfrm>
          <a:prstGeom prst="rect">
            <a:avLst/>
          </a:prstGeom>
        </p:spPr>
      </p:pic>
      <p:pic>
        <p:nvPicPr>
          <p:cNvPr id="119" name="Picture 121">
            <a:extLst>
              <a:ext uri="{FF2B5EF4-FFF2-40B4-BE49-F238E27FC236}">
                <a16:creationId xmlns:a16="http://schemas.microsoft.com/office/drawing/2014/main" id="{7B6BBF60-0B0D-9A40-8B24-2C79A5F55854}"/>
              </a:ext>
            </a:extLst>
          </p:cNvPr>
          <p:cNvPicPr>
            <a:picLocks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75"/>
              </a:ext>
            </a:extLst>
          </a:blip>
          <a:stretch>
            <a:fillRect/>
          </a:stretch>
        </p:blipFill>
        <p:spPr>
          <a:xfrm>
            <a:off x="626368" y="2387283"/>
            <a:ext cx="320040" cy="320040"/>
          </a:xfrm>
          <a:prstGeom prst="rect">
            <a:avLst/>
          </a:prstGeom>
        </p:spPr>
      </p:pic>
      <p:pic>
        <p:nvPicPr>
          <p:cNvPr id="120" name="Picture 121">
            <a:extLst>
              <a:ext uri="{FF2B5EF4-FFF2-40B4-BE49-F238E27FC236}">
                <a16:creationId xmlns:a16="http://schemas.microsoft.com/office/drawing/2014/main" id="{085C8044-A48F-D348-B98C-8436C93898F4}"/>
              </a:ext>
            </a:extLst>
          </p:cNvPr>
          <p:cNvPicPr>
            <a:picLocks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136564" y="2387283"/>
            <a:ext cx="320040" cy="320040"/>
          </a:xfrm>
          <a:prstGeom prst="rect">
            <a:avLst/>
          </a:prstGeom>
        </p:spPr>
      </p:pic>
      <p:pic>
        <p:nvPicPr>
          <p:cNvPr id="121" name="Graphic 92">
            <a:extLst>
              <a:ext uri="{FF2B5EF4-FFF2-40B4-BE49-F238E27FC236}">
                <a16:creationId xmlns:a16="http://schemas.microsoft.com/office/drawing/2014/main" id="{149744E5-33B3-1E47-AD4A-94CE3D5E1541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xmlns="" r:embed="rId79"/>
              </a:ext>
            </a:extLst>
          </a:blip>
          <a:stretch>
            <a:fillRect/>
          </a:stretch>
        </p:blipFill>
        <p:spPr>
          <a:xfrm>
            <a:off x="635412" y="2832514"/>
            <a:ext cx="320040" cy="320040"/>
          </a:xfrm>
          <a:prstGeom prst="rect">
            <a:avLst/>
          </a:prstGeom>
        </p:spPr>
      </p:pic>
      <p:pic>
        <p:nvPicPr>
          <p:cNvPr id="122" name="Picture 92">
            <a:extLst>
              <a:ext uri="{FF2B5EF4-FFF2-40B4-BE49-F238E27FC236}">
                <a16:creationId xmlns:a16="http://schemas.microsoft.com/office/drawing/2014/main" id="{C00D6430-FC12-224A-A7F6-9BB35E1D96D0}"/>
              </a:ext>
            </a:extLst>
          </p:cNvPr>
          <p:cNvPicPr>
            <a:picLocks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/>
        </p:blipFill>
        <p:spPr>
          <a:xfrm>
            <a:off x="2128865" y="1917207"/>
            <a:ext cx="323681" cy="32004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926C5590-794A-9645-8D36-03239EED6A00}"/>
              </a:ext>
            </a:extLst>
          </p:cNvPr>
          <p:cNvSpPr txBox="1"/>
          <p:nvPr/>
        </p:nvSpPr>
        <p:spPr>
          <a:xfrm>
            <a:off x="3509080" y="1504033"/>
            <a:ext cx="654917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2"/>
                </a:solidFill>
                <a:cs typeface="Arial" panose="020B0604020202020204" pitchFamily="34" charset="0"/>
              </a:rPr>
              <a:t>Endpoint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23E98AE-CAF9-1B45-8E79-B382DFFDF80A}"/>
              </a:ext>
            </a:extLst>
          </p:cNvPr>
          <p:cNvSpPr txBox="1"/>
          <p:nvPr/>
        </p:nvSpPr>
        <p:spPr>
          <a:xfrm>
            <a:off x="4787857" y="1504033"/>
            <a:ext cx="654917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2"/>
                </a:solidFill>
                <a:cs typeface="Arial" panose="020B0604020202020204" pitchFamily="34" charset="0"/>
              </a:rPr>
              <a:t>Breach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A5AE699-5597-1448-AB66-3EA57B123B55}"/>
              </a:ext>
            </a:extLst>
          </p:cNvPr>
          <p:cNvSpPr txBox="1"/>
          <p:nvPr/>
        </p:nvSpPr>
        <p:spPr>
          <a:xfrm>
            <a:off x="6324949" y="1504033"/>
            <a:ext cx="1059885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2"/>
                </a:solidFill>
                <a:cs typeface="Arial" panose="020B0604020202020204" pitchFamily="34" charset="0"/>
              </a:rPr>
              <a:t>Incident Response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FE636C1-827B-9446-8399-BE81605B2B2F}"/>
              </a:ext>
            </a:extLst>
          </p:cNvPr>
          <p:cNvCxnSpPr/>
          <p:nvPr/>
        </p:nvCxnSpPr>
        <p:spPr>
          <a:xfrm>
            <a:off x="4344853" y="1500063"/>
            <a:ext cx="0" cy="173736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B24C52B-6670-EC48-BF78-677896E52AA8}"/>
              </a:ext>
            </a:extLst>
          </p:cNvPr>
          <p:cNvCxnSpPr/>
          <p:nvPr/>
        </p:nvCxnSpPr>
        <p:spPr>
          <a:xfrm>
            <a:off x="5831311" y="1512261"/>
            <a:ext cx="0" cy="173736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96EE753D-7EA1-AB4F-AAEF-EE4C621E1EF4}"/>
              </a:ext>
            </a:extLst>
          </p:cNvPr>
          <p:cNvSpPr txBox="1"/>
          <p:nvPr/>
        </p:nvSpPr>
        <p:spPr>
          <a:xfrm>
            <a:off x="3509080" y="3023545"/>
            <a:ext cx="654917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FortiXDR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BAD874D-EF23-694B-906C-0CDC03B21739}"/>
              </a:ext>
            </a:extLst>
          </p:cNvPr>
          <p:cNvSpPr txBox="1"/>
          <p:nvPr/>
        </p:nvSpPr>
        <p:spPr>
          <a:xfrm>
            <a:off x="3509080" y="2304951"/>
            <a:ext cx="654917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018F75A-72C6-8748-84F5-0DB1A9B97BE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675693" y="1964642"/>
            <a:ext cx="321690" cy="32004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4F2AED7-D48F-3F4F-A036-D500D8107331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675693" y="2754226"/>
            <a:ext cx="321690" cy="32004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497F0569-4160-2B4A-90B4-E7C4FC0D45D8}"/>
              </a:ext>
            </a:extLst>
          </p:cNvPr>
          <p:cNvSpPr txBox="1"/>
          <p:nvPr/>
        </p:nvSpPr>
        <p:spPr>
          <a:xfrm>
            <a:off x="5932662" y="2242891"/>
            <a:ext cx="802986" cy="17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/>
              </a:rPr>
              <a:t>FortiAnalyzer</a:t>
            </a:r>
            <a:endParaRPr lang="en-US" sz="600" b="1">
              <a:solidFill>
                <a:srgbClr val="000000"/>
              </a:solidFill>
              <a:cs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5F372EB-CEDD-E145-843F-58328ECD7636}"/>
              </a:ext>
            </a:extLst>
          </p:cNvPr>
          <p:cNvSpPr txBox="1"/>
          <p:nvPr/>
        </p:nvSpPr>
        <p:spPr>
          <a:xfrm>
            <a:off x="6826665" y="2242891"/>
            <a:ext cx="654917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FortiSIEM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864BA21-7B2A-A647-8A6C-DDF7EAB05E26}"/>
              </a:ext>
            </a:extLst>
          </p:cNvPr>
          <p:cNvSpPr txBox="1"/>
          <p:nvPr/>
        </p:nvSpPr>
        <p:spPr>
          <a:xfrm>
            <a:off x="5927229" y="2978667"/>
            <a:ext cx="81385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FortiISOAR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5" name="Picture 95">
            <a:extLst>
              <a:ext uri="{FF2B5EF4-FFF2-40B4-BE49-F238E27FC236}">
                <a16:creationId xmlns:a16="http://schemas.microsoft.com/office/drawing/2014/main" id="{BBCDDE5D-3311-3646-8382-F88C1C5281C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xmlns="" r:embed="rId85"/>
              </a:ext>
            </a:extLst>
          </a:blip>
          <a:srcRect/>
          <a:stretch/>
        </p:blipFill>
        <p:spPr>
          <a:xfrm>
            <a:off x="6174135" y="1885117"/>
            <a:ext cx="320040" cy="32004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3ED9630-6064-0846-9551-C95B6954F80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6992416" y="1885117"/>
            <a:ext cx="323414" cy="32004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5A1D74A7-B33F-D940-B3D2-98FED48837C6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6174135" y="2607524"/>
            <a:ext cx="320040" cy="32004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E3803606-7035-BB4D-87DB-B0B159D723CD}"/>
              </a:ext>
            </a:extLst>
          </p:cNvPr>
          <p:cNvSpPr txBox="1"/>
          <p:nvPr/>
        </p:nvSpPr>
        <p:spPr>
          <a:xfrm>
            <a:off x="4919173" y="1970006"/>
            <a:ext cx="80082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FortiSandbox</a:t>
            </a: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3961C84-F4EC-854B-A5FB-792339A8FC10}"/>
              </a:ext>
            </a:extLst>
          </p:cNvPr>
          <p:cNvSpPr txBox="1"/>
          <p:nvPr/>
        </p:nvSpPr>
        <p:spPr>
          <a:xfrm>
            <a:off x="4919173" y="2945100"/>
            <a:ext cx="88130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FortiAI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226C0C4-E767-AC4C-A3FD-93D3F5CE3E73}"/>
              </a:ext>
            </a:extLst>
          </p:cNvPr>
          <p:cNvSpPr txBox="1"/>
          <p:nvPr/>
        </p:nvSpPr>
        <p:spPr>
          <a:xfrm>
            <a:off x="4919173" y="2438091"/>
            <a:ext cx="80298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FortiDeceptor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08B0B89-78A2-D04A-A8A4-EE6C89090FF3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4575394" y="1897275"/>
            <a:ext cx="321690" cy="32004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199D839-D8F5-D74E-A10E-249B5257A891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4576663" y="2373861"/>
            <a:ext cx="319153" cy="32004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45971FA-059C-6C4F-B144-02277F1EB216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576219" y="2850448"/>
            <a:ext cx="320040" cy="32004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38D79178-29AE-8245-A830-BC1E87C1CCAE}"/>
              </a:ext>
            </a:extLst>
          </p:cNvPr>
          <p:cNvSpPr txBox="1"/>
          <p:nvPr/>
        </p:nvSpPr>
        <p:spPr>
          <a:xfrm>
            <a:off x="6713471" y="2978667"/>
            <a:ext cx="88130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FortiGuard MDR Service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76D9D6D9-8DEF-5F49-ADA1-1ABE11BCD292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994103" y="2607524"/>
            <a:ext cx="320040" cy="320040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6F6AFE0B-122D-6F4C-A8A4-66B934E4AE8F}"/>
              </a:ext>
            </a:extLst>
          </p:cNvPr>
          <p:cNvSpPr txBox="1"/>
          <p:nvPr/>
        </p:nvSpPr>
        <p:spPr>
          <a:xfrm>
            <a:off x="801019" y="1504033"/>
            <a:ext cx="821743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2"/>
                </a:solidFill>
                <a:cs typeface="Arial" panose="020B0604020202020204" pitchFamily="34" charset="0"/>
              </a:rPr>
              <a:t>SOC &amp; NOC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3F52523-2580-874A-AEB3-16B048234F0C}"/>
              </a:ext>
            </a:extLst>
          </p:cNvPr>
          <p:cNvSpPr txBox="1"/>
          <p:nvPr/>
        </p:nvSpPr>
        <p:spPr>
          <a:xfrm>
            <a:off x="2169095" y="1494751"/>
            <a:ext cx="821743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700" b="1">
                <a:solidFill>
                  <a:schemeClr val="accent2"/>
                </a:solidFill>
                <a:cs typeface="Arial" panose="020B0604020202020204" pitchFamily="34" charset="0"/>
              </a:rPr>
              <a:t>User Security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05A766D-201A-264B-8437-BECA47AB9CDE}"/>
              </a:ext>
            </a:extLst>
          </p:cNvPr>
          <p:cNvSpPr txBox="1"/>
          <p:nvPr/>
        </p:nvSpPr>
        <p:spPr>
          <a:xfrm>
            <a:off x="2463657" y="1970006"/>
            <a:ext cx="80082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User Security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4A0A2E8-FFE1-9148-A022-7778BFCB2E88}"/>
              </a:ext>
            </a:extLst>
          </p:cNvPr>
          <p:cNvSpPr txBox="1"/>
          <p:nvPr/>
        </p:nvSpPr>
        <p:spPr>
          <a:xfrm>
            <a:off x="2463657" y="2438091"/>
            <a:ext cx="80298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Device Security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134F85F-BAFD-7340-A6ED-8C2A4FCF0CEF}"/>
              </a:ext>
            </a:extLst>
          </p:cNvPr>
          <p:cNvSpPr txBox="1"/>
          <p:nvPr/>
        </p:nvSpPr>
        <p:spPr>
          <a:xfrm>
            <a:off x="950267" y="1970006"/>
            <a:ext cx="80082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Content Security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7D3C27C-12F6-8349-B883-566986C254FB}"/>
              </a:ext>
            </a:extLst>
          </p:cNvPr>
          <p:cNvSpPr txBox="1"/>
          <p:nvPr/>
        </p:nvSpPr>
        <p:spPr>
          <a:xfrm>
            <a:off x="950267" y="2862303"/>
            <a:ext cx="88130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Advanced SOC/NOC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E14DE3D-87C4-4741-A171-E5FFDB0AC630}"/>
              </a:ext>
            </a:extLst>
          </p:cNvPr>
          <p:cNvSpPr txBox="1"/>
          <p:nvPr/>
        </p:nvSpPr>
        <p:spPr>
          <a:xfrm>
            <a:off x="950267" y="2438091"/>
            <a:ext cx="80298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Web Security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A2636DC-3135-D64C-B918-D9A347B8B2C0}"/>
              </a:ext>
            </a:extLst>
          </p:cNvPr>
          <p:cNvCxnSpPr/>
          <p:nvPr/>
        </p:nvCxnSpPr>
        <p:spPr>
          <a:xfrm>
            <a:off x="1883664" y="1500063"/>
            <a:ext cx="0" cy="173736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A92A9042-8F30-EC42-91D5-B5B6F813B702}"/>
              </a:ext>
            </a:extLst>
          </p:cNvPr>
          <p:cNvSpPr txBox="1"/>
          <p:nvPr/>
        </p:nvSpPr>
        <p:spPr>
          <a:xfrm>
            <a:off x="10128647" y="2242891"/>
            <a:ext cx="802986" cy="17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/>
              </a:rPr>
              <a:t>Connector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FB5C5A1-62EB-D94C-87B9-BF724804C1FB}"/>
              </a:ext>
            </a:extLst>
          </p:cNvPr>
          <p:cNvSpPr txBox="1"/>
          <p:nvPr/>
        </p:nvSpPr>
        <p:spPr>
          <a:xfrm>
            <a:off x="11022650" y="2242891"/>
            <a:ext cx="654917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Fabric API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F7A07F0-EE41-F748-9AF5-ADF660920568}"/>
              </a:ext>
            </a:extLst>
          </p:cNvPr>
          <p:cNvSpPr txBox="1"/>
          <p:nvPr/>
        </p:nvSpPr>
        <p:spPr>
          <a:xfrm>
            <a:off x="10123214" y="2978667"/>
            <a:ext cx="81385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DevOps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5FD0615-C91C-E94B-9A86-E6AB821BE259}"/>
              </a:ext>
            </a:extLst>
          </p:cNvPr>
          <p:cNvSpPr txBox="1"/>
          <p:nvPr/>
        </p:nvSpPr>
        <p:spPr>
          <a:xfrm>
            <a:off x="10909456" y="2978667"/>
            <a:ext cx="88130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Extended Fabric</a:t>
            </a:r>
            <a:b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Ecosystem</a:t>
            </a:r>
          </a:p>
        </p:txBody>
      </p:sp>
      <p:pic>
        <p:nvPicPr>
          <p:cNvPr id="158" name="Graphic 129">
            <a:extLst>
              <a:ext uri="{FF2B5EF4-FFF2-40B4-BE49-F238E27FC236}">
                <a16:creationId xmlns:a16="http://schemas.microsoft.com/office/drawing/2014/main" id="{6D1BF284-9EA9-454F-958C-7041F1102B4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xmlns="" r:embed="rId93"/>
              </a:ext>
            </a:extLst>
          </a:blip>
          <a:srcRect/>
          <a:stretch/>
        </p:blipFill>
        <p:spPr>
          <a:xfrm>
            <a:off x="2704814" y="5330010"/>
            <a:ext cx="278263" cy="278263"/>
          </a:xfrm>
          <a:prstGeom prst="rect">
            <a:avLst/>
          </a:prstGeom>
        </p:spPr>
      </p:pic>
      <p:pic>
        <p:nvPicPr>
          <p:cNvPr id="159" name="Graphic 143">
            <a:extLst>
              <a:ext uri="{FF2B5EF4-FFF2-40B4-BE49-F238E27FC236}">
                <a16:creationId xmlns:a16="http://schemas.microsoft.com/office/drawing/2014/main" id="{66B165A2-43D1-7C4C-8611-9DAFB53852FA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xmlns="" r:embed="rId95"/>
              </a:ext>
            </a:extLst>
          </a:blip>
          <a:srcRect/>
          <a:stretch/>
        </p:blipFill>
        <p:spPr>
          <a:xfrm>
            <a:off x="2687823" y="4485827"/>
            <a:ext cx="312245" cy="284648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7F4BA7E7-2E31-D549-AFE7-A431A7C178D1}"/>
              </a:ext>
            </a:extLst>
          </p:cNvPr>
          <p:cNvSpPr txBox="1"/>
          <p:nvPr/>
        </p:nvSpPr>
        <p:spPr>
          <a:xfrm>
            <a:off x="2484594" y="5609663"/>
            <a:ext cx="718702" cy="17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FortiCamera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73C22FF-DA69-494A-BF74-D0EED0A7EF06}"/>
              </a:ext>
            </a:extLst>
          </p:cNvPr>
          <p:cNvSpPr txBox="1"/>
          <p:nvPr/>
        </p:nvSpPr>
        <p:spPr>
          <a:xfrm>
            <a:off x="2484594" y="4831186"/>
            <a:ext cx="718702" cy="17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 err="1">
                <a:solidFill>
                  <a:srgbClr val="000000"/>
                </a:solidFill>
                <a:cs typeface="Arial" panose="020B0604020202020204" pitchFamily="34" charset="0"/>
              </a:rPr>
              <a:t>FortiVoice</a:t>
            </a:r>
            <a:endParaRPr lang="en-US" sz="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62" name="Picture 24">
            <a:extLst>
              <a:ext uri="{FF2B5EF4-FFF2-40B4-BE49-F238E27FC236}">
                <a16:creationId xmlns:a16="http://schemas.microsoft.com/office/drawing/2014/main" id="{1FC90E69-58B4-834D-8A47-B338E2C6263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xmlns="" r:embed="rId97"/>
              </a:ext>
            </a:extLst>
          </a:blip>
          <a:srcRect/>
          <a:stretch/>
        </p:blipFill>
        <p:spPr>
          <a:xfrm>
            <a:off x="2087658" y="2786863"/>
            <a:ext cx="399236" cy="399236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A7F9426B-259D-0942-BFF8-D3E494F22A40}"/>
              </a:ext>
            </a:extLst>
          </p:cNvPr>
          <p:cNvSpPr txBox="1"/>
          <p:nvPr/>
        </p:nvSpPr>
        <p:spPr>
          <a:xfrm>
            <a:off x="2471985" y="2899493"/>
            <a:ext cx="86088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lnSpc>
                <a:spcPct val="90000"/>
              </a:lnSpc>
              <a:spcBef>
                <a:spcPts val="300"/>
              </a:spcBef>
            </a:pPr>
            <a:r>
              <a:rPr lang="en-US" sz="600" b="1">
                <a:solidFill>
                  <a:srgbClr val="000000"/>
                </a:solidFill>
                <a:cs typeface="Arial" panose="020B0604020202020204" pitchFamily="34" charset="0"/>
              </a:rPr>
              <a:t>Bundled Security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D3DC193-4FE3-DE4D-89F6-B3FD55D79654}"/>
              </a:ext>
            </a:extLst>
          </p:cNvPr>
          <p:cNvCxnSpPr/>
          <p:nvPr/>
        </p:nvCxnSpPr>
        <p:spPr>
          <a:xfrm>
            <a:off x="2414694" y="3970828"/>
            <a:ext cx="0" cy="1895774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Content Placeholder 13">
            <a:extLst>
              <a:ext uri="{FF2B5EF4-FFF2-40B4-BE49-F238E27FC236}">
                <a16:creationId xmlns:a16="http://schemas.microsoft.com/office/drawing/2014/main" id="{0C65CCF1-EDD4-3E42-A60E-0544C7372171}"/>
              </a:ext>
            </a:extLst>
          </p:cNvPr>
          <p:cNvSpPr txBox="1">
            <a:spLocks/>
          </p:cNvSpPr>
          <p:nvPr/>
        </p:nvSpPr>
        <p:spPr>
          <a:xfrm>
            <a:off x="2704815" y="6072164"/>
            <a:ext cx="6418408" cy="527251"/>
          </a:xfrm>
          <a:prstGeom prst="rect">
            <a:avLst/>
          </a:prstGeom>
          <a:solidFill>
            <a:schemeClr val="bg1"/>
          </a:solidFill>
        </p:spPr>
        <p:txBody>
          <a:bodyPr t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89">
              <a:spcBef>
                <a:spcPts val="300"/>
              </a:spcBef>
              <a:buNone/>
            </a:pPr>
            <a:endParaRPr lang="en-US" sz="1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6" name="TextBox 120">
            <a:extLst>
              <a:ext uri="{FF2B5EF4-FFF2-40B4-BE49-F238E27FC236}">
                <a16:creationId xmlns:a16="http://schemas.microsoft.com/office/drawing/2014/main" id="{F943696F-4B45-5B4A-8095-F72282A66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05" y="6355437"/>
            <a:ext cx="723073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Appliance</a:t>
            </a:r>
          </a:p>
        </p:txBody>
      </p:sp>
      <p:pic>
        <p:nvPicPr>
          <p:cNvPr id="167" name="Graphic 215">
            <a:extLst>
              <a:ext uri="{FF2B5EF4-FFF2-40B4-BE49-F238E27FC236}">
                <a16:creationId xmlns:a16="http://schemas.microsoft.com/office/drawing/2014/main" id="{6FC439FF-4A99-0747-97F5-BC6FBEB3D57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3255905" y="6072180"/>
            <a:ext cx="376673" cy="354833"/>
          </a:xfrm>
          <a:prstGeom prst="rect">
            <a:avLst/>
          </a:prstGeom>
        </p:spPr>
      </p:pic>
      <p:sp>
        <p:nvSpPr>
          <p:cNvPr id="168" name="TextBox 120">
            <a:extLst>
              <a:ext uri="{FF2B5EF4-FFF2-40B4-BE49-F238E27FC236}">
                <a16:creationId xmlns:a16="http://schemas.microsoft.com/office/drawing/2014/main" id="{73A72C12-DB9C-5240-9972-0D04556E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568" y="6355437"/>
            <a:ext cx="468853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VM</a:t>
            </a:r>
          </a:p>
        </p:txBody>
      </p:sp>
      <p:pic>
        <p:nvPicPr>
          <p:cNvPr id="169" name="Graphic 222">
            <a:extLst>
              <a:ext uri="{FF2B5EF4-FFF2-40B4-BE49-F238E27FC236}">
                <a16:creationId xmlns:a16="http://schemas.microsoft.com/office/drawing/2014/main" id="{AAE9B2A7-AD3F-B346-B070-5B61A725F623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xmlns="" r:embed="rId101"/>
              </a:ext>
            </a:extLst>
          </a:blip>
          <a:stretch>
            <a:fillRect/>
          </a:stretch>
        </p:blipFill>
        <p:spPr>
          <a:xfrm>
            <a:off x="4257658" y="6072180"/>
            <a:ext cx="376673" cy="354833"/>
          </a:xfrm>
          <a:prstGeom prst="rect">
            <a:avLst/>
          </a:prstGeom>
        </p:spPr>
      </p:pic>
      <p:sp>
        <p:nvSpPr>
          <p:cNvPr id="170" name="TextBox 120">
            <a:extLst>
              <a:ext uri="{FF2B5EF4-FFF2-40B4-BE49-F238E27FC236}">
                <a16:creationId xmlns:a16="http://schemas.microsoft.com/office/drawing/2014/main" id="{ABE20FDF-E7AC-A04E-AD35-21A5501C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863" y="6355437"/>
            <a:ext cx="723073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Hosted</a:t>
            </a:r>
          </a:p>
        </p:txBody>
      </p:sp>
      <p:pic>
        <p:nvPicPr>
          <p:cNvPr id="171" name="Graphic 225">
            <a:extLst>
              <a:ext uri="{FF2B5EF4-FFF2-40B4-BE49-F238E27FC236}">
                <a16:creationId xmlns:a16="http://schemas.microsoft.com/office/drawing/2014/main" id="{298689E3-AB71-6945-8716-C2E699B6A10B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5205063" y="6072180"/>
            <a:ext cx="376673" cy="354833"/>
          </a:xfrm>
          <a:prstGeom prst="rect">
            <a:avLst/>
          </a:prstGeom>
        </p:spPr>
      </p:pic>
      <p:sp>
        <p:nvSpPr>
          <p:cNvPr id="172" name="TextBox 120">
            <a:extLst>
              <a:ext uri="{FF2B5EF4-FFF2-40B4-BE49-F238E27FC236}">
                <a16:creationId xmlns:a16="http://schemas.microsoft.com/office/drawing/2014/main" id="{FFCB8C49-DB30-294A-9C0B-AD85B619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27" y="6355437"/>
            <a:ext cx="521914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Cloud</a:t>
            </a:r>
          </a:p>
        </p:txBody>
      </p:sp>
      <p:pic>
        <p:nvPicPr>
          <p:cNvPr id="173" name="Graphic 228">
            <a:extLst>
              <a:ext uri="{FF2B5EF4-FFF2-40B4-BE49-F238E27FC236}">
                <a16:creationId xmlns:a16="http://schemas.microsoft.com/office/drawing/2014/main" id="{E23E8C11-280B-8843-AD15-7B980EAC259F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xmlns="" r:embed="rId105"/>
              </a:ext>
            </a:extLst>
          </a:blip>
          <a:stretch>
            <a:fillRect/>
          </a:stretch>
        </p:blipFill>
        <p:spPr>
          <a:xfrm>
            <a:off x="6233347" y="6072180"/>
            <a:ext cx="376673" cy="354833"/>
          </a:xfrm>
          <a:prstGeom prst="rect">
            <a:avLst/>
          </a:prstGeom>
        </p:spPr>
      </p:pic>
      <p:sp>
        <p:nvSpPr>
          <p:cNvPr id="174" name="TextBox 120">
            <a:extLst>
              <a:ext uri="{FF2B5EF4-FFF2-40B4-BE49-F238E27FC236}">
                <a16:creationId xmlns:a16="http://schemas.microsoft.com/office/drawing/2014/main" id="{58840AD8-5260-AD45-B307-6625ED88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426" y="6355437"/>
            <a:ext cx="700644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Software</a:t>
            </a:r>
          </a:p>
        </p:txBody>
      </p:sp>
      <p:pic>
        <p:nvPicPr>
          <p:cNvPr id="175" name="Graphic 231">
            <a:extLst>
              <a:ext uri="{FF2B5EF4-FFF2-40B4-BE49-F238E27FC236}">
                <a16:creationId xmlns:a16="http://schemas.microsoft.com/office/drawing/2014/main" id="{F69D22DA-E95A-DD48-AEA2-991EF2D00188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xmlns="" r:embed="rId107"/>
              </a:ext>
            </a:extLst>
          </a:blip>
          <a:stretch>
            <a:fillRect/>
          </a:stretch>
        </p:blipFill>
        <p:spPr>
          <a:xfrm>
            <a:off x="7207411" y="6072180"/>
            <a:ext cx="376673" cy="354833"/>
          </a:xfrm>
          <a:prstGeom prst="rect">
            <a:avLst/>
          </a:prstGeom>
        </p:spPr>
      </p:pic>
      <p:sp>
        <p:nvSpPr>
          <p:cNvPr id="176" name="TextBox 120">
            <a:extLst>
              <a:ext uri="{FF2B5EF4-FFF2-40B4-BE49-F238E27FC236}">
                <a16:creationId xmlns:a16="http://schemas.microsoft.com/office/drawing/2014/main" id="{082210E0-AF29-F54E-9842-D594D1BF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64" y="6355437"/>
            <a:ext cx="700644" cy="2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>
                <a:cs typeface="Helvetica 55 Roman" charset="0"/>
              </a:rPr>
              <a:t>Container</a:t>
            </a:r>
          </a:p>
        </p:txBody>
      </p:sp>
      <p:pic>
        <p:nvPicPr>
          <p:cNvPr id="177" name="Graphic 234">
            <a:extLst>
              <a:ext uri="{FF2B5EF4-FFF2-40B4-BE49-F238E27FC236}">
                <a16:creationId xmlns:a16="http://schemas.microsoft.com/office/drawing/2014/main" id="{2A6EAB81-26FF-AF44-A9A6-F96D7BFA3C78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xmlns="" r:embed="rId109"/>
              </a:ext>
            </a:extLst>
          </a:blip>
          <a:stretch>
            <a:fillRect/>
          </a:stretch>
        </p:blipFill>
        <p:spPr>
          <a:xfrm>
            <a:off x="8309049" y="6072180"/>
            <a:ext cx="376673" cy="354833"/>
          </a:xfrm>
          <a:prstGeom prst="rect">
            <a:avLst/>
          </a:prstGeom>
        </p:spPr>
      </p:pic>
      <p:sp>
        <p:nvSpPr>
          <p:cNvPr id="179" name="Title 1"/>
          <p:cNvSpPr txBox="1">
            <a:spLocks/>
          </p:cNvSpPr>
          <p:nvPr/>
        </p:nvSpPr>
        <p:spPr>
          <a:xfrm>
            <a:off x="632418" y="-117"/>
            <a:ext cx="10835682" cy="13255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+mj-cs"/>
              </a:defRPr>
            </a:lvl1pPr>
          </a:lstStyle>
          <a:p>
            <a:r>
              <a:rPr lang="en-US" dirty="0"/>
              <a:t>Fortinet: </a:t>
            </a:r>
            <a:r>
              <a:rPr lang="ru-RU" dirty="0" smtClean="0"/>
              <a:t>автоматизация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46" y="2394946"/>
            <a:ext cx="889209" cy="8240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7560006" y="363880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735608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sz="3400" dirty="0" smtClean="0"/>
              <a:t>EDR </a:t>
            </a:r>
            <a:r>
              <a:rPr lang="ru-RU" sz="3400" dirty="0" smtClean="0"/>
              <a:t>и</a:t>
            </a:r>
            <a:r>
              <a:rPr lang="en-US" sz="3400" dirty="0" smtClean="0"/>
              <a:t>/</a:t>
            </a:r>
            <a:r>
              <a:rPr lang="ru-RU" sz="3400" dirty="0" smtClean="0"/>
              <a:t>или </a:t>
            </a:r>
            <a:r>
              <a:rPr lang="en-US" sz="3400" dirty="0" smtClean="0"/>
              <a:t>EPP?</a:t>
            </a:r>
            <a:endParaRPr lang="en-US" sz="3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41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1938393" y="363880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2689225" y="2395538"/>
            <a:ext cx="996950" cy="823912"/>
            <a:chOff x="1694" y="1509"/>
            <a:chExt cx="628" cy="519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4" y="1509"/>
              <a:ext cx="62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 h 149"/>
                <a:gd name="T2" fmla="*/ 106 w 117"/>
                <a:gd name="T3" fmla="*/ 29 h 149"/>
                <a:gd name="T4" fmla="*/ 106 w 117"/>
                <a:gd name="T5" fmla="*/ 88 h 149"/>
                <a:gd name="T6" fmla="*/ 86 w 117"/>
                <a:gd name="T7" fmla="*/ 121 h 149"/>
                <a:gd name="T8" fmla="*/ 59 w 117"/>
                <a:gd name="T9" fmla="*/ 137 h 149"/>
                <a:gd name="T10" fmla="*/ 32 w 117"/>
                <a:gd name="T11" fmla="*/ 121 h 149"/>
                <a:gd name="T12" fmla="*/ 12 w 117"/>
                <a:gd name="T13" fmla="*/ 88 h 149"/>
                <a:gd name="T14" fmla="*/ 12 w 117"/>
                <a:gd name="T15" fmla="*/ 29 h 149"/>
                <a:gd name="T16" fmla="*/ 59 w 117"/>
                <a:gd name="T17" fmla="*/ 14 h 149"/>
                <a:gd name="T18" fmla="*/ 59 w 117"/>
                <a:gd name="T19" fmla="*/ 0 h 149"/>
                <a:gd name="T20" fmla="*/ 0 w 117"/>
                <a:gd name="T21" fmla="*/ 18 h 149"/>
                <a:gd name="T22" fmla="*/ 0 w 117"/>
                <a:gd name="T23" fmla="*/ 18 h 149"/>
                <a:gd name="T24" fmla="*/ 0 w 117"/>
                <a:gd name="T25" fmla="*/ 88 h 149"/>
                <a:gd name="T26" fmla="*/ 59 w 117"/>
                <a:gd name="T27" fmla="*/ 149 h 149"/>
                <a:gd name="T28" fmla="*/ 117 w 117"/>
                <a:gd name="T29" fmla="*/ 88 h 149"/>
                <a:gd name="T30" fmla="*/ 117 w 117"/>
                <a:gd name="T31" fmla="*/ 18 h 149"/>
                <a:gd name="T32" fmla="*/ 117 w 117"/>
                <a:gd name="T33" fmla="*/ 18 h 149"/>
                <a:gd name="T34" fmla="*/ 117 w 117"/>
                <a:gd name="T35" fmla="*/ 18 h 149"/>
                <a:gd name="T36" fmla="*/ 59 w 117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49">
                  <a:moveTo>
                    <a:pt x="59" y="14"/>
                  </a:move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94"/>
                    <a:pt x="103" y="106"/>
                    <a:pt x="86" y="121"/>
                  </a:cubicBezTo>
                  <a:cubicBezTo>
                    <a:pt x="74" y="131"/>
                    <a:pt x="62" y="137"/>
                    <a:pt x="59" y="137"/>
                  </a:cubicBezTo>
                  <a:cubicBezTo>
                    <a:pt x="55" y="137"/>
                    <a:pt x="44" y="131"/>
                    <a:pt x="32" y="121"/>
                  </a:cubicBezTo>
                  <a:cubicBezTo>
                    <a:pt x="15" y="106"/>
                    <a:pt x="12" y="94"/>
                    <a:pt x="12" y="8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9" y="27"/>
                    <a:pt x="45" y="22"/>
                    <a:pt x="59" y="14"/>
                  </a:cubicBezTo>
                  <a:moveTo>
                    <a:pt x="59" y="0"/>
                  </a:move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694" y="1509"/>
              <a:ext cx="630" cy="519"/>
            </a:xfrm>
            <a:custGeom>
              <a:avLst/>
              <a:gdLst>
                <a:gd name="T0" fmla="*/ 407 w 410"/>
                <a:gd name="T1" fmla="*/ 316 h 338"/>
                <a:gd name="T2" fmla="*/ 363 w 410"/>
                <a:gd name="T3" fmla="*/ 238 h 338"/>
                <a:gd name="T4" fmla="*/ 361 w 410"/>
                <a:gd name="T5" fmla="*/ 236 h 338"/>
                <a:gd name="T6" fmla="*/ 366 w 410"/>
                <a:gd name="T7" fmla="*/ 220 h 338"/>
                <a:gd name="T8" fmla="*/ 366 w 410"/>
                <a:gd name="T9" fmla="*/ 36 h 338"/>
                <a:gd name="T10" fmla="*/ 323 w 410"/>
                <a:gd name="T11" fmla="*/ 0 h 338"/>
                <a:gd name="T12" fmla="*/ 88 w 410"/>
                <a:gd name="T13" fmla="*/ 0 h 338"/>
                <a:gd name="T14" fmla="*/ 45 w 410"/>
                <a:gd name="T15" fmla="*/ 36 h 338"/>
                <a:gd name="T16" fmla="*/ 45 w 410"/>
                <a:gd name="T17" fmla="*/ 220 h 338"/>
                <a:gd name="T18" fmla="*/ 49 w 410"/>
                <a:gd name="T19" fmla="*/ 235 h 338"/>
                <a:gd name="T20" fmla="*/ 48 w 410"/>
                <a:gd name="T21" fmla="*/ 238 h 338"/>
                <a:gd name="T22" fmla="*/ 3 w 410"/>
                <a:gd name="T23" fmla="*/ 316 h 338"/>
                <a:gd name="T24" fmla="*/ 3 w 410"/>
                <a:gd name="T25" fmla="*/ 330 h 338"/>
                <a:gd name="T26" fmla="*/ 16 w 410"/>
                <a:gd name="T27" fmla="*/ 338 h 338"/>
                <a:gd name="T28" fmla="*/ 394 w 410"/>
                <a:gd name="T29" fmla="*/ 338 h 338"/>
                <a:gd name="T30" fmla="*/ 407 w 410"/>
                <a:gd name="T31" fmla="*/ 330 h 338"/>
                <a:gd name="T32" fmla="*/ 407 w 410"/>
                <a:gd name="T33" fmla="*/ 316 h 338"/>
                <a:gd name="T34" fmla="*/ 77 w 410"/>
                <a:gd name="T35" fmla="*/ 36 h 338"/>
                <a:gd name="T36" fmla="*/ 88 w 410"/>
                <a:gd name="T37" fmla="*/ 32 h 338"/>
                <a:gd name="T38" fmla="*/ 323 w 410"/>
                <a:gd name="T39" fmla="*/ 32 h 338"/>
                <a:gd name="T40" fmla="*/ 334 w 410"/>
                <a:gd name="T41" fmla="*/ 36 h 338"/>
                <a:gd name="T42" fmla="*/ 334 w 410"/>
                <a:gd name="T43" fmla="*/ 220 h 338"/>
                <a:gd name="T44" fmla="*/ 323 w 410"/>
                <a:gd name="T45" fmla="*/ 224 h 338"/>
                <a:gd name="T46" fmla="*/ 88 w 410"/>
                <a:gd name="T47" fmla="*/ 224 h 338"/>
                <a:gd name="T48" fmla="*/ 77 w 410"/>
                <a:gd name="T49" fmla="*/ 220 h 338"/>
                <a:gd name="T50" fmla="*/ 77 w 410"/>
                <a:gd name="T51" fmla="*/ 36 h 338"/>
                <a:gd name="T52" fmla="*/ 41 w 410"/>
                <a:gd name="T53" fmla="*/ 308 h 338"/>
                <a:gd name="T54" fmla="*/ 72 w 410"/>
                <a:gd name="T55" fmla="*/ 254 h 338"/>
                <a:gd name="T56" fmla="*/ 88 w 410"/>
                <a:gd name="T57" fmla="*/ 257 h 338"/>
                <a:gd name="T58" fmla="*/ 323 w 410"/>
                <a:gd name="T59" fmla="*/ 257 h 338"/>
                <a:gd name="T60" fmla="*/ 338 w 410"/>
                <a:gd name="T61" fmla="*/ 254 h 338"/>
                <a:gd name="T62" fmla="*/ 369 w 410"/>
                <a:gd name="T63" fmla="*/ 308 h 338"/>
                <a:gd name="T64" fmla="*/ 41 w 410"/>
                <a:gd name="T65" fmla="*/ 30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338">
                  <a:moveTo>
                    <a:pt x="407" y="316"/>
                  </a:moveTo>
                  <a:cubicBezTo>
                    <a:pt x="363" y="238"/>
                    <a:pt x="363" y="238"/>
                    <a:pt x="363" y="238"/>
                  </a:cubicBezTo>
                  <a:cubicBezTo>
                    <a:pt x="362" y="237"/>
                    <a:pt x="362" y="236"/>
                    <a:pt x="361" y="236"/>
                  </a:cubicBezTo>
                  <a:cubicBezTo>
                    <a:pt x="364" y="231"/>
                    <a:pt x="366" y="226"/>
                    <a:pt x="366" y="220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16"/>
                    <a:pt x="347" y="0"/>
                    <a:pt x="32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45" y="16"/>
                    <a:pt x="45" y="3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5"/>
                    <a:pt x="47" y="231"/>
                    <a:pt x="49" y="235"/>
                  </a:cubicBezTo>
                  <a:cubicBezTo>
                    <a:pt x="49" y="236"/>
                    <a:pt x="48" y="237"/>
                    <a:pt x="48" y="238"/>
                  </a:cubicBezTo>
                  <a:cubicBezTo>
                    <a:pt x="3" y="316"/>
                    <a:pt x="3" y="316"/>
                    <a:pt x="3" y="316"/>
                  </a:cubicBezTo>
                  <a:cubicBezTo>
                    <a:pt x="0" y="320"/>
                    <a:pt x="0" y="326"/>
                    <a:pt x="3" y="330"/>
                  </a:cubicBezTo>
                  <a:cubicBezTo>
                    <a:pt x="6" y="335"/>
                    <a:pt x="11" y="338"/>
                    <a:pt x="16" y="338"/>
                  </a:cubicBezTo>
                  <a:cubicBezTo>
                    <a:pt x="394" y="338"/>
                    <a:pt x="394" y="338"/>
                    <a:pt x="394" y="338"/>
                  </a:cubicBezTo>
                  <a:cubicBezTo>
                    <a:pt x="400" y="338"/>
                    <a:pt x="405" y="335"/>
                    <a:pt x="407" y="330"/>
                  </a:cubicBezTo>
                  <a:cubicBezTo>
                    <a:pt x="410" y="326"/>
                    <a:pt x="410" y="320"/>
                    <a:pt x="407" y="316"/>
                  </a:cubicBezTo>
                  <a:close/>
                  <a:moveTo>
                    <a:pt x="77" y="36"/>
                  </a:moveTo>
                  <a:cubicBezTo>
                    <a:pt x="77" y="36"/>
                    <a:pt x="81" y="32"/>
                    <a:pt x="88" y="32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30" y="32"/>
                    <a:pt x="334" y="36"/>
                    <a:pt x="334" y="36"/>
                  </a:cubicBezTo>
                  <a:cubicBezTo>
                    <a:pt x="334" y="220"/>
                    <a:pt x="334" y="220"/>
                    <a:pt x="334" y="220"/>
                  </a:cubicBezTo>
                  <a:cubicBezTo>
                    <a:pt x="334" y="221"/>
                    <a:pt x="330" y="224"/>
                    <a:pt x="323" y="224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81" y="224"/>
                    <a:pt x="77" y="221"/>
                    <a:pt x="77" y="220"/>
                  </a:cubicBezTo>
                  <a:lnTo>
                    <a:pt x="77" y="36"/>
                  </a:lnTo>
                  <a:close/>
                  <a:moveTo>
                    <a:pt x="41" y="308"/>
                  </a:moveTo>
                  <a:cubicBezTo>
                    <a:pt x="72" y="254"/>
                    <a:pt x="72" y="254"/>
                    <a:pt x="72" y="254"/>
                  </a:cubicBezTo>
                  <a:cubicBezTo>
                    <a:pt x="77" y="256"/>
                    <a:pt x="82" y="257"/>
                    <a:pt x="88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8" y="257"/>
                    <a:pt x="333" y="256"/>
                    <a:pt x="338" y="254"/>
                  </a:cubicBezTo>
                  <a:cubicBezTo>
                    <a:pt x="369" y="308"/>
                    <a:pt x="369" y="308"/>
                    <a:pt x="369" y="308"/>
                  </a:cubicBezTo>
                  <a:lnTo>
                    <a:pt x="41" y="308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9 h 149"/>
                <a:gd name="T2" fmla="*/ 117 w 117"/>
                <a:gd name="T3" fmla="*/ 88 h 149"/>
                <a:gd name="T4" fmla="*/ 117 w 117"/>
                <a:gd name="T5" fmla="*/ 18 h 149"/>
                <a:gd name="T6" fmla="*/ 117 w 117"/>
                <a:gd name="T7" fmla="*/ 18 h 149"/>
                <a:gd name="T8" fmla="*/ 117 w 117"/>
                <a:gd name="T9" fmla="*/ 18 h 149"/>
                <a:gd name="T10" fmla="*/ 59 w 117"/>
                <a:gd name="T11" fmla="*/ 0 h 149"/>
                <a:gd name="T12" fmla="*/ 0 w 117"/>
                <a:gd name="T13" fmla="*/ 18 h 149"/>
                <a:gd name="T14" fmla="*/ 0 w 117"/>
                <a:gd name="T15" fmla="*/ 18 h 149"/>
                <a:gd name="T16" fmla="*/ 0 w 117"/>
                <a:gd name="T17" fmla="*/ 88 h 149"/>
                <a:gd name="T18" fmla="*/ 59 w 117"/>
                <a:gd name="T19" fmla="*/ 149 h 149"/>
                <a:gd name="T20" fmla="*/ 12 w 117"/>
                <a:gd name="T21" fmla="*/ 29 h 149"/>
                <a:gd name="T22" fmla="*/ 59 w 117"/>
                <a:gd name="T23" fmla="*/ 14 h 149"/>
                <a:gd name="T24" fmla="*/ 106 w 117"/>
                <a:gd name="T25" fmla="*/ 29 h 149"/>
                <a:gd name="T26" fmla="*/ 106 w 117"/>
                <a:gd name="T27" fmla="*/ 88 h 149"/>
                <a:gd name="T28" fmla="*/ 59 w 117"/>
                <a:gd name="T29" fmla="*/ 137 h 149"/>
                <a:gd name="T30" fmla="*/ 12 w 117"/>
                <a:gd name="T31" fmla="*/ 88 h 149"/>
                <a:gd name="T32" fmla="*/ 12 w 117"/>
                <a:gd name="T33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49">
                  <a:moveTo>
                    <a:pt x="59" y="149"/>
                  </a:move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lose/>
                  <a:moveTo>
                    <a:pt x="12" y="29"/>
                  </a:moveTo>
                  <a:cubicBezTo>
                    <a:pt x="29" y="27"/>
                    <a:pt x="45" y="22"/>
                    <a:pt x="59" y="14"/>
                  </a:cubicBez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112"/>
                    <a:pt x="69" y="136"/>
                    <a:pt x="59" y="137"/>
                  </a:cubicBezTo>
                  <a:cubicBezTo>
                    <a:pt x="49" y="136"/>
                    <a:pt x="12" y="112"/>
                    <a:pt x="12" y="88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ED37D2D-8748-854F-BD83-CC77E71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63" y="4573872"/>
            <a:ext cx="792216" cy="7068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41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24" name="Picture 1" descr="Compliance-Dk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1" y="4588850"/>
            <a:ext cx="816988" cy="6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559140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9463207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A49418-D84E-044B-9837-4241BBC6A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81" y="1824091"/>
            <a:ext cx="813986" cy="4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463207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5" y="2792693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защиты от ВПО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5" y="2792693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VPN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/ ZTNA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4" y="5677535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интеграции со сторонними системами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6" y="5677535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Compliance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1938393" y="363880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59140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4A0838-8158-3C40-A5F0-173CC407B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602" y="1684821"/>
            <a:ext cx="567359" cy="722229"/>
          </a:xfrm>
          <a:prstGeom prst="rect">
            <a:avLst/>
          </a:prstGeom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89225" y="2395538"/>
            <a:ext cx="996950" cy="823912"/>
            <a:chOff x="1694" y="1509"/>
            <a:chExt cx="628" cy="5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4" y="1509"/>
              <a:ext cx="62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 h 149"/>
                <a:gd name="T2" fmla="*/ 106 w 117"/>
                <a:gd name="T3" fmla="*/ 29 h 149"/>
                <a:gd name="T4" fmla="*/ 106 w 117"/>
                <a:gd name="T5" fmla="*/ 88 h 149"/>
                <a:gd name="T6" fmla="*/ 86 w 117"/>
                <a:gd name="T7" fmla="*/ 121 h 149"/>
                <a:gd name="T8" fmla="*/ 59 w 117"/>
                <a:gd name="T9" fmla="*/ 137 h 149"/>
                <a:gd name="T10" fmla="*/ 32 w 117"/>
                <a:gd name="T11" fmla="*/ 121 h 149"/>
                <a:gd name="T12" fmla="*/ 12 w 117"/>
                <a:gd name="T13" fmla="*/ 88 h 149"/>
                <a:gd name="T14" fmla="*/ 12 w 117"/>
                <a:gd name="T15" fmla="*/ 29 h 149"/>
                <a:gd name="T16" fmla="*/ 59 w 117"/>
                <a:gd name="T17" fmla="*/ 14 h 149"/>
                <a:gd name="T18" fmla="*/ 59 w 117"/>
                <a:gd name="T19" fmla="*/ 0 h 149"/>
                <a:gd name="T20" fmla="*/ 0 w 117"/>
                <a:gd name="T21" fmla="*/ 18 h 149"/>
                <a:gd name="T22" fmla="*/ 0 w 117"/>
                <a:gd name="T23" fmla="*/ 18 h 149"/>
                <a:gd name="T24" fmla="*/ 0 w 117"/>
                <a:gd name="T25" fmla="*/ 88 h 149"/>
                <a:gd name="T26" fmla="*/ 59 w 117"/>
                <a:gd name="T27" fmla="*/ 149 h 149"/>
                <a:gd name="T28" fmla="*/ 117 w 117"/>
                <a:gd name="T29" fmla="*/ 88 h 149"/>
                <a:gd name="T30" fmla="*/ 117 w 117"/>
                <a:gd name="T31" fmla="*/ 18 h 149"/>
                <a:gd name="T32" fmla="*/ 117 w 117"/>
                <a:gd name="T33" fmla="*/ 18 h 149"/>
                <a:gd name="T34" fmla="*/ 117 w 117"/>
                <a:gd name="T35" fmla="*/ 18 h 149"/>
                <a:gd name="T36" fmla="*/ 59 w 117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49">
                  <a:moveTo>
                    <a:pt x="59" y="14"/>
                  </a:move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94"/>
                    <a:pt x="103" y="106"/>
                    <a:pt x="86" y="121"/>
                  </a:cubicBezTo>
                  <a:cubicBezTo>
                    <a:pt x="74" y="131"/>
                    <a:pt x="62" y="137"/>
                    <a:pt x="59" y="137"/>
                  </a:cubicBezTo>
                  <a:cubicBezTo>
                    <a:pt x="55" y="137"/>
                    <a:pt x="44" y="131"/>
                    <a:pt x="32" y="121"/>
                  </a:cubicBezTo>
                  <a:cubicBezTo>
                    <a:pt x="15" y="106"/>
                    <a:pt x="12" y="94"/>
                    <a:pt x="12" y="8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9" y="27"/>
                    <a:pt x="45" y="22"/>
                    <a:pt x="59" y="14"/>
                  </a:cubicBezTo>
                  <a:moveTo>
                    <a:pt x="59" y="0"/>
                  </a:move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694" y="1509"/>
              <a:ext cx="630" cy="519"/>
            </a:xfrm>
            <a:custGeom>
              <a:avLst/>
              <a:gdLst>
                <a:gd name="T0" fmla="*/ 407 w 410"/>
                <a:gd name="T1" fmla="*/ 316 h 338"/>
                <a:gd name="T2" fmla="*/ 363 w 410"/>
                <a:gd name="T3" fmla="*/ 238 h 338"/>
                <a:gd name="T4" fmla="*/ 361 w 410"/>
                <a:gd name="T5" fmla="*/ 236 h 338"/>
                <a:gd name="T6" fmla="*/ 366 w 410"/>
                <a:gd name="T7" fmla="*/ 220 h 338"/>
                <a:gd name="T8" fmla="*/ 366 w 410"/>
                <a:gd name="T9" fmla="*/ 36 h 338"/>
                <a:gd name="T10" fmla="*/ 323 w 410"/>
                <a:gd name="T11" fmla="*/ 0 h 338"/>
                <a:gd name="T12" fmla="*/ 88 w 410"/>
                <a:gd name="T13" fmla="*/ 0 h 338"/>
                <a:gd name="T14" fmla="*/ 45 w 410"/>
                <a:gd name="T15" fmla="*/ 36 h 338"/>
                <a:gd name="T16" fmla="*/ 45 w 410"/>
                <a:gd name="T17" fmla="*/ 220 h 338"/>
                <a:gd name="T18" fmla="*/ 49 w 410"/>
                <a:gd name="T19" fmla="*/ 235 h 338"/>
                <a:gd name="T20" fmla="*/ 48 w 410"/>
                <a:gd name="T21" fmla="*/ 238 h 338"/>
                <a:gd name="T22" fmla="*/ 3 w 410"/>
                <a:gd name="T23" fmla="*/ 316 h 338"/>
                <a:gd name="T24" fmla="*/ 3 w 410"/>
                <a:gd name="T25" fmla="*/ 330 h 338"/>
                <a:gd name="T26" fmla="*/ 16 w 410"/>
                <a:gd name="T27" fmla="*/ 338 h 338"/>
                <a:gd name="T28" fmla="*/ 394 w 410"/>
                <a:gd name="T29" fmla="*/ 338 h 338"/>
                <a:gd name="T30" fmla="*/ 407 w 410"/>
                <a:gd name="T31" fmla="*/ 330 h 338"/>
                <a:gd name="T32" fmla="*/ 407 w 410"/>
                <a:gd name="T33" fmla="*/ 316 h 338"/>
                <a:gd name="T34" fmla="*/ 77 w 410"/>
                <a:gd name="T35" fmla="*/ 36 h 338"/>
                <a:gd name="T36" fmla="*/ 88 w 410"/>
                <a:gd name="T37" fmla="*/ 32 h 338"/>
                <a:gd name="T38" fmla="*/ 323 w 410"/>
                <a:gd name="T39" fmla="*/ 32 h 338"/>
                <a:gd name="T40" fmla="*/ 334 w 410"/>
                <a:gd name="T41" fmla="*/ 36 h 338"/>
                <a:gd name="T42" fmla="*/ 334 w 410"/>
                <a:gd name="T43" fmla="*/ 220 h 338"/>
                <a:gd name="T44" fmla="*/ 323 w 410"/>
                <a:gd name="T45" fmla="*/ 224 h 338"/>
                <a:gd name="T46" fmla="*/ 88 w 410"/>
                <a:gd name="T47" fmla="*/ 224 h 338"/>
                <a:gd name="T48" fmla="*/ 77 w 410"/>
                <a:gd name="T49" fmla="*/ 220 h 338"/>
                <a:gd name="T50" fmla="*/ 77 w 410"/>
                <a:gd name="T51" fmla="*/ 36 h 338"/>
                <a:gd name="T52" fmla="*/ 41 w 410"/>
                <a:gd name="T53" fmla="*/ 308 h 338"/>
                <a:gd name="T54" fmla="*/ 72 w 410"/>
                <a:gd name="T55" fmla="*/ 254 h 338"/>
                <a:gd name="T56" fmla="*/ 88 w 410"/>
                <a:gd name="T57" fmla="*/ 257 h 338"/>
                <a:gd name="T58" fmla="*/ 323 w 410"/>
                <a:gd name="T59" fmla="*/ 257 h 338"/>
                <a:gd name="T60" fmla="*/ 338 w 410"/>
                <a:gd name="T61" fmla="*/ 254 h 338"/>
                <a:gd name="T62" fmla="*/ 369 w 410"/>
                <a:gd name="T63" fmla="*/ 308 h 338"/>
                <a:gd name="T64" fmla="*/ 41 w 410"/>
                <a:gd name="T65" fmla="*/ 30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338">
                  <a:moveTo>
                    <a:pt x="407" y="316"/>
                  </a:moveTo>
                  <a:cubicBezTo>
                    <a:pt x="363" y="238"/>
                    <a:pt x="363" y="238"/>
                    <a:pt x="363" y="238"/>
                  </a:cubicBezTo>
                  <a:cubicBezTo>
                    <a:pt x="362" y="237"/>
                    <a:pt x="362" y="236"/>
                    <a:pt x="361" y="236"/>
                  </a:cubicBezTo>
                  <a:cubicBezTo>
                    <a:pt x="364" y="231"/>
                    <a:pt x="366" y="226"/>
                    <a:pt x="366" y="220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16"/>
                    <a:pt x="347" y="0"/>
                    <a:pt x="32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45" y="16"/>
                    <a:pt x="45" y="3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5"/>
                    <a:pt x="47" y="231"/>
                    <a:pt x="49" y="235"/>
                  </a:cubicBezTo>
                  <a:cubicBezTo>
                    <a:pt x="49" y="236"/>
                    <a:pt x="48" y="237"/>
                    <a:pt x="48" y="238"/>
                  </a:cubicBezTo>
                  <a:cubicBezTo>
                    <a:pt x="3" y="316"/>
                    <a:pt x="3" y="316"/>
                    <a:pt x="3" y="316"/>
                  </a:cubicBezTo>
                  <a:cubicBezTo>
                    <a:pt x="0" y="320"/>
                    <a:pt x="0" y="326"/>
                    <a:pt x="3" y="330"/>
                  </a:cubicBezTo>
                  <a:cubicBezTo>
                    <a:pt x="6" y="335"/>
                    <a:pt x="11" y="338"/>
                    <a:pt x="16" y="338"/>
                  </a:cubicBezTo>
                  <a:cubicBezTo>
                    <a:pt x="394" y="338"/>
                    <a:pt x="394" y="338"/>
                    <a:pt x="394" y="338"/>
                  </a:cubicBezTo>
                  <a:cubicBezTo>
                    <a:pt x="400" y="338"/>
                    <a:pt x="405" y="335"/>
                    <a:pt x="407" y="330"/>
                  </a:cubicBezTo>
                  <a:cubicBezTo>
                    <a:pt x="410" y="326"/>
                    <a:pt x="410" y="320"/>
                    <a:pt x="407" y="316"/>
                  </a:cubicBezTo>
                  <a:close/>
                  <a:moveTo>
                    <a:pt x="77" y="36"/>
                  </a:moveTo>
                  <a:cubicBezTo>
                    <a:pt x="77" y="36"/>
                    <a:pt x="81" y="32"/>
                    <a:pt x="88" y="32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30" y="32"/>
                    <a:pt x="334" y="36"/>
                    <a:pt x="334" y="36"/>
                  </a:cubicBezTo>
                  <a:cubicBezTo>
                    <a:pt x="334" y="220"/>
                    <a:pt x="334" y="220"/>
                    <a:pt x="334" y="220"/>
                  </a:cubicBezTo>
                  <a:cubicBezTo>
                    <a:pt x="334" y="221"/>
                    <a:pt x="330" y="224"/>
                    <a:pt x="323" y="224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81" y="224"/>
                    <a:pt x="77" y="221"/>
                    <a:pt x="77" y="220"/>
                  </a:cubicBezTo>
                  <a:lnTo>
                    <a:pt x="77" y="36"/>
                  </a:lnTo>
                  <a:close/>
                  <a:moveTo>
                    <a:pt x="41" y="308"/>
                  </a:moveTo>
                  <a:cubicBezTo>
                    <a:pt x="72" y="254"/>
                    <a:pt x="72" y="254"/>
                    <a:pt x="72" y="254"/>
                  </a:cubicBezTo>
                  <a:cubicBezTo>
                    <a:pt x="77" y="256"/>
                    <a:pt x="82" y="257"/>
                    <a:pt x="88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8" y="257"/>
                    <a:pt x="333" y="256"/>
                    <a:pt x="338" y="254"/>
                  </a:cubicBezTo>
                  <a:cubicBezTo>
                    <a:pt x="369" y="308"/>
                    <a:pt x="369" y="308"/>
                    <a:pt x="369" y="308"/>
                  </a:cubicBezTo>
                  <a:lnTo>
                    <a:pt x="41" y="308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9 h 149"/>
                <a:gd name="T2" fmla="*/ 117 w 117"/>
                <a:gd name="T3" fmla="*/ 88 h 149"/>
                <a:gd name="T4" fmla="*/ 117 w 117"/>
                <a:gd name="T5" fmla="*/ 18 h 149"/>
                <a:gd name="T6" fmla="*/ 117 w 117"/>
                <a:gd name="T7" fmla="*/ 18 h 149"/>
                <a:gd name="T8" fmla="*/ 117 w 117"/>
                <a:gd name="T9" fmla="*/ 18 h 149"/>
                <a:gd name="T10" fmla="*/ 59 w 117"/>
                <a:gd name="T11" fmla="*/ 0 h 149"/>
                <a:gd name="T12" fmla="*/ 0 w 117"/>
                <a:gd name="T13" fmla="*/ 18 h 149"/>
                <a:gd name="T14" fmla="*/ 0 w 117"/>
                <a:gd name="T15" fmla="*/ 18 h 149"/>
                <a:gd name="T16" fmla="*/ 0 w 117"/>
                <a:gd name="T17" fmla="*/ 88 h 149"/>
                <a:gd name="T18" fmla="*/ 59 w 117"/>
                <a:gd name="T19" fmla="*/ 149 h 149"/>
                <a:gd name="T20" fmla="*/ 12 w 117"/>
                <a:gd name="T21" fmla="*/ 29 h 149"/>
                <a:gd name="T22" fmla="*/ 59 w 117"/>
                <a:gd name="T23" fmla="*/ 14 h 149"/>
                <a:gd name="T24" fmla="*/ 106 w 117"/>
                <a:gd name="T25" fmla="*/ 29 h 149"/>
                <a:gd name="T26" fmla="*/ 106 w 117"/>
                <a:gd name="T27" fmla="*/ 88 h 149"/>
                <a:gd name="T28" fmla="*/ 59 w 117"/>
                <a:gd name="T29" fmla="*/ 137 h 149"/>
                <a:gd name="T30" fmla="*/ 12 w 117"/>
                <a:gd name="T31" fmla="*/ 88 h 149"/>
                <a:gd name="T32" fmla="*/ 12 w 117"/>
                <a:gd name="T33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49">
                  <a:moveTo>
                    <a:pt x="59" y="149"/>
                  </a:move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lose/>
                  <a:moveTo>
                    <a:pt x="12" y="29"/>
                  </a:moveTo>
                  <a:cubicBezTo>
                    <a:pt x="29" y="27"/>
                    <a:pt x="45" y="22"/>
                    <a:pt x="59" y="14"/>
                  </a:cubicBez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112"/>
                    <a:pt x="69" y="136"/>
                    <a:pt x="59" y="137"/>
                  </a:cubicBezTo>
                  <a:cubicBezTo>
                    <a:pt x="49" y="136"/>
                    <a:pt x="12" y="112"/>
                    <a:pt x="12" y="88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Функционал </a:t>
            </a:r>
            <a:r>
              <a:rPr lang="en-US" dirty="0" smtClean="0"/>
              <a:t>EPP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Virus-Outbreak-Service-Dk.emf">
            <a:extLst>
              <a:ext uri="{FF2B5EF4-FFF2-40B4-BE49-F238E27FC236}">
                <a16:creationId xmlns:a16="http://schemas.microsoft.com/office/drawing/2014/main" id="{03EDEF82-B0AA-6E49-8213-C3A03BCAC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96" y="4543085"/>
            <a:ext cx="692170" cy="769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9E26F7-7FAC-D342-98FB-59208368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78" y="1684822"/>
            <a:ext cx="568989" cy="723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943" y="2394946"/>
            <a:ext cx="889209" cy="824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1780203" y="363880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282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59140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9463207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0" name="Rounded Rectangle 9"/>
          <p:cNvSpPr/>
          <p:nvPr/>
        </p:nvSpPr>
        <p:spPr>
          <a:xfrm>
            <a:off x="9463207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5" y="2792693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анализа активности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4" y="5677535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анализа и закрытия уязвимостей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6" y="5677535"/>
            <a:ext cx="24425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реагирования и восстановления системы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9140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5" y="2792693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Антивирусный модуль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4A0838-8158-3C40-A5F0-173CC407B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602" y="1684821"/>
            <a:ext cx="567359" cy="7222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857DF8-56A1-CD4C-8EFF-DF777B738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350" y="4550439"/>
            <a:ext cx="570617" cy="75445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Функционал </a:t>
            </a:r>
            <a:r>
              <a:rPr lang="en-US" dirty="0" smtClean="0"/>
              <a:t>EDR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60BAE-1B79-3442-9381-2AEF9BD8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5" y="2802794"/>
            <a:ext cx="1480203" cy="1223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190" y="2775447"/>
            <a:ext cx="1410407" cy="1307107"/>
          </a:xfrm>
          <a:prstGeom prst="rect">
            <a:avLst/>
          </a:prstGeom>
        </p:spPr>
      </p:pic>
      <p:pic>
        <p:nvPicPr>
          <p:cNvPr id="22" name="Picture 105">
            <a:extLst>
              <a:ext uri="{FF2B5EF4-FFF2-40B4-BE49-F238E27FC236}">
                <a16:creationId xmlns:a16="http://schemas.microsoft.com/office/drawing/2014/main" id="{3A89C2EA-DF58-864C-837C-433931C99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03" y="2802795"/>
            <a:ext cx="1346773" cy="12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28971" y="408255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8178047" y="408255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8972" y="1463592"/>
            <a:ext cx="6107767" cy="403751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661567" y="151386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176" y="3482347"/>
            <a:ext cx="2069679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smtClean="0"/>
              <a:t>EPP: </a:t>
            </a:r>
            <a:r>
              <a:rPr lang="ru-RU" dirty="0" smtClean="0"/>
              <a:t>защита от известных угроз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8255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60BAE-1B79-3442-9381-2AEF9BD8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5" y="2802794"/>
            <a:ext cx="1480203" cy="1223309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2" idx="3"/>
            <a:endCxn id="4" idx="1"/>
          </p:cNvCxnSpPr>
          <p:nvPr/>
        </p:nvCxnSpPr>
        <p:spPr>
          <a:xfrm>
            <a:off x="3276176" y="3414449"/>
            <a:ext cx="2069679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28971" y="408255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8178047" y="408255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8972" y="1463592"/>
            <a:ext cx="6107767" cy="403751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661567" y="151386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15" idx="1"/>
          </p:cNvCxnSpPr>
          <p:nvPr/>
        </p:nvCxnSpPr>
        <p:spPr>
          <a:xfrm>
            <a:off x="6826058" y="3414449"/>
            <a:ext cx="2026132" cy="145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-impersonation-sym-dk.emf">
            <a:extLst>
              <a:ext uri="{FF2B5EF4-FFF2-40B4-BE49-F238E27FC236}">
                <a16:creationId xmlns:a16="http://schemas.microsoft.com/office/drawing/2014/main" id="{90C9280A-DC98-5C40-8770-362D8660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2" y="2878988"/>
            <a:ext cx="1353264" cy="1100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190" y="2775447"/>
            <a:ext cx="1410407" cy="13071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smtClean="0"/>
              <a:t>EDR: </a:t>
            </a:r>
            <a:r>
              <a:rPr lang="ru-RU" dirty="0" smtClean="0"/>
              <a:t>обнаружение продвинутых атак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9141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41 -0.00208 L 0.56289 0.00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3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FortiEDR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inet Theme">
  <a:themeElements>
    <a:clrScheme name="Fortinet-2021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48D597"/>
      </a:accent1>
      <a:accent2>
        <a:srgbClr val="2CCCD3"/>
      </a:accent2>
      <a:accent3>
        <a:srgbClr val="307FE2"/>
      </a:accent3>
      <a:accent4>
        <a:srgbClr val="9063CD"/>
      </a:accent4>
      <a:accent5>
        <a:srgbClr val="A2B2C8"/>
      </a:accent5>
      <a:accent6>
        <a:srgbClr val="DA281C"/>
      </a:accent6>
      <a:hlink>
        <a:srgbClr val="0081E9"/>
      </a:hlink>
      <a:folHlink>
        <a:srgbClr val="307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spcBef>
            <a:spcPts val="300"/>
          </a:spcBef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defTabSz="457189">
          <a:lnSpc>
            <a:spcPct val="90000"/>
          </a:lnSpc>
          <a:spcBef>
            <a:spcPts val="300"/>
          </a:spcBef>
          <a:defRPr sz="1400" dirty="0" smtClean="0">
            <a:solidFill>
              <a:srgbClr val="000000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A87B996-0F7D-0B4C-AE60-DDA80FF33A7A}" vid="{0F1DD611-4A27-5E47-9F79-5E2804275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27149</TotalTime>
  <Words>532</Words>
  <Application>Microsoft Office PowerPoint</Application>
  <PresentationFormat>Widescreen</PresentationFormat>
  <Paragraphs>278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Helvetica 55 Roman</vt:lpstr>
      <vt:lpstr>Inter</vt:lpstr>
      <vt:lpstr>Fortinet Theme</vt:lpstr>
      <vt:lpstr>FortiEDR/FortiXDR</vt:lpstr>
      <vt:lpstr>Задача №1 - минимизация издержек</vt:lpstr>
      <vt:lpstr>PowerPoint Presentation</vt:lpstr>
      <vt:lpstr>EDR и/или EPP?</vt:lpstr>
      <vt:lpstr>Функционал EPP</vt:lpstr>
      <vt:lpstr>Функционал EDR</vt:lpstr>
      <vt:lpstr>EPP: защита от известных угроз</vt:lpstr>
      <vt:lpstr>EDR: обнаружение продвинутых атак</vt:lpstr>
      <vt:lpstr>FortiEDR</vt:lpstr>
      <vt:lpstr>FortiEDR</vt:lpstr>
      <vt:lpstr>Задача 1</vt:lpstr>
      <vt:lpstr>Задача 2</vt:lpstr>
      <vt:lpstr>Задача 3</vt:lpstr>
      <vt:lpstr>Задача 4</vt:lpstr>
      <vt:lpstr>Расширенные обнаружение и реагирование</vt:lpstr>
      <vt:lpstr>Расширенные обнаружение и реагирование</vt:lpstr>
      <vt:lpstr>FortiXDR: пример расследования</vt:lpstr>
      <vt:lpstr>FortiXDR: пример реагирования</vt:lpstr>
      <vt:lpstr>Заключение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subject/>
  <dc:creator>Microsoft Office User</dc:creator>
  <cp:keywords/>
  <dc:description/>
  <cp:lastModifiedBy>Kirill Mikhaylov</cp:lastModifiedBy>
  <cp:revision>109</cp:revision>
  <cp:lastPrinted>2021-01-11T23:45:02Z</cp:lastPrinted>
  <dcterms:created xsi:type="dcterms:W3CDTF">2019-01-23T23:41:37Z</dcterms:created>
  <dcterms:modified xsi:type="dcterms:W3CDTF">2021-11-30T13:39:59Z</dcterms:modified>
  <cp:category/>
</cp:coreProperties>
</file>