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2" r:id="rId1"/>
    <p:sldMasterId id="2147483774" r:id="rId2"/>
  </p:sldMasterIdLst>
  <p:notesMasterIdLst>
    <p:notesMasterId r:id="rId24"/>
  </p:notesMasterIdLst>
  <p:handoutMasterIdLst>
    <p:handoutMasterId r:id="rId25"/>
  </p:handoutMasterIdLst>
  <p:sldIdLst>
    <p:sldId id="3561" r:id="rId3"/>
    <p:sldId id="3553" r:id="rId4"/>
    <p:sldId id="3554" r:id="rId5"/>
    <p:sldId id="3555" r:id="rId6"/>
    <p:sldId id="3557" r:id="rId7"/>
    <p:sldId id="3558" r:id="rId8"/>
    <p:sldId id="3559" r:id="rId9"/>
    <p:sldId id="3556" r:id="rId10"/>
    <p:sldId id="3568" r:id="rId11"/>
    <p:sldId id="3549" r:id="rId12"/>
    <p:sldId id="3550" r:id="rId13"/>
    <p:sldId id="3572" r:id="rId14"/>
    <p:sldId id="3552" r:id="rId15"/>
    <p:sldId id="3563" r:id="rId16"/>
    <p:sldId id="3564" r:id="rId17"/>
    <p:sldId id="3565" r:id="rId18"/>
    <p:sldId id="3567" r:id="rId19"/>
    <p:sldId id="3571" r:id="rId20"/>
    <p:sldId id="3569" r:id="rId21"/>
    <p:sldId id="3570" r:id="rId22"/>
    <p:sldId id="356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6144" userDrawn="1">
          <p15:clr>
            <a:srgbClr val="A4A3A4"/>
          </p15:clr>
        </p15:guide>
        <p15:guide id="2" orient="horz" pos="23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7CFF7F4-EF29-5B52-0121-3D72D8422500}" name="Roy Katmor" initials="RK" userId="S::rkatmor@fortinet-us.com::1c46dcde-f08b-4c9c-9c33-dc1337345f2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D1E4"/>
    <a:srgbClr val="023D52"/>
    <a:srgbClr val="000000"/>
    <a:srgbClr val="778692"/>
    <a:srgbClr val="253746"/>
    <a:srgbClr val="76CAE6"/>
    <a:srgbClr val="E2E2E2"/>
    <a:srgbClr val="007B71"/>
    <a:srgbClr val="EB8D2C"/>
    <a:srgbClr val="5439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92" autoAdjust="0"/>
    <p:restoredTop sz="82163" autoAdjust="0"/>
  </p:normalViewPr>
  <p:slideViewPr>
    <p:cSldViewPr snapToGrid="0" snapToObjects="1">
      <p:cViewPr>
        <p:scale>
          <a:sx n="75" d="100"/>
          <a:sy n="75" d="100"/>
        </p:scale>
        <p:origin x="1152" y="-475"/>
      </p:cViewPr>
      <p:guideLst>
        <p:guide pos="6144"/>
        <p:guide orient="horz" pos="2376"/>
      </p:guideLst>
    </p:cSldViewPr>
  </p:slideViewPr>
  <p:outlineViewPr>
    <p:cViewPr>
      <p:scale>
        <a:sx n="33" d="100"/>
        <a:sy n="33" d="100"/>
      </p:scale>
      <p:origin x="0" y="-22995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8212"/>
    </p:cViewPr>
  </p:sorterViewPr>
  <p:notesViewPr>
    <p:cSldViewPr snapToGrid="0" snapToObjects="1" showGuides="1">
      <p:cViewPr varScale="1">
        <p:scale>
          <a:sx n="83" d="100"/>
          <a:sy n="83" d="100"/>
        </p:scale>
        <p:origin x="3855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DF3A07-5754-3446-8E13-FA0F7B87121B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789CDF-CA41-9C4A-A5B2-1EB43DFBDED2}">
      <dgm:prSet custT="1"/>
      <dgm:spPr>
        <a:xfrm>
          <a:off x="1361297" y="290816"/>
          <a:ext cx="1789641" cy="1789641"/>
        </a:xfrm>
        <a:prstGeom prst="roundRect">
          <a:avLst/>
        </a:prstGeom>
        <a:solidFill>
          <a:srgbClr val="6AD1E3"/>
        </a:solidFill>
        <a:ln w="12700" cap="flat" cmpd="sng" algn="ctr">
          <a:solidFill>
            <a:srgbClr val="6AD1E3"/>
          </a:solidFill>
          <a:prstDash val="solid"/>
          <a:miter lim="800000"/>
        </a:ln>
        <a:effectLst/>
      </dgm:spPr>
      <dgm:t>
        <a:bodyPr/>
        <a:lstStyle/>
        <a:p>
          <a:r>
            <a:rPr lang="ru-RU" sz="180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Гибкость</a:t>
          </a:r>
          <a:endParaRPr lang="en-US" sz="18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</dgm:t>
    </dgm:pt>
    <dgm:pt modelId="{DF0BC8AB-33D7-AE41-A216-617DE86E9D0D}" type="parTrans" cxnId="{CB6FFC53-A196-FD45-A875-A2529A35C67B}">
      <dgm:prSet/>
      <dgm:spPr/>
      <dgm:t>
        <a:bodyPr/>
        <a:lstStyle/>
        <a:p>
          <a:endParaRPr lang="en-US"/>
        </a:p>
      </dgm:t>
    </dgm:pt>
    <dgm:pt modelId="{9D9C4163-8BFD-1045-995A-B2D0F8B2B668}" type="sibTrans" cxnId="{CB6FFC53-A196-FD45-A875-A2529A35C67B}">
      <dgm:prSet/>
      <dgm:spPr/>
      <dgm:t>
        <a:bodyPr/>
        <a:lstStyle/>
        <a:p>
          <a:endParaRPr lang="en-US"/>
        </a:p>
      </dgm:t>
    </dgm:pt>
    <dgm:pt modelId="{5BE051F6-47BD-004A-9EAF-BC9CBE2C1589}">
      <dgm:prSet custT="1"/>
      <dgm:spPr>
        <a:xfrm>
          <a:off x="3464125" y="290816"/>
          <a:ext cx="1789641" cy="1789641"/>
        </a:xfrm>
        <a:prstGeom prst="roundRect">
          <a:avLst/>
        </a:prstGeom>
        <a:solidFill>
          <a:srgbClr val="6AD1E3"/>
        </a:solidFill>
        <a:ln w="12700" cap="flat" cmpd="sng" algn="ctr">
          <a:solidFill>
            <a:srgbClr val="6AD1E3"/>
          </a:solidFill>
          <a:prstDash val="solid"/>
          <a:miter lim="800000"/>
        </a:ln>
        <a:effectLst/>
      </dgm:spPr>
      <dgm:t>
        <a:bodyPr spcFirstLastPara="0" vert="horz" wrap="square" lIns="68580" tIns="68580" rIns="68580" bIns="6858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Предсказуемость</a:t>
          </a:r>
          <a:endParaRPr lang="en-US" sz="1800" kern="12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</dgm:t>
    </dgm:pt>
    <dgm:pt modelId="{4CA64E88-5891-1145-B2A3-D7C766C13212}" type="parTrans" cxnId="{967079EF-BA31-9E4F-95F7-E7748F4057ED}">
      <dgm:prSet/>
      <dgm:spPr/>
      <dgm:t>
        <a:bodyPr/>
        <a:lstStyle/>
        <a:p>
          <a:endParaRPr lang="en-US"/>
        </a:p>
      </dgm:t>
    </dgm:pt>
    <dgm:pt modelId="{7F5CC8C2-20E2-204B-AC53-4582F0FABB88}" type="sibTrans" cxnId="{967079EF-BA31-9E4F-95F7-E7748F4057ED}">
      <dgm:prSet/>
      <dgm:spPr/>
      <dgm:t>
        <a:bodyPr/>
        <a:lstStyle/>
        <a:p>
          <a:endParaRPr lang="en-US"/>
        </a:p>
      </dgm:t>
    </dgm:pt>
    <dgm:pt modelId="{804A2860-A2BF-B44A-8C44-7B1D92FC55F9}">
      <dgm:prSet custT="1"/>
      <dgm:spPr>
        <a:xfrm>
          <a:off x="1361297" y="2419254"/>
          <a:ext cx="1789641" cy="1789641"/>
        </a:xfrm>
        <a:prstGeom prst="roundRect">
          <a:avLst/>
        </a:prstGeom>
        <a:solidFill>
          <a:srgbClr val="6AD1E3"/>
        </a:solidFill>
        <a:ln w="12700" cap="flat" cmpd="sng" algn="ctr">
          <a:solidFill>
            <a:srgbClr val="6AD1E3"/>
          </a:solidFill>
          <a:prstDash val="solid"/>
          <a:miter lim="800000"/>
        </a:ln>
        <a:effectLst/>
      </dgm:spPr>
      <dgm:t>
        <a:bodyPr spcFirstLastPara="0" vert="horz" wrap="square" lIns="68580" tIns="68580" rIns="68580" bIns="6858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Простое включение</a:t>
          </a:r>
          <a:r>
            <a:rPr lang="en-US" sz="1800" kern="120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/</a:t>
          </a:r>
          <a:r>
            <a:rPr lang="ru-RU" sz="1800" kern="120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 выключение</a:t>
          </a:r>
          <a:endParaRPr lang="en-US" sz="1800" kern="12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</dgm:t>
    </dgm:pt>
    <dgm:pt modelId="{496D9EEB-E400-7A44-990F-78D27852B3C8}" type="parTrans" cxnId="{B316B9A2-2773-C347-BECE-C5940D0828D0}">
      <dgm:prSet/>
      <dgm:spPr/>
      <dgm:t>
        <a:bodyPr/>
        <a:lstStyle/>
        <a:p>
          <a:endParaRPr lang="en-US"/>
        </a:p>
      </dgm:t>
    </dgm:pt>
    <dgm:pt modelId="{78D7FA41-05E3-6140-B569-461181360E15}" type="sibTrans" cxnId="{B316B9A2-2773-C347-BECE-C5940D0828D0}">
      <dgm:prSet/>
      <dgm:spPr/>
      <dgm:t>
        <a:bodyPr/>
        <a:lstStyle/>
        <a:p>
          <a:endParaRPr lang="en-US"/>
        </a:p>
      </dgm:t>
    </dgm:pt>
    <dgm:pt modelId="{22272155-7461-2945-AB1C-6B300FCB60E9}">
      <dgm:prSet custT="1"/>
      <dgm:spPr>
        <a:xfrm>
          <a:off x="3464125" y="2393645"/>
          <a:ext cx="1789641" cy="1789641"/>
        </a:xfrm>
        <a:prstGeom prst="roundRect">
          <a:avLst/>
        </a:prstGeom>
        <a:solidFill>
          <a:srgbClr val="6AD1E3"/>
        </a:solidFill>
        <a:ln w="12700" cap="flat" cmpd="sng" algn="ctr">
          <a:solidFill>
            <a:srgbClr val="6AD1E3"/>
          </a:solidFill>
          <a:prstDash val="solid"/>
          <a:miter lim="800000"/>
        </a:ln>
        <a:effectLst/>
      </dgm:spPr>
      <dgm:t>
        <a:bodyPr spcFirstLastPara="0" vert="horz" wrap="square" lIns="68580" tIns="68580" rIns="68580" bIns="6858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Автоматический биллинг</a:t>
          </a:r>
          <a:endParaRPr lang="en-US" sz="1800" kern="12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</dgm:t>
    </dgm:pt>
    <dgm:pt modelId="{3BF9C647-8D40-F342-9F4B-DE5DB8C538D3}" type="parTrans" cxnId="{AEC1D918-7F24-E84C-850B-46E140E4C14D}">
      <dgm:prSet/>
      <dgm:spPr/>
      <dgm:t>
        <a:bodyPr/>
        <a:lstStyle/>
        <a:p>
          <a:endParaRPr lang="en-US"/>
        </a:p>
      </dgm:t>
    </dgm:pt>
    <dgm:pt modelId="{2BA6E512-861D-0949-B6B8-0A4BD9F9CDFC}" type="sibTrans" cxnId="{AEC1D918-7F24-E84C-850B-46E140E4C14D}">
      <dgm:prSet/>
      <dgm:spPr/>
      <dgm:t>
        <a:bodyPr/>
        <a:lstStyle/>
        <a:p>
          <a:endParaRPr lang="en-US"/>
        </a:p>
      </dgm:t>
    </dgm:pt>
    <dgm:pt modelId="{8EBC354B-7AA9-D44F-B393-6025A18E206E}" type="pres">
      <dgm:prSet presAssocID="{5CDF3A07-5754-3446-8E13-FA0F7B87121B}" presName="matrix" presStyleCnt="0">
        <dgm:presLayoutVars>
          <dgm:chMax val="1"/>
          <dgm:dir/>
          <dgm:resizeHandles val="exact"/>
        </dgm:presLayoutVars>
      </dgm:prSet>
      <dgm:spPr/>
    </dgm:pt>
    <dgm:pt modelId="{8D1A8EF8-1301-A647-800E-8223B1149874}" type="pres">
      <dgm:prSet presAssocID="{5CDF3A07-5754-3446-8E13-FA0F7B87121B}" presName="axisShape" presStyleLbl="bgShp" presStyleIdx="0" presStyleCnt="1"/>
      <dgm:spPr>
        <a:xfrm>
          <a:off x="1070480" y="0"/>
          <a:ext cx="4474103" cy="4474103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rgbClr val="651D32">
            <a:tint val="40000"/>
            <a:hueOff val="0"/>
            <a:satOff val="0"/>
            <a:lumOff val="0"/>
            <a:alphaOff val="0"/>
          </a:srgbClr>
        </a:solidFill>
        <a:ln>
          <a:solidFill>
            <a:srgbClr val="6AD1E3"/>
          </a:solidFill>
        </a:ln>
        <a:effectLst/>
      </dgm:spPr>
    </dgm:pt>
    <dgm:pt modelId="{45CBC2C6-CF2D-8540-BC23-09580DC94748}" type="pres">
      <dgm:prSet presAssocID="{5CDF3A07-5754-3446-8E13-FA0F7B87121B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98582ED-C7DA-B44B-AC19-D2BB051F86EC}" type="pres">
      <dgm:prSet presAssocID="{5CDF3A07-5754-3446-8E13-FA0F7B87121B}" presName="rect2" presStyleLbl="node1" presStyleIdx="1" presStyleCnt="4">
        <dgm:presLayoutVars>
          <dgm:chMax val="0"/>
          <dgm:chPref val="0"/>
          <dgm:bulletEnabled val="1"/>
        </dgm:presLayoutVars>
      </dgm:prSet>
      <dgm:spPr>
        <a:xfrm>
          <a:off x="3464125" y="290816"/>
          <a:ext cx="1789641" cy="1789641"/>
        </a:xfrm>
        <a:prstGeom prst="roundRect">
          <a:avLst/>
        </a:prstGeom>
      </dgm:spPr>
    </dgm:pt>
    <dgm:pt modelId="{50C8C22C-13CC-9541-A357-3AA86D15DCF2}" type="pres">
      <dgm:prSet presAssocID="{5CDF3A07-5754-3446-8E13-FA0F7B87121B}" presName="rect3" presStyleLbl="node1" presStyleIdx="2" presStyleCnt="4" custLinFactNeighborY="1431">
        <dgm:presLayoutVars>
          <dgm:chMax val="0"/>
          <dgm:chPref val="0"/>
          <dgm:bulletEnabled val="1"/>
        </dgm:presLayoutVars>
      </dgm:prSet>
      <dgm:spPr>
        <a:xfrm>
          <a:off x="1361297" y="2419254"/>
          <a:ext cx="1789641" cy="1789641"/>
        </a:xfrm>
        <a:prstGeom prst="roundRect">
          <a:avLst/>
        </a:prstGeom>
      </dgm:spPr>
    </dgm:pt>
    <dgm:pt modelId="{B8BC17D3-540F-6841-97DA-14377F39D246}" type="pres">
      <dgm:prSet presAssocID="{5CDF3A07-5754-3446-8E13-FA0F7B87121B}" presName="rect4" presStyleLbl="node1" presStyleIdx="3" presStyleCnt="4">
        <dgm:presLayoutVars>
          <dgm:chMax val="0"/>
          <dgm:chPref val="0"/>
          <dgm:bulletEnabled val="1"/>
        </dgm:presLayoutVars>
      </dgm:prSet>
      <dgm:spPr>
        <a:xfrm>
          <a:off x="3464125" y="2393645"/>
          <a:ext cx="1789641" cy="1789641"/>
        </a:xfrm>
        <a:prstGeom prst="roundRect">
          <a:avLst/>
        </a:prstGeom>
      </dgm:spPr>
    </dgm:pt>
  </dgm:ptLst>
  <dgm:cxnLst>
    <dgm:cxn modelId="{AEC1D918-7F24-E84C-850B-46E140E4C14D}" srcId="{5CDF3A07-5754-3446-8E13-FA0F7B87121B}" destId="{22272155-7461-2945-AB1C-6B300FCB60E9}" srcOrd="3" destOrd="0" parTransId="{3BF9C647-8D40-F342-9F4B-DE5DB8C538D3}" sibTransId="{2BA6E512-861D-0949-B6B8-0A4BD9F9CDFC}"/>
    <dgm:cxn modelId="{52900127-EEDD-874F-9A21-6E3F37C1A826}" type="presOf" srcId="{35789CDF-CA41-9C4A-A5B2-1EB43DFBDED2}" destId="{45CBC2C6-CF2D-8540-BC23-09580DC94748}" srcOrd="0" destOrd="0" presId="urn:microsoft.com/office/officeart/2005/8/layout/matrix2"/>
    <dgm:cxn modelId="{74A7875C-885B-F848-B8BF-697699DC84E6}" type="presOf" srcId="{804A2860-A2BF-B44A-8C44-7B1D92FC55F9}" destId="{50C8C22C-13CC-9541-A357-3AA86D15DCF2}" srcOrd="0" destOrd="0" presId="urn:microsoft.com/office/officeart/2005/8/layout/matrix2"/>
    <dgm:cxn modelId="{BF59074C-5839-BF42-9618-C06D442C734B}" type="presOf" srcId="{22272155-7461-2945-AB1C-6B300FCB60E9}" destId="{B8BC17D3-540F-6841-97DA-14377F39D246}" srcOrd="0" destOrd="0" presId="urn:microsoft.com/office/officeart/2005/8/layout/matrix2"/>
    <dgm:cxn modelId="{CB6FFC53-A196-FD45-A875-A2529A35C67B}" srcId="{5CDF3A07-5754-3446-8E13-FA0F7B87121B}" destId="{35789CDF-CA41-9C4A-A5B2-1EB43DFBDED2}" srcOrd="0" destOrd="0" parTransId="{DF0BC8AB-33D7-AE41-A216-617DE86E9D0D}" sibTransId="{9D9C4163-8BFD-1045-995A-B2D0F8B2B668}"/>
    <dgm:cxn modelId="{B316B9A2-2773-C347-BECE-C5940D0828D0}" srcId="{5CDF3A07-5754-3446-8E13-FA0F7B87121B}" destId="{804A2860-A2BF-B44A-8C44-7B1D92FC55F9}" srcOrd="2" destOrd="0" parTransId="{496D9EEB-E400-7A44-990F-78D27852B3C8}" sibTransId="{78D7FA41-05E3-6140-B569-461181360E15}"/>
    <dgm:cxn modelId="{FF2999CC-7FF8-6C4C-A621-BC373BAA6A9A}" type="presOf" srcId="{5BE051F6-47BD-004A-9EAF-BC9CBE2C1589}" destId="{598582ED-C7DA-B44B-AC19-D2BB051F86EC}" srcOrd="0" destOrd="0" presId="urn:microsoft.com/office/officeart/2005/8/layout/matrix2"/>
    <dgm:cxn modelId="{967079EF-BA31-9E4F-95F7-E7748F4057ED}" srcId="{5CDF3A07-5754-3446-8E13-FA0F7B87121B}" destId="{5BE051F6-47BD-004A-9EAF-BC9CBE2C1589}" srcOrd="1" destOrd="0" parTransId="{4CA64E88-5891-1145-B2A3-D7C766C13212}" sibTransId="{7F5CC8C2-20E2-204B-AC53-4582F0FABB88}"/>
    <dgm:cxn modelId="{C19A28F5-416C-AC4B-A322-52855924A3E3}" type="presOf" srcId="{5CDF3A07-5754-3446-8E13-FA0F7B87121B}" destId="{8EBC354B-7AA9-D44F-B393-6025A18E206E}" srcOrd="0" destOrd="0" presId="urn:microsoft.com/office/officeart/2005/8/layout/matrix2"/>
    <dgm:cxn modelId="{F810B558-774E-1F4F-8441-879D2B7B89DC}" type="presParOf" srcId="{8EBC354B-7AA9-D44F-B393-6025A18E206E}" destId="{8D1A8EF8-1301-A647-800E-8223B1149874}" srcOrd="0" destOrd="0" presId="urn:microsoft.com/office/officeart/2005/8/layout/matrix2"/>
    <dgm:cxn modelId="{3A5A70D9-3F71-D044-81B3-E2C3CFD656DE}" type="presParOf" srcId="{8EBC354B-7AA9-D44F-B393-6025A18E206E}" destId="{45CBC2C6-CF2D-8540-BC23-09580DC94748}" srcOrd="1" destOrd="0" presId="urn:microsoft.com/office/officeart/2005/8/layout/matrix2"/>
    <dgm:cxn modelId="{93351042-2FA7-994A-BF1F-8C5E86636DDE}" type="presParOf" srcId="{8EBC354B-7AA9-D44F-B393-6025A18E206E}" destId="{598582ED-C7DA-B44B-AC19-D2BB051F86EC}" srcOrd="2" destOrd="0" presId="urn:microsoft.com/office/officeart/2005/8/layout/matrix2"/>
    <dgm:cxn modelId="{E8E6B16C-BD29-B849-BCD8-040A825877E4}" type="presParOf" srcId="{8EBC354B-7AA9-D44F-B393-6025A18E206E}" destId="{50C8C22C-13CC-9541-A357-3AA86D15DCF2}" srcOrd="3" destOrd="0" presId="urn:microsoft.com/office/officeart/2005/8/layout/matrix2"/>
    <dgm:cxn modelId="{B770FA10-667E-0B4B-A711-83246DDF4863}" type="presParOf" srcId="{8EBC354B-7AA9-D44F-B393-6025A18E206E}" destId="{B8BC17D3-540F-6841-97DA-14377F39D246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B5BA9D-488A-B34C-B019-B97F544D0A3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F91745-CC39-A345-A597-1E30086CCE45}">
      <dgm:prSet custT="1"/>
      <dgm:spPr>
        <a:solidFill>
          <a:srgbClr val="69D1E4"/>
        </a:solidFill>
        <a:ln>
          <a:solidFill>
            <a:schemeClr val="bg2"/>
          </a:solidFill>
        </a:ln>
      </dgm:spPr>
      <dgm:t>
        <a:bodyPr/>
        <a:lstStyle/>
        <a:p>
          <a:r>
            <a:rPr lang="ru-RU" sz="1400" b="1" dirty="0"/>
            <a:t>Вступление</a:t>
          </a:r>
          <a:endParaRPr lang="en-US" sz="1400" b="1" dirty="0"/>
        </a:p>
      </dgm:t>
    </dgm:pt>
    <dgm:pt modelId="{79EDD42C-6616-E94A-91DF-B202783D7BE0}" type="parTrans" cxnId="{C69E7ACE-28A6-484F-B4EA-45570F368740}">
      <dgm:prSet/>
      <dgm:spPr/>
      <dgm:t>
        <a:bodyPr/>
        <a:lstStyle/>
        <a:p>
          <a:endParaRPr lang="en-US"/>
        </a:p>
      </dgm:t>
    </dgm:pt>
    <dgm:pt modelId="{5C53D004-82AA-1342-8C1D-4DAA46A05045}" type="sibTrans" cxnId="{C69E7ACE-28A6-484F-B4EA-45570F368740}">
      <dgm:prSet/>
      <dgm:spPr>
        <a:solidFill>
          <a:srgbClr val="69D1E4"/>
        </a:solidFill>
        <a:ln>
          <a:solidFill>
            <a:schemeClr val="bg2"/>
          </a:solidFill>
        </a:ln>
      </dgm:spPr>
      <dgm:t>
        <a:bodyPr/>
        <a:lstStyle/>
        <a:p>
          <a:endParaRPr lang="en-US"/>
        </a:p>
      </dgm:t>
    </dgm:pt>
    <dgm:pt modelId="{7F2A2657-563E-5348-A7C8-6DBCC13F7595}">
      <dgm:prSet custT="1"/>
      <dgm:spPr>
        <a:solidFill>
          <a:srgbClr val="69D1E4"/>
        </a:solidFill>
        <a:ln>
          <a:solidFill>
            <a:schemeClr val="bg2"/>
          </a:solidFill>
        </a:ln>
      </dgm:spPr>
      <dgm:t>
        <a:bodyPr/>
        <a:lstStyle/>
        <a:p>
          <a:r>
            <a:rPr lang="ru-RU" sz="1400" b="1" dirty="0"/>
            <a:t>Запуск</a:t>
          </a:r>
          <a:endParaRPr lang="en-US" sz="1400" b="1" dirty="0"/>
        </a:p>
      </dgm:t>
    </dgm:pt>
    <dgm:pt modelId="{D388801B-BCE3-B042-BF79-DAF8069231C0}" type="parTrans" cxnId="{F8492A7B-099A-5246-9E44-418D2953F2E7}">
      <dgm:prSet/>
      <dgm:spPr/>
      <dgm:t>
        <a:bodyPr/>
        <a:lstStyle/>
        <a:p>
          <a:endParaRPr lang="en-US"/>
        </a:p>
      </dgm:t>
    </dgm:pt>
    <dgm:pt modelId="{614A22D3-0B0E-4548-93B1-2A25AB9BCFCB}" type="sibTrans" cxnId="{F8492A7B-099A-5246-9E44-418D2953F2E7}">
      <dgm:prSet/>
      <dgm:spPr>
        <a:solidFill>
          <a:srgbClr val="69D1E4"/>
        </a:solidFill>
        <a:ln>
          <a:solidFill>
            <a:schemeClr val="bg2"/>
          </a:solidFill>
        </a:ln>
      </dgm:spPr>
      <dgm:t>
        <a:bodyPr/>
        <a:lstStyle/>
        <a:p>
          <a:endParaRPr lang="en-US"/>
        </a:p>
      </dgm:t>
    </dgm:pt>
    <dgm:pt modelId="{D2EB0F25-B29D-694A-871A-96B703D57C9F}">
      <dgm:prSet custT="1"/>
      <dgm:spPr>
        <a:solidFill>
          <a:srgbClr val="69D1E4"/>
        </a:solidFill>
        <a:ln>
          <a:solidFill>
            <a:schemeClr val="bg2"/>
          </a:solidFill>
        </a:ln>
      </dgm:spPr>
      <dgm:t>
        <a:bodyPr/>
        <a:lstStyle/>
        <a:p>
          <a:r>
            <a:rPr lang="ru-RU" sz="1400" b="1" dirty="0"/>
            <a:t>Развертывание</a:t>
          </a:r>
          <a:endParaRPr lang="en-US" sz="1400" b="1" dirty="0"/>
        </a:p>
      </dgm:t>
    </dgm:pt>
    <dgm:pt modelId="{DAD2ECBA-1C0E-E147-9660-D1A8FD6C920C}" type="parTrans" cxnId="{4D27D85E-D1DA-0445-822C-5532DEADAAB4}">
      <dgm:prSet/>
      <dgm:spPr/>
      <dgm:t>
        <a:bodyPr/>
        <a:lstStyle/>
        <a:p>
          <a:endParaRPr lang="en-US"/>
        </a:p>
      </dgm:t>
    </dgm:pt>
    <dgm:pt modelId="{70A1AD1C-789B-334B-8BF9-E7EAF28180A2}" type="sibTrans" cxnId="{4D27D85E-D1DA-0445-822C-5532DEADAAB4}">
      <dgm:prSet/>
      <dgm:spPr>
        <a:solidFill>
          <a:srgbClr val="69D1E4"/>
        </a:solidFill>
        <a:ln>
          <a:solidFill>
            <a:schemeClr val="bg2"/>
          </a:solidFill>
        </a:ln>
      </dgm:spPr>
      <dgm:t>
        <a:bodyPr/>
        <a:lstStyle/>
        <a:p>
          <a:endParaRPr lang="en-US"/>
        </a:p>
      </dgm:t>
    </dgm:pt>
    <dgm:pt modelId="{1F8BA91C-ED1E-C246-9003-819CA84C603D}">
      <dgm:prSet custT="1"/>
      <dgm:spPr>
        <a:solidFill>
          <a:srgbClr val="69D1E4"/>
        </a:solidFill>
        <a:ln>
          <a:solidFill>
            <a:schemeClr val="bg2"/>
          </a:solidFill>
        </a:ln>
      </dgm:spPr>
      <dgm:t>
        <a:bodyPr/>
        <a:lstStyle/>
        <a:p>
          <a:r>
            <a:rPr lang="ru-RU" sz="1400" b="1" dirty="0"/>
            <a:t>Операции</a:t>
          </a:r>
          <a:endParaRPr lang="en-US" sz="1400" b="1" dirty="0"/>
        </a:p>
      </dgm:t>
    </dgm:pt>
    <dgm:pt modelId="{C1F28A23-810D-EB4E-B84B-67E6DBA1805C}" type="parTrans" cxnId="{ADDDDFBB-49DB-4A44-BE28-6A493BBA8DEE}">
      <dgm:prSet/>
      <dgm:spPr/>
      <dgm:t>
        <a:bodyPr/>
        <a:lstStyle/>
        <a:p>
          <a:endParaRPr lang="en-US"/>
        </a:p>
      </dgm:t>
    </dgm:pt>
    <dgm:pt modelId="{AFE436E8-DCB4-BC41-A18F-88EC17B7018B}" type="sibTrans" cxnId="{ADDDDFBB-49DB-4A44-BE28-6A493BBA8DEE}">
      <dgm:prSet/>
      <dgm:spPr>
        <a:solidFill>
          <a:srgbClr val="69D1E4"/>
        </a:solidFill>
        <a:ln>
          <a:solidFill>
            <a:schemeClr val="bg2"/>
          </a:solidFill>
        </a:ln>
      </dgm:spPr>
      <dgm:t>
        <a:bodyPr/>
        <a:lstStyle/>
        <a:p>
          <a:endParaRPr lang="en-US"/>
        </a:p>
      </dgm:t>
    </dgm:pt>
    <dgm:pt modelId="{7D067247-BFAF-3D42-9A4A-1C3B87B51387}">
      <dgm:prSet custT="1"/>
      <dgm:spPr>
        <a:solidFill>
          <a:srgbClr val="69D1E4"/>
        </a:solidFill>
        <a:ln>
          <a:solidFill>
            <a:schemeClr val="bg2"/>
          </a:solidFill>
        </a:ln>
      </dgm:spPr>
      <dgm:t>
        <a:bodyPr/>
        <a:lstStyle/>
        <a:p>
          <a:r>
            <a:rPr lang="ru-RU" sz="1400" b="1" dirty="0"/>
            <a:t>Завершение цикла. Возобновление</a:t>
          </a:r>
          <a:endParaRPr lang="en-US" sz="1400" b="1" dirty="0"/>
        </a:p>
      </dgm:t>
    </dgm:pt>
    <dgm:pt modelId="{5D3F7B74-6581-C14F-B4A2-D59D19C25E30}" type="parTrans" cxnId="{81AA1235-9530-2845-BBF3-8C5C10593AF1}">
      <dgm:prSet/>
      <dgm:spPr/>
      <dgm:t>
        <a:bodyPr/>
        <a:lstStyle/>
        <a:p>
          <a:endParaRPr lang="en-US"/>
        </a:p>
      </dgm:t>
    </dgm:pt>
    <dgm:pt modelId="{EA3D1785-FC2D-B042-8E1D-0CD0DB81D19B}" type="sibTrans" cxnId="{81AA1235-9530-2845-BBF3-8C5C10593AF1}">
      <dgm:prSet/>
      <dgm:spPr/>
      <dgm:t>
        <a:bodyPr/>
        <a:lstStyle/>
        <a:p>
          <a:endParaRPr lang="en-US"/>
        </a:p>
      </dgm:t>
    </dgm:pt>
    <dgm:pt modelId="{99964FC6-2355-9E43-8906-1E123F5BB69D}">
      <dgm:prSet custT="1"/>
      <dgm:spPr>
        <a:solidFill>
          <a:srgbClr val="69D1E4"/>
        </a:solidFill>
        <a:ln>
          <a:solidFill>
            <a:schemeClr val="bg2"/>
          </a:solidFill>
        </a:ln>
      </dgm:spPr>
      <dgm:t>
        <a:bodyPr/>
        <a:lstStyle/>
        <a:p>
          <a:r>
            <a:rPr lang="ru-RU" sz="1400" b="1" dirty="0"/>
            <a:t>Планирование</a:t>
          </a:r>
          <a:endParaRPr lang="en-US" sz="1400" b="1" dirty="0"/>
        </a:p>
      </dgm:t>
    </dgm:pt>
    <dgm:pt modelId="{5375FB11-5FD8-DA42-A19B-16C8806E71BB}" type="parTrans" cxnId="{443C4DE4-1EE5-EF4C-8F20-D8D4AFA0981E}">
      <dgm:prSet/>
      <dgm:spPr/>
      <dgm:t>
        <a:bodyPr/>
        <a:lstStyle/>
        <a:p>
          <a:endParaRPr lang="en-US"/>
        </a:p>
      </dgm:t>
    </dgm:pt>
    <dgm:pt modelId="{2B1A87AF-B716-0943-8D3D-7D306CDF0B20}" type="sibTrans" cxnId="{443C4DE4-1EE5-EF4C-8F20-D8D4AFA0981E}">
      <dgm:prSet/>
      <dgm:spPr>
        <a:solidFill>
          <a:srgbClr val="69D1E4"/>
        </a:solidFill>
        <a:ln>
          <a:solidFill>
            <a:schemeClr val="bg2"/>
          </a:solidFill>
        </a:ln>
      </dgm:spPr>
      <dgm:t>
        <a:bodyPr/>
        <a:lstStyle/>
        <a:p>
          <a:endParaRPr lang="en-US"/>
        </a:p>
      </dgm:t>
    </dgm:pt>
    <dgm:pt modelId="{BE6F1F89-FDB7-DB44-BD55-2A4097AF6520}" type="pres">
      <dgm:prSet presAssocID="{95B5BA9D-488A-B34C-B019-B97F544D0A34}" presName="Name0" presStyleCnt="0">
        <dgm:presLayoutVars>
          <dgm:dir/>
          <dgm:resizeHandles val="exact"/>
        </dgm:presLayoutVars>
      </dgm:prSet>
      <dgm:spPr/>
    </dgm:pt>
    <dgm:pt modelId="{48A1C746-94D3-634C-BBB6-E2557AC93800}" type="pres">
      <dgm:prSet presAssocID="{99964FC6-2355-9E43-8906-1E123F5BB69D}" presName="node" presStyleLbl="node1" presStyleIdx="0" presStyleCnt="6" custScaleY="126807">
        <dgm:presLayoutVars>
          <dgm:bulletEnabled val="1"/>
        </dgm:presLayoutVars>
      </dgm:prSet>
      <dgm:spPr/>
    </dgm:pt>
    <dgm:pt modelId="{A4877CF2-3441-A042-80A0-3A0C64EF31D0}" type="pres">
      <dgm:prSet presAssocID="{2B1A87AF-B716-0943-8D3D-7D306CDF0B20}" presName="sibTrans" presStyleLbl="sibTrans2D1" presStyleIdx="0" presStyleCnt="5"/>
      <dgm:spPr/>
    </dgm:pt>
    <dgm:pt modelId="{87F85188-F34B-8347-8227-89502849F3CD}" type="pres">
      <dgm:prSet presAssocID="{2B1A87AF-B716-0943-8D3D-7D306CDF0B20}" presName="connectorText" presStyleLbl="sibTrans2D1" presStyleIdx="0" presStyleCnt="5"/>
      <dgm:spPr/>
    </dgm:pt>
    <dgm:pt modelId="{C757E62E-7155-184E-89CE-54078887F5D4}" type="pres">
      <dgm:prSet presAssocID="{5EF91745-CC39-A345-A597-1E30086CCE45}" presName="node" presStyleLbl="node1" presStyleIdx="1" presStyleCnt="6" custScaleY="126807">
        <dgm:presLayoutVars>
          <dgm:bulletEnabled val="1"/>
        </dgm:presLayoutVars>
      </dgm:prSet>
      <dgm:spPr/>
    </dgm:pt>
    <dgm:pt modelId="{51758473-8FEB-B649-9310-EEF80B374FF1}" type="pres">
      <dgm:prSet presAssocID="{5C53D004-82AA-1342-8C1D-4DAA46A05045}" presName="sibTrans" presStyleLbl="sibTrans2D1" presStyleIdx="1" presStyleCnt="5"/>
      <dgm:spPr/>
    </dgm:pt>
    <dgm:pt modelId="{36BFBC78-25E6-234B-A233-5E98C176D9DD}" type="pres">
      <dgm:prSet presAssocID="{5C53D004-82AA-1342-8C1D-4DAA46A05045}" presName="connectorText" presStyleLbl="sibTrans2D1" presStyleIdx="1" presStyleCnt="5"/>
      <dgm:spPr/>
    </dgm:pt>
    <dgm:pt modelId="{97113F35-4513-D742-AE15-D44C60647C28}" type="pres">
      <dgm:prSet presAssocID="{7F2A2657-563E-5348-A7C8-6DBCC13F7595}" presName="node" presStyleLbl="node1" presStyleIdx="2" presStyleCnt="6" custScaleY="126807">
        <dgm:presLayoutVars>
          <dgm:bulletEnabled val="1"/>
        </dgm:presLayoutVars>
      </dgm:prSet>
      <dgm:spPr/>
    </dgm:pt>
    <dgm:pt modelId="{0A6CF69A-0631-CE42-8F56-B0BC97EF9340}" type="pres">
      <dgm:prSet presAssocID="{614A22D3-0B0E-4548-93B1-2A25AB9BCFCB}" presName="sibTrans" presStyleLbl="sibTrans2D1" presStyleIdx="2" presStyleCnt="5"/>
      <dgm:spPr/>
    </dgm:pt>
    <dgm:pt modelId="{AC538B16-175F-FE46-95CA-8DC002E34326}" type="pres">
      <dgm:prSet presAssocID="{614A22D3-0B0E-4548-93B1-2A25AB9BCFCB}" presName="connectorText" presStyleLbl="sibTrans2D1" presStyleIdx="2" presStyleCnt="5"/>
      <dgm:spPr/>
    </dgm:pt>
    <dgm:pt modelId="{108C96E0-44F3-EC4A-BAFB-7BD4E904094E}" type="pres">
      <dgm:prSet presAssocID="{D2EB0F25-B29D-694A-871A-96B703D57C9F}" presName="node" presStyleLbl="node1" presStyleIdx="3" presStyleCnt="6" custScaleY="126807">
        <dgm:presLayoutVars>
          <dgm:bulletEnabled val="1"/>
        </dgm:presLayoutVars>
      </dgm:prSet>
      <dgm:spPr/>
    </dgm:pt>
    <dgm:pt modelId="{37D4D60A-6B05-984D-9300-AE1D1B30683A}" type="pres">
      <dgm:prSet presAssocID="{70A1AD1C-789B-334B-8BF9-E7EAF28180A2}" presName="sibTrans" presStyleLbl="sibTrans2D1" presStyleIdx="3" presStyleCnt="5"/>
      <dgm:spPr/>
    </dgm:pt>
    <dgm:pt modelId="{636464D5-6006-5A46-8086-FBC3BDB85FA2}" type="pres">
      <dgm:prSet presAssocID="{70A1AD1C-789B-334B-8BF9-E7EAF28180A2}" presName="connectorText" presStyleLbl="sibTrans2D1" presStyleIdx="3" presStyleCnt="5"/>
      <dgm:spPr/>
    </dgm:pt>
    <dgm:pt modelId="{F0403F9E-9650-BC48-9FCC-1F296F6335EF}" type="pres">
      <dgm:prSet presAssocID="{1F8BA91C-ED1E-C246-9003-819CA84C603D}" presName="node" presStyleLbl="node1" presStyleIdx="4" presStyleCnt="6" custScaleY="126807">
        <dgm:presLayoutVars>
          <dgm:bulletEnabled val="1"/>
        </dgm:presLayoutVars>
      </dgm:prSet>
      <dgm:spPr/>
    </dgm:pt>
    <dgm:pt modelId="{3B108CCD-EABC-BD43-A0E5-C1AE4532F9C5}" type="pres">
      <dgm:prSet presAssocID="{AFE436E8-DCB4-BC41-A18F-88EC17B7018B}" presName="sibTrans" presStyleLbl="sibTrans2D1" presStyleIdx="4" presStyleCnt="5"/>
      <dgm:spPr/>
    </dgm:pt>
    <dgm:pt modelId="{DA960F1F-A30F-2540-9E0A-49A9C2EA3760}" type="pres">
      <dgm:prSet presAssocID="{AFE436E8-DCB4-BC41-A18F-88EC17B7018B}" presName="connectorText" presStyleLbl="sibTrans2D1" presStyleIdx="4" presStyleCnt="5"/>
      <dgm:spPr/>
    </dgm:pt>
    <dgm:pt modelId="{BC3D5481-19C8-3242-9C55-6F7D4404BB7D}" type="pres">
      <dgm:prSet presAssocID="{7D067247-BFAF-3D42-9A4A-1C3B87B51387}" presName="node" presStyleLbl="node1" presStyleIdx="5" presStyleCnt="6" custScaleY="126807">
        <dgm:presLayoutVars>
          <dgm:bulletEnabled val="1"/>
        </dgm:presLayoutVars>
      </dgm:prSet>
      <dgm:spPr/>
    </dgm:pt>
  </dgm:ptLst>
  <dgm:cxnLst>
    <dgm:cxn modelId="{ECBA0C04-3FE1-044D-939D-2CDE9730C8AF}" type="presOf" srcId="{614A22D3-0B0E-4548-93B1-2A25AB9BCFCB}" destId="{0A6CF69A-0631-CE42-8F56-B0BC97EF9340}" srcOrd="0" destOrd="0" presId="urn:microsoft.com/office/officeart/2005/8/layout/process1"/>
    <dgm:cxn modelId="{50604D05-FA22-3A42-B5B6-228FC5757310}" type="presOf" srcId="{70A1AD1C-789B-334B-8BF9-E7EAF28180A2}" destId="{37D4D60A-6B05-984D-9300-AE1D1B30683A}" srcOrd="0" destOrd="0" presId="urn:microsoft.com/office/officeart/2005/8/layout/process1"/>
    <dgm:cxn modelId="{2FEF102A-3092-8942-8FAE-085F36FFA37E}" type="presOf" srcId="{2B1A87AF-B716-0943-8D3D-7D306CDF0B20}" destId="{A4877CF2-3441-A042-80A0-3A0C64EF31D0}" srcOrd="0" destOrd="0" presId="urn:microsoft.com/office/officeart/2005/8/layout/process1"/>
    <dgm:cxn modelId="{81AA1235-9530-2845-BBF3-8C5C10593AF1}" srcId="{95B5BA9D-488A-B34C-B019-B97F544D0A34}" destId="{7D067247-BFAF-3D42-9A4A-1C3B87B51387}" srcOrd="5" destOrd="0" parTransId="{5D3F7B74-6581-C14F-B4A2-D59D19C25E30}" sibTransId="{EA3D1785-FC2D-B042-8E1D-0CD0DB81D19B}"/>
    <dgm:cxn modelId="{FB167538-F204-FF4A-B96F-E9103277FFB5}" type="presOf" srcId="{99964FC6-2355-9E43-8906-1E123F5BB69D}" destId="{48A1C746-94D3-634C-BBB6-E2557AC93800}" srcOrd="0" destOrd="0" presId="urn:microsoft.com/office/officeart/2005/8/layout/process1"/>
    <dgm:cxn modelId="{51F6553F-2F3E-144A-9B24-D05708B5CF73}" type="presOf" srcId="{D2EB0F25-B29D-694A-871A-96B703D57C9F}" destId="{108C96E0-44F3-EC4A-BAFB-7BD4E904094E}" srcOrd="0" destOrd="0" presId="urn:microsoft.com/office/officeart/2005/8/layout/process1"/>
    <dgm:cxn modelId="{3F5C265E-A0BF-5F4F-B601-2B552D8F1FF5}" type="presOf" srcId="{7D067247-BFAF-3D42-9A4A-1C3B87B51387}" destId="{BC3D5481-19C8-3242-9C55-6F7D4404BB7D}" srcOrd="0" destOrd="0" presId="urn:microsoft.com/office/officeart/2005/8/layout/process1"/>
    <dgm:cxn modelId="{4D27D85E-D1DA-0445-822C-5532DEADAAB4}" srcId="{95B5BA9D-488A-B34C-B019-B97F544D0A34}" destId="{D2EB0F25-B29D-694A-871A-96B703D57C9F}" srcOrd="3" destOrd="0" parTransId="{DAD2ECBA-1C0E-E147-9660-D1A8FD6C920C}" sibTransId="{70A1AD1C-789B-334B-8BF9-E7EAF28180A2}"/>
    <dgm:cxn modelId="{7B17474C-8C93-C94D-93A0-3566CDB5D989}" type="presOf" srcId="{5C53D004-82AA-1342-8C1D-4DAA46A05045}" destId="{36BFBC78-25E6-234B-A233-5E98C176D9DD}" srcOrd="1" destOrd="0" presId="urn:microsoft.com/office/officeart/2005/8/layout/process1"/>
    <dgm:cxn modelId="{F8492A7B-099A-5246-9E44-418D2953F2E7}" srcId="{95B5BA9D-488A-B34C-B019-B97F544D0A34}" destId="{7F2A2657-563E-5348-A7C8-6DBCC13F7595}" srcOrd="2" destOrd="0" parTransId="{D388801B-BCE3-B042-BF79-DAF8069231C0}" sibTransId="{614A22D3-0B0E-4548-93B1-2A25AB9BCFCB}"/>
    <dgm:cxn modelId="{FDAB9494-E7A6-2F4B-9397-22339FE9AAA2}" type="presOf" srcId="{5EF91745-CC39-A345-A597-1E30086CCE45}" destId="{C757E62E-7155-184E-89CE-54078887F5D4}" srcOrd="0" destOrd="0" presId="urn:microsoft.com/office/officeart/2005/8/layout/process1"/>
    <dgm:cxn modelId="{0427B996-E68A-D041-8029-452EBD8E658C}" type="presOf" srcId="{614A22D3-0B0E-4548-93B1-2A25AB9BCFCB}" destId="{AC538B16-175F-FE46-95CA-8DC002E34326}" srcOrd="1" destOrd="0" presId="urn:microsoft.com/office/officeart/2005/8/layout/process1"/>
    <dgm:cxn modelId="{EF4274AF-6C28-2041-952F-A033361C2D52}" type="presOf" srcId="{1F8BA91C-ED1E-C246-9003-819CA84C603D}" destId="{F0403F9E-9650-BC48-9FCC-1F296F6335EF}" srcOrd="0" destOrd="0" presId="urn:microsoft.com/office/officeart/2005/8/layout/process1"/>
    <dgm:cxn modelId="{E73952B3-65E5-7441-9379-74055E51161D}" type="presOf" srcId="{2B1A87AF-B716-0943-8D3D-7D306CDF0B20}" destId="{87F85188-F34B-8347-8227-89502849F3CD}" srcOrd="1" destOrd="0" presId="urn:microsoft.com/office/officeart/2005/8/layout/process1"/>
    <dgm:cxn modelId="{4864A2B4-9F97-8541-B982-FBFBF8F95240}" type="presOf" srcId="{95B5BA9D-488A-B34C-B019-B97F544D0A34}" destId="{BE6F1F89-FDB7-DB44-BD55-2A4097AF6520}" srcOrd="0" destOrd="0" presId="urn:microsoft.com/office/officeart/2005/8/layout/process1"/>
    <dgm:cxn modelId="{ADDDDFBB-49DB-4A44-BE28-6A493BBA8DEE}" srcId="{95B5BA9D-488A-B34C-B019-B97F544D0A34}" destId="{1F8BA91C-ED1E-C246-9003-819CA84C603D}" srcOrd="4" destOrd="0" parTransId="{C1F28A23-810D-EB4E-B84B-67E6DBA1805C}" sibTransId="{AFE436E8-DCB4-BC41-A18F-88EC17B7018B}"/>
    <dgm:cxn modelId="{ED80D6BC-C7BC-384C-920C-25AD3E0C7CF7}" type="presOf" srcId="{AFE436E8-DCB4-BC41-A18F-88EC17B7018B}" destId="{3B108CCD-EABC-BD43-A0E5-C1AE4532F9C5}" srcOrd="0" destOrd="0" presId="urn:microsoft.com/office/officeart/2005/8/layout/process1"/>
    <dgm:cxn modelId="{6B4352CD-1488-BD43-B56A-F18EBD8DC1FE}" type="presOf" srcId="{5C53D004-82AA-1342-8C1D-4DAA46A05045}" destId="{51758473-8FEB-B649-9310-EEF80B374FF1}" srcOrd="0" destOrd="0" presId="urn:microsoft.com/office/officeart/2005/8/layout/process1"/>
    <dgm:cxn modelId="{C69E7ACE-28A6-484F-B4EA-45570F368740}" srcId="{95B5BA9D-488A-B34C-B019-B97F544D0A34}" destId="{5EF91745-CC39-A345-A597-1E30086CCE45}" srcOrd="1" destOrd="0" parTransId="{79EDD42C-6616-E94A-91DF-B202783D7BE0}" sibTransId="{5C53D004-82AA-1342-8C1D-4DAA46A05045}"/>
    <dgm:cxn modelId="{A4F2B5D7-607F-754C-927C-3A69FFAC02A0}" type="presOf" srcId="{7F2A2657-563E-5348-A7C8-6DBCC13F7595}" destId="{97113F35-4513-D742-AE15-D44C60647C28}" srcOrd="0" destOrd="0" presId="urn:microsoft.com/office/officeart/2005/8/layout/process1"/>
    <dgm:cxn modelId="{43D936DD-9648-1441-8678-9F4EAAF10147}" type="presOf" srcId="{70A1AD1C-789B-334B-8BF9-E7EAF28180A2}" destId="{636464D5-6006-5A46-8086-FBC3BDB85FA2}" srcOrd="1" destOrd="0" presId="urn:microsoft.com/office/officeart/2005/8/layout/process1"/>
    <dgm:cxn modelId="{C51AB8DD-F18E-1343-BA50-21BAD65A7B55}" type="presOf" srcId="{AFE436E8-DCB4-BC41-A18F-88EC17B7018B}" destId="{DA960F1F-A30F-2540-9E0A-49A9C2EA3760}" srcOrd="1" destOrd="0" presId="urn:microsoft.com/office/officeart/2005/8/layout/process1"/>
    <dgm:cxn modelId="{443C4DE4-1EE5-EF4C-8F20-D8D4AFA0981E}" srcId="{95B5BA9D-488A-B34C-B019-B97F544D0A34}" destId="{99964FC6-2355-9E43-8906-1E123F5BB69D}" srcOrd="0" destOrd="0" parTransId="{5375FB11-5FD8-DA42-A19B-16C8806E71BB}" sibTransId="{2B1A87AF-B716-0943-8D3D-7D306CDF0B20}"/>
    <dgm:cxn modelId="{0A58B2B2-57B0-0F48-BDB6-996809503EB0}" type="presParOf" srcId="{BE6F1F89-FDB7-DB44-BD55-2A4097AF6520}" destId="{48A1C746-94D3-634C-BBB6-E2557AC93800}" srcOrd="0" destOrd="0" presId="urn:microsoft.com/office/officeart/2005/8/layout/process1"/>
    <dgm:cxn modelId="{B61EF41A-3478-5449-B020-B5615A26A371}" type="presParOf" srcId="{BE6F1F89-FDB7-DB44-BD55-2A4097AF6520}" destId="{A4877CF2-3441-A042-80A0-3A0C64EF31D0}" srcOrd="1" destOrd="0" presId="urn:microsoft.com/office/officeart/2005/8/layout/process1"/>
    <dgm:cxn modelId="{1E518B26-7761-AD48-BE7E-FB0B83322849}" type="presParOf" srcId="{A4877CF2-3441-A042-80A0-3A0C64EF31D0}" destId="{87F85188-F34B-8347-8227-89502849F3CD}" srcOrd="0" destOrd="0" presId="urn:microsoft.com/office/officeart/2005/8/layout/process1"/>
    <dgm:cxn modelId="{A300CE8C-FD24-474F-A91B-EDEDF66B1A37}" type="presParOf" srcId="{BE6F1F89-FDB7-DB44-BD55-2A4097AF6520}" destId="{C757E62E-7155-184E-89CE-54078887F5D4}" srcOrd="2" destOrd="0" presId="urn:microsoft.com/office/officeart/2005/8/layout/process1"/>
    <dgm:cxn modelId="{60A40074-1B13-224B-80E1-EB3DFD626FEC}" type="presParOf" srcId="{BE6F1F89-FDB7-DB44-BD55-2A4097AF6520}" destId="{51758473-8FEB-B649-9310-EEF80B374FF1}" srcOrd="3" destOrd="0" presId="urn:microsoft.com/office/officeart/2005/8/layout/process1"/>
    <dgm:cxn modelId="{E4410529-5257-3C4C-83F6-78379AB229CC}" type="presParOf" srcId="{51758473-8FEB-B649-9310-EEF80B374FF1}" destId="{36BFBC78-25E6-234B-A233-5E98C176D9DD}" srcOrd="0" destOrd="0" presId="urn:microsoft.com/office/officeart/2005/8/layout/process1"/>
    <dgm:cxn modelId="{B1CF5E67-01AE-E648-A4B5-893FCF79CA6C}" type="presParOf" srcId="{BE6F1F89-FDB7-DB44-BD55-2A4097AF6520}" destId="{97113F35-4513-D742-AE15-D44C60647C28}" srcOrd="4" destOrd="0" presId="urn:microsoft.com/office/officeart/2005/8/layout/process1"/>
    <dgm:cxn modelId="{7C82635D-B238-6145-9262-85F609D5AFCF}" type="presParOf" srcId="{BE6F1F89-FDB7-DB44-BD55-2A4097AF6520}" destId="{0A6CF69A-0631-CE42-8F56-B0BC97EF9340}" srcOrd="5" destOrd="0" presId="urn:microsoft.com/office/officeart/2005/8/layout/process1"/>
    <dgm:cxn modelId="{FDEFF823-E9A8-B346-B74F-66B82EA7CF70}" type="presParOf" srcId="{0A6CF69A-0631-CE42-8F56-B0BC97EF9340}" destId="{AC538B16-175F-FE46-95CA-8DC002E34326}" srcOrd="0" destOrd="0" presId="urn:microsoft.com/office/officeart/2005/8/layout/process1"/>
    <dgm:cxn modelId="{74F40B60-AEE0-0B45-96E5-A915A2412F92}" type="presParOf" srcId="{BE6F1F89-FDB7-DB44-BD55-2A4097AF6520}" destId="{108C96E0-44F3-EC4A-BAFB-7BD4E904094E}" srcOrd="6" destOrd="0" presId="urn:microsoft.com/office/officeart/2005/8/layout/process1"/>
    <dgm:cxn modelId="{0B2345B3-535E-B841-9898-5D897A07BD1E}" type="presParOf" srcId="{BE6F1F89-FDB7-DB44-BD55-2A4097AF6520}" destId="{37D4D60A-6B05-984D-9300-AE1D1B30683A}" srcOrd="7" destOrd="0" presId="urn:microsoft.com/office/officeart/2005/8/layout/process1"/>
    <dgm:cxn modelId="{59FB8B5C-3F38-8F41-A17E-D330C9714A80}" type="presParOf" srcId="{37D4D60A-6B05-984D-9300-AE1D1B30683A}" destId="{636464D5-6006-5A46-8086-FBC3BDB85FA2}" srcOrd="0" destOrd="0" presId="urn:microsoft.com/office/officeart/2005/8/layout/process1"/>
    <dgm:cxn modelId="{D89B12DF-72DF-524C-AC2B-1842A421C04A}" type="presParOf" srcId="{BE6F1F89-FDB7-DB44-BD55-2A4097AF6520}" destId="{F0403F9E-9650-BC48-9FCC-1F296F6335EF}" srcOrd="8" destOrd="0" presId="urn:microsoft.com/office/officeart/2005/8/layout/process1"/>
    <dgm:cxn modelId="{97413767-1226-564B-AC2C-CCF76309C80B}" type="presParOf" srcId="{BE6F1F89-FDB7-DB44-BD55-2A4097AF6520}" destId="{3B108CCD-EABC-BD43-A0E5-C1AE4532F9C5}" srcOrd="9" destOrd="0" presId="urn:microsoft.com/office/officeart/2005/8/layout/process1"/>
    <dgm:cxn modelId="{AD4B9D2E-E543-3340-AC1A-F60BA2B39337}" type="presParOf" srcId="{3B108CCD-EABC-BD43-A0E5-C1AE4532F9C5}" destId="{DA960F1F-A30F-2540-9E0A-49A9C2EA3760}" srcOrd="0" destOrd="0" presId="urn:microsoft.com/office/officeart/2005/8/layout/process1"/>
    <dgm:cxn modelId="{02297108-F198-7D47-A6B0-13CEFAF818B2}" type="presParOf" srcId="{BE6F1F89-FDB7-DB44-BD55-2A4097AF6520}" destId="{BC3D5481-19C8-3242-9C55-6F7D4404BB7D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3A7396-F6AC-734A-8B44-42CFB9572123}" type="doc">
      <dgm:prSet loTypeId="urn:microsoft.com/office/officeart/2005/8/layout/list1" loCatId="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8E15BA16-EDBA-7A43-AB35-DF32B4375DF4}">
      <dgm:prSet phldrT="[Text]"/>
      <dgm:spPr/>
      <dgm:t>
        <a:bodyPr/>
        <a:lstStyle/>
        <a:p>
          <a:r>
            <a:rPr lang="ru-RU" b="1" dirty="0"/>
            <a:t>Предоставьте сервис </a:t>
          </a:r>
          <a:r>
            <a:rPr lang="en-US" b="1" dirty="0"/>
            <a:t>MDR </a:t>
          </a:r>
          <a:r>
            <a:rPr lang="ru-RU" b="1" dirty="0"/>
            <a:t>мирового уровня</a:t>
          </a:r>
          <a:endParaRPr lang="en-US" b="1" dirty="0"/>
        </a:p>
      </dgm:t>
    </dgm:pt>
    <dgm:pt modelId="{93EFB33C-CE08-C94D-B5AD-925722CB8662}" type="parTrans" cxnId="{07361F64-B31D-0040-9221-2680B017596C}">
      <dgm:prSet/>
      <dgm:spPr/>
      <dgm:t>
        <a:bodyPr/>
        <a:lstStyle/>
        <a:p>
          <a:endParaRPr lang="en-US"/>
        </a:p>
      </dgm:t>
    </dgm:pt>
    <dgm:pt modelId="{89F06EE5-8796-2842-A4AE-41BAF78D6A41}" type="sibTrans" cxnId="{07361F64-B31D-0040-9221-2680B017596C}">
      <dgm:prSet/>
      <dgm:spPr/>
      <dgm:t>
        <a:bodyPr/>
        <a:lstStyle/>
        <a:p>
          <a:endParaRPr lang="en-US"/>
        </a:p>
      </dgm:t>
    </dgm:pt>
    <dgm:pt modelId="{9803E36F-2FFC-9B49-9D15-544BCB630FA6}">
      <dgm:prSet/>
      <dgm:spPr>
        <a:solidFill>
          <a:srgbClr val="69D1E4">
            <a:alpha val="90000"/>
          </a:srgbClr>
        </a:solidFill>
      </dgm:spPr>
      <dgm:t>
        <a:bodyPr/>
        <a:lstStyle/>
        <a:p>
          <a:r>
            <a:rPr lang="en-US" dirty="0" err="1"/>
            <a:t>FortiEDR</a:t>
          </a:r>
          <a:r>
            <a:rPr lang="en-US" dirty="0"/>
            <a:t> </a:t>
          </a:r>
          <a:r>
            <a:rPr lang="ru-RU" dirty="0"/>
            <a:t>– уникальное и эффективное решение по защите конечных точек с защитой в реальном времени после заражения</a:t>
          </a:r>
          <a:endParaRPr lang="en-US" dirty="0"/>
        </a:p>
      </dgm:t>
    </dgm:pt>
    <dgm:pt modelId="{0041187B-257F-BF48-9ECD-E1F39A35E903}" type="parTrans" cxnId="{9E0FB1B3-013A-474D-809C-7D3C929D3DD3}">
      <dgm:prSet/>
      <dgm:spPr/>
      <dgm:t>
        <a:bodyPr/>
        <a:lstStyle/>
        <a:p>
          <a:endParaRPr lang="en-US"/>
        </a:p>
      </dgm:t>
    </dgm:pt>
    <dgm:pt modelId="{DA8FEE4A-F882-D649-ADCF-E59A1CF23FDD}" type="sibTrans" cxnId="{9E0FB1B3-013A-474D-809C-7D3C929D3DD3}">
      <dgm:prSet/>
      <dgm:spPr/>
      <dgm:t>
        <a:bodyPr/>
        <a:lstStyle/>
        <a:p>
          <a:endParaRPr lang="en-US"/>
        </a:p>
      </dgm:t>
    </dgm:pt>
    <dgm:pt modelId="{BDE93244-E72E-8743-9184-5F44F514A4D4}">
      <dgm:prSet/>
      <dgm:spPr/>
      <dgm:t>
        <a:bodyPr/>
        <a:lstStyle/>
        <a:p>
          <a:r>
            <a:rPr lang="ru-RU" b="1" dirty="0"/>
            <a:t>Путь к предоставлению дополнительных сервисов и повышению продаж</a:t>
          </a:r>
          <a:endParaRPr lang="en-US" b="1" dirty="0"/>
        </a:p>
      </dgm:t>
    </dgm:pt>
    <dgm:pt modelId="{1A774DC8-EE94-B749-AC70-A384AF767D96}" type="parTrans" cxnId="{6C408963-57C5-C448-B18D-7B97067F4607}">
      <dgm:prSet/>
      <dgm:spPr/>
      <dgm:t>
        <a:bodyPr/>
        <a:lstStyle/>
        <a:p>
          <a:endParaRPr lang="en-US"/>
        </a:p>
      </dgm:t>
    </dgm:pt>
    <dgm:pt modelId="{A18B1D55-A1A3-BB4A-A3B6-5890E93FABA9}" type="sibTrans" cxnId="{6C408963-57C5-C448-B18D-7B97067F4607}">
      <dgm:prSet/>
      <dgm:spPr/>
      <dgm:t>
        <a:bodyPr/>
        <a:lstStyle/>
        <a:p>
          <a:endParaRPr lang="en-US"/>
        </a:p>
      </dgm:t>
    </dgm:pt>
    <dgm:pt modelId="{DD297128-74AE-9645-BFB8-066236A90EED}">
      <dgm:prSet/>
      <dgm:spPr/>
      <dgm:t>
        <a:bodyPr/>
        <a:lstStyle/>
        <a:p>
          <a:r>
            <a:rPr lang="ru-RU" b="1" dirty="0"/>
            <a:t>Оптимизируйте операционные расходы</a:t>
          </a:r>
          <a:endParaRPr lang="en-US" b="1" dirty="0"/>
        </a:p>
      </dgm:t>
    </dgm:pt>
    <dgm:pt modelId="{2B9FCC6B-4130-D646-9833-590F93AC3553}" type="parTrans" cxnId="{3F0CF268-B7ED-8745-88CF-B2B709C4AC8D}">
      <dgm:prSet/>
      <dgm:spPr/>
      <dgm:t>
        <a:bodyPr/>
        <a:lstStyle/>
        <a:p>
          <a:endParaRPr lang="en-US"/>
        </a:p>
      </dgm:t>
    </dgm:pt>
    <dgm:pt modelId="{88DDD308-05C5-4348-A77F-F449F35F599B}" type="sibTrans" cxnId="{3F0CF268-B7ED-8745-88CF-B2B709C4AC8D}">
      <dgm:prSet/>
      <dgm:spPr/>
      <dgm:t>
        <a:bodyPr/>
        <a:lstStyle/>
        <a:p>
          <a:endParaRPr lang="en-US"/>
        </a:p>
      </dgm:t>
    </dgm:pt>
    <dgm:pt modelId="{9578BA5F-D9AD-8645-8A30-9ECECE05735F}">
      <dgm:prSet/>
      <dgm:spPr/>
      <dgm:t>
        <a:bodyPr/>
        <a:lstStyle/>
        <a:p>
          <a:r>
            <a:rPr lang="ru-RU" b="1" dirty="0"/>
            <a:t>Дифференциируйте сервис за счёт сниженного времени ответа</a:t>
          </a:r>
          <a:endParaRPr lang="en-US" b="1" dirty="0"/>
        </a:p>
      </dgm:t>
    </dgm:pt>
    <dgm:pt modelId="{B6EBA75F-4A69-4F44-BAC6-CB8991E5DD4B}" type="parTrans" cxnId="{7EB29727-545F-444B-955C-CDA4DD52574D}">
      <dgm:prSet/>
      <dgm:spPr/>
      <dgm:t>
        <a:bodyPr/>
        <a:lstStyle/>
        <a:p>
          <a:endParaRPr lang="en-US"/>
        </a:p>
      </dgm:t>
    </dgm:pt>
    <dgm:pt modelId="{3EFADCB5-273B-B74C-BCB4-B53BE649BEE6}" type="sibTrans" cxnId="{7EB29727-545F-444B-955C-CDA4DD52574D}">
      <dgm:prSet/>
      <dgm:spPr/>
      <dgm:t>
        <a:bodyPr/>
        <a:lstStyle/>
        <a:p>
          <a:endParaRPr lang="en-US"/>
        </a:p>
      </dgm:t>
    </dgm:pt>
    <dgm:pt modelId="{5526D491-C47B-0D43-B52C-E781DD9C3CA5}">
      <dgm:prSet/>
      <dgm:spPr>
        <a:solidFill>
          <a:srgbClr val="69D1E4">
            <a:alpha val="90000"/>
          </a:srgbClr>
        </a:solidFill>
      </dgm:spPr>
      <dgm:t>
        <a:bodyPr/>
        <a:lstStyle/>
        <a:p>
          <a:r>
            <a:rPr lang="ru-RU" dirty="0"/>
            <a:t>Оптимизируйте ресурсы </a:t>
          </a:r>
          <a:r>
            <a:rPr lang="en-US" dirty="0"/>
            <a:t>SOC </a:t>
          </a:r>
          <a:r>
            <a:rPr lang="ru-RU" dirty="0"/>
            <a:t>за счёт ав</a:t>
          </a:r>
          <a:r>
            <a:rPr lang="en-US" dirty="0"/>
            <a:t>Optimize SOC resources by automating processes from protection, detection and remote remediation</a:t>
          </a:r>
        </a:p>
      </dgm:t>
    </dgm:pt>
    <dgm:pt modelId="{B637F423-8BC7-3B4F-8382-9BC3F19F6EA5}" type="parTrans" cxnId="{A4DA49F4-B333-E247-A6B7-A5F950B54730}">
      <dgm:prSet/>
      <dgm:spPr/>
      <dgm:t>
        <a:bodyPr/>
        <a:lstStyle/>
        <a:p>
          <a:endParaRPr lang="en-US"/>
        </a:p>
      </dgm:t>
    </dgm:pt>
    <dgm:pt modelId="{AFB43E4D-3EDD-8A41-B3CC-80377CFA38BB}" type="sibTrans" cxnId="{A4DA49F4-B333-E247-A6B7-A5F950B54730}">
      <dgm:prSet/>
      <dgm:spPr/>
      <dgm:t>
        <a:bodyPr/>
        <a:lstStyle/>
        <a:p>
          <a:endParaRPr lang="en-US"/>
        </a:p>
      </dgm:t>
    </dgm:pt>
    <dgm:pt modelId="{B1BEE6BC-9488-3E41-B469-EA3681AC0FFE}">
      <dgm:prSet/>
      <dgm:spPr>
        <a:solidFill>
          <a:srgbClr val="69D1E4">
            <a:alpha val="90000"/>
          </a:srgbClr>
        </a:solidFill>
      </dgm:spPr>
      <dgm:t>
        <a:bodyPr/>
        <a:lstStyle/>
        <a:p>
          <a:r>
            <a:rPr lang="ru-RU" dirty="0"/>
            <a:t>Выделите сервис на фоне конкурентов за счёт лучшего </a:t>
          </a:r>
          <a:r>
            <a:rPr lang="en-US" dirty="0"/>
            <a:t>SLA</a:t>
          </a:r>
        </a:p>
      </dgm:t>
    </dgm:pt>
    <dgm:pt modelId="{722E4D24-5718-AF4B-93D1-713D19033C88}" type="parTrans" cxnId="{3CED9567-CA26-034F-B954-B370F40458B3}">
      <dgm:prSet/>
      <dgm:spPr/>
      <dgm:t>
        <a:bodyPr/>
        <a:lstStyle/>
        <a:p>
          <a:endParaRPr lang="en-US"/>
        </a:p>
      </dgm:t>
    </dgm:pt>
    <dgm:pt modelId="{CB7B4FD7-CCAA-0B4E-8D9C-C88933EF1FD6}" type="sibTrans" cxnId="{3CED9567-CA26-034F-B954-B370F40458B3}">
      <dgm:prSet/>
      <dgm:spPr/>
      <dgm:t>
        <a:bodyPr/>
        <a:lstStyle/>
        <a:p>
          <a:endParaRPr lang="en-US"/>
        </a:p>
      </dgm:t>
    </dgm:pt>
    <dgm:pt modelId="{7CBD2A16-7B15-F646-9C11-33581F512722}">
      <dgm:prSet/>
      <dgm:spPr>
        <a:solidFill>
          <a:srgbClr val="69D1E4">
            <a:alpha val="90000"/>
          </a:srgbClr>
        </a:solidFill>
      </dgm:spPr>
      <dgm:t>
        <a:bodyPr/>
        <a:lstStyle/>
        <a:p>
          <a:r>
            <a:rPr lang="ru-RU" dirty="0"/>
            <a:t>Продавайте дополнительные решения </a:t>
          </a:r>
          <a:r>
            <a:rPr lang="en-US" dirty="0"/>
            <a:t>Fortinet</a:t>
          </a:r>
          <a:r>
            <a:rPr lang="ru-RU" dirty="0"/>
            <a:t>, интегрируемые с </a:t>
          </a:r>
          <a:r>
            <a:rPr lang="en-US" dirty="0" err="1"/>
            <a:t>FortiEDR</a:t>
          </a:r>
          <a:r>
            <a:rPr lang="en-US" dirty="0"/>
            <a:t> </a:t>
          </a:r>
          <a:r>
            <a:rPr lang="ru-RU" dirty="0"/>
            <a:t>в </a:t>
          </a:r>
          <a:r>
            <a:rPr lang="en-US" dirty="0"/>
            <a:t>Security Fabric</a:t>
          </a:r>
        </a:p>
      </dgm:t>
    </dgm:pt>
    <dgm:pt modelId="{39D2A87B-A6C0-524D-AAE0-CB8833FC3D28}" type="parTrans" cxnId="{8BA06747-B7EF-FD4F-BEB9-F1D904BF9311}">
      <dgm:prSet/>
      <dgm:spPr/>
      <dgm:t>
        <a:bodyPr/>
        <a:lstStyle/>
        <a:p>
          <a:endParaRPr lang="en-US"/>
        </a:p>
      </dgm:t>
    </dgm:pt>
    <dgm:pt modelId="{E990886F-79FB-CB44-A196-71A10F61FAAA}" type="sibTrans" cxnId="{8BA06747-B7EF-FD4F-BEB9-F1D904BF9311}">
      <dgm:prSet/>
      <dgm:spPr/>
      <dgm:t>
        <a:bodyPr/>
        <a:lstStyle/>
        <a:p>
          <a:endParaRPr lang="en-US"/>
        </a:p>
      </dgm:t>
    </dgm:pt>
    <dgm:pt modelId="{4A7BDE8C-32EA-3440-A7A5-90C5B0822667}">
      <dgm:prSet/>
      <dgm:spPr>
        <a:solidFill>
          <a:srgbClr val="69D1E4">
            <a:alpha val="90000"/>
          </a:srgbClr>
        </a:solidFill>
      </dgm:spPr>
      <dgm:t>
        <a:bodyPr/>
        <a:lstStyle/>
        <a:p>
          <a:r>
            <a:rPr lang="ru-RU" dirty="0"/>
            <a:t>Предоставляйте дополнительные управляемые сервисы с помощью этих решений</a:t>
          </a:r>
          <a:endParaRPr lang="en-US" dirty="0"/>
        </a:p>
      </dgm:t>
    </dgm:pt>
    <dgm:pt modelId="{AEDD0C6D-80F8-B748-97F0-383F2F7C61E5}" type="parTrans" cxnId="{9FA0C96B-410B-7042-97E6-40DD720FDBD0}">
      <dgm:prSet/>
      <dgm:spPr/>
      <dgm:t>
        <a:bodyPr/>
        <a:lstStyle/>
        <a:p>
          <a:endParaRPr lang="en-US"/>
        </a:p>
      </dgm:t>
    </dgm:pt>
    <dgm:pt modelId="{42287A66-B2F7-674D-9BA6-F3542BA37EC4}" type="sibTrans" cxnId="{9FA0C96B-410B-7042-97E6-40DD720FDBD0}">
      <dgm:prSet/>
      <dgm:spPr/>
      <dgm:t>
        <a:bodyPr/>
        <a:lstStyle/>
        <a:p>
          <a:endParaRPr lang="en-US"/>
        </a:p>
      </dgm:t>
    </dgm:pt>
    <dgm:pt modelId="{45B54901-CE4D-DF49-A219-77901BB6CEAA}">
      <dgm:prSet/>
      <dgm:spPr>
        <a:solidFill>
          <a:srgbClr val="69D1E4">
            <a:alpha val="90000"/>
          </a:srgbClr>
        </a:solidFill>
      </dgm:spPr>
      <dgm:t>
        <a:bodyPr/>
        <a:lstStyle/>
        <a:p>
          <a:r>
            <a:rPr lang="ru-RU" dirty="0"/>
            <a:t>Защита от программ-вымогателей</a:t>
          </a:r>
          <a:endParaRPr lang="en-US" dirty="0"/>
        </a:p>
      </dgm:t>
    </dgm:pt>
    <dgm:pt modelId="{E539729D-4137-E14F-AFA2-5EB0B4410230}" type="parTrans" cxnId="{D769E988-F77A-864E-B4D7-B9628C0F152A}">
      <dgm:prSet/>
      <dgm:spPr/>
      <dgm:t>
        <a:bodyPr/>
        <a:lstStyle/>
        <a:p>
          <a:endParaRPr lang="en-US"/>
        </a:p>
      </dgm:t>
    </dgm:pt>
    <dgm:pt modelId="{1A59F0F0-20AC-3244-B1A2-DFCC398B8324}" type="sibTrans" cxnId="{D769E988-F77A-864E-B4D7-B9628C0F152A}">
      <dgm:prSet/>
      <dgm:spPr/>
      <dgm:t>
        <a:bodyPr/>
        <a:lstStyle/>
        <a:p>
          <a:endParaRPr lang="en-US"/>
        </a:p>
      </dgm:t>
    </dgm:pt>
    <dgm:pt modelId="{678948AD-47B5-874D-BB0E-F5D8C1009F12}">
      <dgm:prSet/>
      <dgm:spPr>
        <a:solidFill>
          <a:srgbClr val="69D1E4">
            <a:alpha val="90000"/>
          </a:srgbClr>
        </a:solidFill>
      </dgm:spPr>
      <dgm:t>
        <a:bodyPr/>
        <a:lstStyle/>
        <a:p>
          <a:r>
            <a:rPr lang="ru-RU" dirty="0"/>
            <a:t>Автоматизируйте расследование и анализ событий безопасности</a:t>
          </a:r>
          <a:endParaRPr lang="en-US" dirty="0"/>
        </a:p>
      </dgm:t>
    </dgm:pt>
    <dgm:pt modelId="{DACC2426-0E3E-F84F-9099-38273DC343B4}" type="parTrans" cxnId="{0E2860D1-B97A-AB4F-8130-60198095953B}">
      <dgm:prSet/>
      <dgm:spPr/>
      <dgm:t>
        <a:bodyPr/>
        <a:lstStyle/>
        <a:p>
          <a:endParaRPr lang="en-US"/>
        </a:p>
      </dgm:t>
    </dgm:pt>
    <dgm:pt modelId="{97B0825F-9653-0842-9FF7-85CC86C0C031}" type="sibTrans" cxnId="{0E2860D1-B97A-AB4F-8130-60198095953B}">
      <dgm:prSet/>
      <dgm:spPr/>
      <dgm:t>
        <a:bodyPr/>
        <a:lstStyle/>
        <a:p>
          <a:endParaRPr lang="en-US"/>
        </a:p>
      </dgm:t>
    </dgm:pt>
    <dgm:pt modelId="{642538C3-CB9D-0D4C-A767-F892A2097732}">
      <dgm:prSet/>
      <dgm:spPr>
        <a:solidFill>
          <a:srgbClr val="69D1E4">
            <a:alpha val="90000"/>
          </a:srgbClr>
        </a:solidFill>
      </dgm:spPr>
      <dgm:t>
        <a:bodyPr/>
        <a:lstStyle/>
        <a:p>
          <a:r>
            <a:rPr lang="ru-RU" dirty="0"/>
            <a:t>Снизьте время на выявление, сдерживание и ответ на угрозы</a:t>
          </a:r>
          <a:endParaRPr lang="en-US" dirty="0"/>
        </a:p>
      </dgm:t>
    </dgm:pt>
    <dgm:pt modelId="{24410545-F73E-9A4C-B5B9-1CA445F36F6F}" type="parTrans" cxnId="{54419612-CE7A-DA45-BA57-1CCA2EF63182}">
      <dgm:prSet/>
      <dgm:spPr/>
      <dgm:t>
        <a:bodyPr/>
        <a:lstStyle/>
        <a:p>
          <a:endParaRPr lang="en-US"/>
        </a:p>
      </dgm:t>
    </dgm:pt>
    <dgm:pt modelId="{EE955F05-8DF5-FE41-838E-2F0FDB159545}" type="sibTrans" cxnId="{54419612-CE7A-DA45-BA57-1CCA2EF63182}">
      <dgm:prSet/>
      <dgm:spPr/>
      <dgm:t>
        <a:bodyPr/>
        <a:lstStyle/>
        <a:p>
          <a:endParaRPr lang="en-US"/>
        </a:p>
      </dgm:t>
    </dgm:pt>
    <dgm:pt modelId="{5B6A1D8E-85DC-D149-A347-79F866962793}">
      <dgm:prSet/>
      <dgm:spPr/>
      <dgm:t>
        <a:bodyPr/>
        <a:lstStyle/>
        <a:p>
          <a:r>
            <a:rPr lang="ru-RU" b="1" dirty="0"/>
            <a:t>Обучение и профессиональные сервисы</a:t>
          </a:r>
          <a:endParaRPr lang="en-US" b="1" dirty="0"/>
        </a:p>
      </dgm:t>
    </dgm:pt>
    <dgm:pt modelId="{DF07E504-6909-634D-AF73-765DD16EBB40}" type="parTrans" cxnId="{76056AA4-57F0-7341-890A-C79ACAD49F7C}">
      <dgm:prSet/>
      <dgm:spPr/>
      <dgm:t>
        <a:bodyPr/>
        <a:lstStyle/>
        <a:p>
          <a:endParaRPr lang="en-US"/>
        </a:p>
      </dgm:t>
    </dgm:pt>
    <dgm:pt modelId="{6CC60CB3-1199-DF49-ABFA-ACD0B73908E5}" type="sibTrans" cxnId="{76056AA4-57F0-7341-890A-C79ACAD49F7C}">
      <dgm:prSet/>
      <dgm:spPr/>
      <dgm:t>
        <a:bodyPr/>
        <a:lstStyle/>
        <a:p>
          <a:endParaRPr lang="en-US"/>
        </a:p>
      </dgm:t>
    </dgm:pt>
    <dgm:pt modelId="{99E2DCF5-A435-594D-9CE9-654603F6539F}">
      <dgm:prSet/>
      <dgm:spPr>
        <a:solidFill>
          <a:srgbClr val="69D1E4">
            <a:alpha val="90000"/>
          </a:srgbClr>
        </a:solidFill>
      </dgm:spPr>
      <dgm:t>
        <a:bodyPr/>
        <a:lstStyle/>
        <a:p>
          <a:r>
            <a:rPr lang="ru-RU" dirty="0"/>
            <a:t>Программа обучения и сертификации, ускоряющая вывод сервиса на рынок и повышающая зрелость операций</a:t>
          </a:r>
          <a:endParaRPr lang="en-US" dirty="0"/>
        </a:p>
      </dgm:t>
    </dgm:pt>
    <dgm:pt modelId="{7EA24D37-E4C6-804E-9D20-179DCCBD08C9}" type="parTrans" cxnId="{F2963EA2-6267-944B-AB02-E14C3979B081}">
      <dgm:prSet/>
      <dgm:spPr/>
      <dgm:t>
        <a:bodyPr/>
        <a:lstStyle/>
        <a:p>
          <a:endParaRPr lang="en-US"/>
        </a:p>
      </dgm:t>
    </dgm:pt>
    <dgm:pt modelId="{90921F4C-1800-FB4C-BCA3-19FE4CC2756B}" type="sibTrans" cxnId="{F2963EA2-6267-944B-AB02-E14C3979B081}">
      <dgm:prSet/>
      <dgm:spPr/>
      <dgm:t>
        <a:bodyPr/>
        <a:lstStyle/>
        <a:p>
          <a:endParaRPr lang="en-US"/>
        </a:p>
      </dgm:t>
    </dgm:pt>
    <dgm:pt modelId="{02B7C2E8-9994-514F-959D-18993E3860F7}">
      <dgm:prSet/>
      <dgm:spPr>
        <a:solidFill>
          <a:srgbClr val="69D1E4">
            <a:alpha val="90000"/>
          </a:srgbClr>
        </a:solidFill>
      </dgm:spPr>
      <dgm:t>
        <a:bodyPr/>
        <a:lstStyle/>
        <a:p>
          <a:r>
            <a:rPr lang="ru-RU" dirty="0"/>
            <a:t>Доступ к команде </a:t>
          </a:r>
          <a:r>
            <a:rPr lang="en-US" dirty="0"/>
            <a:t>FortiGuard MDR </a:t>
          </a:r>
          <a:r>
            <a:rPr lang="ru-RU" dirty="0"/>
            <a:t>для дополнительных консультаций по реагированию на инциденты</a:t>
          </a:r>
          <a:endParaRPr lang="en-US" dirty="0"/>
        </a:p>
      </dgm:t>
    </dgm:pt>
    <dgm:pt modelId="{59D70326-D34E-504D-BE81-6DE4B722B1E2}" type="parTrans" cxnId="{03C9B89D-3DB2-0C47-8094-77EA2CFDDDF1}">
      <dgm:prSet/>
      <dgm:spPr/>
      <dgm:t>
        <a:bodyPr/>
        <a:lstStyle/>
        <a:p>
          <a:endParaRPr lang="en-US"/>
        </a:p>
      </dgm:t>
    </dgm:pt>
    <dgm:pt modelId="{43926094-850F-0844-BC6E-C6ED8278363C}" type="sibTrans" cxnId="{03C9B89D-3DB2-0C47-8094-77EA2CFDDDF1}">
      <dgm:prSet/>
      <dgm:spPr/>
      <dgm:t>
        <a:bodyPr/>
        <a:lstStyle/>
        <a:p>
          <a:endParaRPr lang="en-US"/>
        </a:p>
      </dgm:t>
    </dgm:pt>
    <dgm:pt modelId="{B2887E28-A5BD-814F-95D1-28A7CB14991B}" type="pres">
      <dgm:prSet presAssocID="{A63A7396-F6AC-734A-8B44-42CFB9572123}" presName="linear" presStyleCnt="0">
        <dgm:presLayoutVars>
          <dgm:dir/>
          <dgm:animLvl val="lvl"/>
          <dgm:resizeHandles val="exact"/>
        </dgm:presLayoutVars>
      </dgm:prSet>
      <dgm:spPr/>
    </dgm:pt>
    <dgm:pt modelId="{E59A44AE-76F1-954C-BF68-AD8FBC96FDF6}" type="pres">
      <dgm:prSet presAssocID="{8E15BA16-EDBA-7A43-AB35-DF32B4375DF4}" presName="parentLin" presStyleCnt="0"/>
      <dgm:spPr/>
    </dgm:pt>
    <dgm:pt modelId="{9E5B1903-EDAB-9543-B6B9-58BB21C0D8C8}" type="pres">
      <dgm:prSet presAssocID="{8E15BA16-EDBA-7A43-AB35-DF32B4375DF4}" presName="parentLeftMargin" presStyleLbl="node1" presStyleIdx="0" presStyleCnt="5"/>
      <dgm:spPr/>
    </dgm:pt>
    <dgm:pt modelId="{6630C7D5-1818-8343-AF44-20F0F216D318}" type="pres">
      <dgm:prSet presAssocID="{8E15BA16-EDBA-7A43-AB35-DF32B4375DF4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D08C787-6E38-AE47-987A-3212A74B0804}" type="pres">
      <dgm:prSet presAssocID="{8E15BA16-EDBA-7A43-AB35-DF32B4375DF4}" presName="negativeSpace" presStyleCnt="0"/>
      <dgm:spPr/>
    </dgm:pt>
    <dgm:pt modelId="{28947346-4B5B-DD4D-8376-3991B4DED813}" type="pres">
      <dgm:prSet presAssocID="{8E15BA16-EDBA-7A43-AB35-DF32B4375DF4}" presName="childText" presStyleLbl="conFgAcc1" presStyleIdx="0" presStyleCnt="5">
        <dgm:presLayoutVars>
          <dgm:bulletEnabled val="1"/>
        </dgm:presLayoutVars>
      </dgm:prSet>
      <dgm:spPr/>
    </dgm:pt>
    <dgm:pt modelId="{F2515063-02CC-5840-AA74-C0FAE5603C50}" type="pres">
      <dgm:prSet presAssocID="{89F06EE5-8796-2842-A4AE-41BAF78D6A41}" presName="spaceBetweenRectangles" presStyleCnt="0"/>
      <dgm:spPr/>
    </dgm:pt>
    <dgm:pt modelId="{1B839AF8-4BEF-CD4A-908B-8DD2056674F2}" type="pres">
      <dgm:prSet presAssocID="{DD297128-74AE-9645-BFB8-066236A90EED}" presName="parentLin" presStyleCnt="0"/>
      <dgm:spPr/>
    </dgm:pt>
    <dgm:pt modelId="{95A76C17-5851-FB42-88FE-DF85BF0C660C}" type="pres">
      <dgm:prSet presAssocID="{DD297128-74AE-9645-BFB8-066236A90EED}" presName="parentLeftMargin" presStyleLbl="node1" presStyleIdx="0" presStyleCnt="5"/>
      <dgm:spPr/>
    </dgm:pt>
    <dgm:pt modelId="{E634EB4A-3D18-7A49-B801-32E251109C22}" type="pres">
      <dgm:prSet presAssocID="{DD297128-74AE-9645-BFB8-066236A90EED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7804ED41-8CE9-B846-87C9-4AD7514B8DC9}" type="pres">
      <dgm:prSet presAssocID="{DD297128-74AE-9645-BFB8-066236A90EED}" presName="negativeSpace" presStyleCnt="0"/>
      <dgm:spPr/>
    </dgm:pt>
    <dgm:pt modelId="{A906093E-9BAD-2B49-8A61-445E6542822D}" type="pres">
      <dgm:prSet presAssocID="{DD297128-74AE-9645-BFB8-066236A90EED}" presName="childText" presStyleLbl="conFgAcc1" presStyleIdx="1" presStyleCnt="5">
        <dgm:presLayoutVars>
          <dgm:bulletEnabled val="1"/>
        </dgm:presLayoutVars>
      </dgm:prSet>
      <dgm:spPr/>
    </dgm:pt>
    <dgm:pt modelId="{39C37490-F2BB-4C4A-97ED-7EFDEFCC4CD7}" type="pres">
      <dgm:prSet presAssocID="{88DDD308-05C5-4348-A77F-F449F35F599B}" presName="spaceBetweenRectangles" presStyleCnt="0"/>
      <dgm:spPr/>
    </dgm:pt>
    <dgm:pt modelId="{9055EA47-CDEE-8F40-B7A6-04EE1E07E876}" type="pres">
      <dgm:prSet presAssocID="{9578BA5F-D9AD-8645-8A30-9ECECE05735F}" presName="parentLin" presStyleCnt="0"/>
      <dgm:spPr/>
    </dgm:pt>
    <dgm:pt modelId="{953146C7-B58C-A747-8E7E-3160DFC12F68}" type="pres">
      <dgm:prSet presAssocID="{9578BA5F-D9AD-8645-8A30-9ECECE05735F}" presName="parentLeftMargin" presStyleLbl="node1" presStyleIdx="1" presStyleCnt="5"/>
      <dgm:spPr/>
    </dgm:pt>
    <dgm:pt modelId="{C541BDEC-5760-FD45-9012-F45B55E7790D}" type="pres">
      <dgm:prSet presAssocID="{9578BA5F-D9AD-8645-8A30-9ECECE05735F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7E71674-A981-3942-9AB7-05A05A99A2B1}" type="pres">
      <dgm:prSet presAssocID="{9578BA5F-D9AD-8645-8A30-9ECECE05735F}" presName="negativeSpace" presStyleCnt="0"/>
      <dgm:spPr/>
    </dgm:pt>
    <dgm:pt modelId="{B63DE882-EFC7-514B-87D4-5661A8BF9519}" type="pres">
      <dgm:prSet presAssocID="{9578BA5F-D9AD-8645-8A30-9ECECE05735F}" presName="childText" presStyleLbl="conFgAcc1" presStyleIdx="2" presStyleCnt="5">
        <dgm:presLayoutVars>
          <dgm:bulletEnabled val="1"/>
        </dgm:presLayoutVars>
      </dgm:prSet>
      <dgm:spPr/>
    </dgm:pt>
    <dgm:pt modelId="{B6B146BD-9BA0-6340-81A0-D3191ADEDAD8}" type="pres">
      <dgm:prSet presAssocID="{3EFADCB5-273B-B74C-BCB4-B53BE649BEE6}" presName="spaceBetweenRectangles" presStyleCnt="0"/>
      <dgm:spPr/>
    </dgm:pt>
    <dgm:pt modelId="{7673317F-CF96-6549-BBF6-AE516CEF0C00}" type="pres">
      <dgm:prSet presAssocID="{5B6A1D8E-85DC-D149-A347-79F866962793}" presName="parentLin" presStyleCnt="0"/>
      <dgm:spPr/>
    </dgm:pt>
    <dgm:pt modelId="{50669102-1D59-9E48-98FA-032085268AD6}" type="pres">
      <dgm:prSet presAssocID="{5B6A1D8E-85DC-D149-A347-79F866962793}" presName="parentLeftMargin" presStyleLbl="node1" presStyleIdx="2" presStyleCnt="5"/>
      <dgm:spPr/>
    </dgm:pt>
    <dgm:pt modelId="{3F9819B6-7648-404D-94B9-3E001A3CFC7C}" type="pres">
      <dgm:prSet presAssocID="{5B6A1D8E-85DC-D149-A347-79F866962793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9F185BF-2DE5-704C-835D-F2A975F6EF5F}" type="pres">
      <dgm:prSet presAssocID="{5B6A1D8E-85DC-D149-A347-79F866962793}" presName="negativeSpace" presStyleCnt="0"/>
      <dgm:spPr/>
    </dgm:pt>
    <dgm:pt modelId="{6D1DFFCD-27DD-C54E-9706-04381510FB17}" type="pres">
      <dgm:prSet presAssocID="{5B6A1D8E-85DC-D149-A347-79F866962793}" presName="childText" presStyleLbl="conFgAcc1" presStyleIdx="3" presStyleCnt="5">
        <dgm:presLayoutVars>
          <dgm:bulletEnabled val="1"/>
        </dgm:presLayoutVars>
      </dgm:prSet>
      <dgm:spPr/>
    </dgm:pt>
    <dgm:pt modelId="{09AD3650-6ADD-5A42-83CD-AB38C8DF4CC1}" type="pres">
      <dgm:prSet presAssocID="{6CC60CB3-1199-DF49-ABFA-ACD0B73908E5}" presName="spaceBetweenRectangles" presStyleCnt="0"/>
      <dgm:spPr/>
    </dgm:pt>
    <dgm:pt modelId="{0D18BA7E-3945-B045-A7A3-0619C94424CA}" type="pres">
      <dgm:prSet presAssocID="{BDE93244-E72E-8743-9184-5F44F514A4D4}" presName="parentLin" presStyleCnt="0"/>
      <dgm:spPr/>
    </dgm:pt>
    <dgm:pt modelId="{833EB42C-E994-0740-BA53-62C45B2344AB}" type="pres">
      <dgm:prSet presAssocID="{BDE93244-E72E-8743-9184-5F44F514A4D4}" presName="parentLeftMargin" presStyleLbl="node1" presStyleIdx="3" presStyleCnt="5"/>
      <dgm:spPr/>
    </dgm:pt>
    <dgm:pt modelId="{BBB8A39C-36A0-A741-94AF-B8FFE3B52904}" type="pres">
      <dgm:prSet presAssocID="{BDE93244-E72E-8743-9184-5F44F514A4D4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4CBBB4CD-FC2B-B44D-9217-6D69DE89CD49}" type="pres">
      <dgm:prSet presAssocID="{BDE93244-E72E-8743-9184-5F44F514A4D4}" presName="negativeSpace" presStyleCnt="0"/>
      <dgm:spPr/>
    </dgm:pt>
    <dgm:pt modelId="{2ABA4206-CC96-824A-B83B-B928309A040D}" type="pres">
      <dgm:prSet presAssocID="{BDE93244-E72E-8743-9184-5F44F514A4D4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0CBDFB09-DA3F-1345-8345-4DD596C5BC6E}" type="presOf" srcId="{9578BA5F-D9AD-8645-8A30-9ECECE05735F}" destId="{C541BDEC-5760-FD45-9012-F45B55E7790D}" srcOrd="1" destOrd="0" presId="urn:microsoft.com/office/officeart/2005/8/layout/list1"/>
    <dgm:cxn modelId="{C0F9B40F-0615-1449-8F35-5D289DCCDED5}" type="presOf" srcId="{02B7C2E8-9994-514F-959D-18993E3860F7}" destId="{6D1DFFCD-27DD-C54E-9706-04381510FB17}" srcOrd="0" destOrd="1" presId="urn:microsoft.com/office/officeart/2005/8/layout/list1"/>
    <dgm:cxn modelId="{54419612-CE7A-DA45-BA57-1CCA2EF63182}" srcId="{9578BA5F-D9AD-8645-8A30-9ECECE05735F}" destId="{642538C3-CB9D-0D4C-A767-F892A2097732}" srcOrd="2" destOrd="0" parTransId="{24410545-F73E-9A4C-B5B9-1CA445F36F6F}" sibTransId="{EE955F05-8DF5-FE41-838E-2F0FDB159545}"/>
    <dgm:cxn modelId="{FE95B11D-85E9-3C49-B2A6-12C75CDEA0CA}" type="presOf" srcId="{BDE93244-E72E-8743-9184-5F44F514A4D4}" destId="{BBB8A39C-36A0-A741-94AF-B8FFE3B52904}" srcOrd="1" destOrd="0" presId="urn:microsoft.com/office/officeart/2005/8/layout/list1"/>
    <dgm:cxn modelId="{ABFB7522-B54B-BB48-9611-1372C6FA6F39}" type="presOf" srcId="{B1BEE6BC-9488-3E41-B469-EA3681AC0FFE}" destId="{B63DE882-EFC7-514B-87D4-5661A8BF9519}" srcOrd="0" destOrd="0" presId="urn:microsoft.com/office/officeart/2005/8/layout/list1"/>
    <dgm:cxn modelId="{7EB29727-545F-444B-955C-CDA4DD52574D}" srcId="{A63A7396-F6AC-734A-8B44-42CFB9572123}" destId="{9578BA5F-D9AD-8645-8A30-9ECECE05735F}" srcOrd="2" destOrd="0" parTransId="{B6EBA75F-4A69-4F44-BAC6-CB8991E5DD4B}" sibTransId="{3EFADCB5-273B-B74C-BCB4-B53BE649BEE6}"/>
    <dgm:cxn modelId="{4D188938-00C3-E342-A067-9F46E8380E96}" type="presOf" srcId="{4A7BDE8C-32EA-3440-A7A5-90C5B0822667}" destId="{2ABA4206-CC96-824A-B83B-B928309A040D}" srcOrd="0" destOrd="1" presId="urn:microsoft.com/office/officeart/2005/8/layout/list1"/>
    <dgm:cxn modelId="{5409603A-D07A-7B46-81E8-36676FFE1162}" type="presOf" srcId="{5B6A1D8E-85DC-D149-A347-79F866962793}" destId="{50669102-1D59-9E48-98FA-032085268AD6}" srcOrd="0" destOrd="0" presId="urn:microsoft.com/office/officeart/2005/8/layout/list1"/>
    <dgm:cxn modelId="{6C408963-57C5-C448-B18D-7B97067F4607}" srcId="{A63A7396-F6AC-734A-8B44-42CFB9572123}" destId="{BDE93244-E72E-8743-9184-5F44F514A4D4}" srcOrd="4" destOrd="0" parTransId="{1A774DC8-EE94-B749-AC70-A384AF767D96}" sibTransId="{A18B1D55-A1A3-BB4A-A3B6-5890E93FABA9}"/>
    <dgm:cxn modelId="{07361F64-B31D-0040-9221-2680B017596C}" srcId="{A63A7396-F6AC-734A-8B44-42CFB9572123}" destId="{8E15BA16-EDBA-7A43-AB35-DF32B4375DF4}" srcOrd="0" destOrd="0" parTransId="{93EFB33C-CE08-C94D-B5AD-925722CB8662}" sibTransId="{89F06EE5-8796-2842-A4AE-41BAF78D6A41}"/>
    <dgm:cxn modelId="{8BA06747-B7EF-FD4F-BEB9-F1D904BF9311}" srcId="{BDE93244-E72E-8743-9184-5F44F514A4D4}" destId="{7CBD2A16-7B15-F646-9C11-33581F512722}" srcOrd="0" destOrd="0" parTransId="{39D2A87B-A6C0-524D-AAE0-CB8833FC3D28}" sibTransId="{E990886F-79FB-CB44-A196-71A10F61FAAA}"/>
    <dgm:cxn modelId="{3CED9567-CA26-034F-B954-B370F40458B3}" srcId="{9578BA5F-D9AD-8645-8A30-9ECECE05735F}" destId="{B1BEE6BC-9488-3E41-B469-EA3681AC0FFE}" srcOrd="0" destOrd="0" parTransId="{722E4D24-5718-AF4B-93D1-713D19033C88}" sibTransId="{CB7B4FD7-CCAA-0B4E-8D9C-C88933EF1FD6}"/>
    <dgm:cxn modelId="{3F0CF268-B7ED-8745-88CF-B2B709C4AC8D}" srcId="{A63A7396-F6AC-734A-8B44-42CFB9572123}" destId="{DD297128-74AE-9645-BFB8-066236A90EED}" srcOrd="1" destOrd="0" parTransId="{2B9FCC6B-4130-D646-9833-590F93AC3553}" sibTransId="{88DDD308-05C5-4348-A77F-F449F35F599B}"/>
    <dgm:cxn modelId="{9FA0C96B-410B-7042-97E6-40DD720FDBD0}" srcId="{BDE93244-E72E-8743-9184-5F44F514A4D4}" destId="{4A7BDE8C-32EA-3440-A7A5-90C5B0822667}" srcOrd="1" destOrd="0" parTransId="{AEDD0C6D-80F8-B748-97F0-383F2F7C61E5}" sibTransId="{42287A66-B2F7-674D-9BA6-F3542BA37EC4}"/>
    <dgm:cxn modelId="{CD67FD6D-3856-8846-AF7A-C40EC0A1F716}" type="presOf" srcId="{99E2DCF5-A435-594D-9CE9-654603F6539F}" destId="{6D1DFFCD-27DD-C54E-9706-04381510FB17}" srcOrd="0" destOrd="0" presId="urn:microsoft.com/office/officeart/2005/8/layout/list1"/>
    <dgm:cxn modelId="{10702551-E9E3-0840-9709-35F2C8EAC635}" type="presOf" srcId="{5526D491-C47B-0D43-B52C-E781DD9C3CA5}" destId="{A906093E-9BAD-2B49-8A61-445E6542822D}" srcOrd="0" destOrd="0" presId="urn:microsoft.com/office/officeart/2005/8/layout/list1"/>
    <dgm:cxn modelId="{3D548A76-2ABE-F146-97D7-4FB60C1D22ED}" type="presOf" srcId="{A63A7396-F6AC-734A-8B44-42CFB9572123}" destId="{B2887E28-A5BD-814F-95D1-28A7CB14991B}" srcOrd="0" destOrd="0" presId="urn:microsoft.com/office/officeart/2005/8/layout/list1"/>
    <dgm:cxn modelId="{D769E988-F77A-864E-B4D7-B9628C0F152A}" srcId="{8E15BA16-EDBA-7A43-AB35-DF32B4375DF4}" destId="{45B54901-CE4D-DF49-A219-77901BB6CEAA}" srcOrd="1" destOrd="0" parTransId="{E539729D-4137-E14F-AFA2-5EB0B4410230}" sibTransId="{1A59F0F0-20AC-3244-B1A2-DFCC398B8324}"/>
    <dgm:cxn modelId="{BD87BF89-0EE8-E543-AD20-57AE25879D71}" type="presOf" srcId="{BDE93244-E72E-8743-9184-5F44F514A4D4}" destId="{833EB42C-E994-0740-BA53-62C45B2344AB}" srcOrd="0" destOrd="0" presId="urn:microsoft.com/office/officeart/2005/8/layout/list1"/>
    <dgm:cxn modelId="{5299109C-884E-A443-A5E2-BAD51BE4781B}" type="presOf" srcId="{9578BA5F-D9AD-8645-8A30-9ECECE05735F}" destId="{953146C7-B58C-A747-8E7E-3160DFC12F68}" srcOrd="0" destOrd="0" presId="urn:microsoft.com/office/officeart/2005/8/layout/list1"/>
    <dgm:cxn modelId="{03C9B89D-3DB2-0C47-8094-77EA2CFDDDF1}" srcId="{5B6A1D8E-85DC-D149-A347-79F866962793}" destId="{02B7C2E8-9994-514F-959D-18993E3860F7}" srcOrd="1" destOrd="0" parTransId="{59D70326-D34E-504D-BE81-6DE4B722B1E2}" sibTransId="{43926094-850F-0844-BC6E-C6ED8278363C}"/>
    <dgm:cxn modelId="{F2963EA2-6267-944B-AB02-E14C3979B081}" srcId="{5B6A1D8E-85DC-D149-A347-79F866962793}" destId="{99E2DCF5-A435-594D-9CE9-654603F6539F}" srcOrd="0" destOrd="0" parTransId="{7EA24D37-E4C6-804E-9D20-179DCCBD08C9}" sibTransId="{90921F4C-1800-FB4C-BCA3-19FE4CC2756B}"/>
    <dgm:cxn modelId="{05E144A3-95B3-6443-941E-6E28D361E08D}" type="presOf" srcId="{642538C3-CB9D-0D4C-A767-F892A2097732}" destId="{B63DE882-EFC7-514B-87D4-5661A8BF9519}" srcOrd="0" destOrd="2" presId="urn:microsoft.com/office/officeart/2005/8/layout/list1"/>
    <dgm:cxn modelId="{76056AA4-57F0-7341-890A-C79ACAD49F7C}" srcId="{A63A7396-F6AC-734A-8B44-42CFB9572123}" destId="{5B6A1D8E-85DC-D149-A347-79F866962793}" srcOrd="3" destOrd="0" parTransId="{DF07E504-6909-634D-AF73-765DD16EBB40}" sibTransId="{6CC60CB3-1199-DF49-ABFA-ACD0B73908E5}"/>
    <dgm:cxn modelId="{9355E7AB-A570-374A-9E3E-06018A38A1F3}" type="presOf" srcId="{7CBD2A16-7B15-F646-9C11-33581F512722}" destId="{2ABA4206-CC96-824A-B83B-B928309A040D}" srcOrd="0" destOrd="0" presId="urn:microsoft.com/office/officeart/2005/8/layout/list1"/>
    <dgm:cxn modelId="{36276CB0-42D3-694A-BA9E-DFF7D42BCEAF}" type="presOf" srcId="{DD297128-74AE-9645-BFB8-066236A90EED}" destId="{95A76C17-5851-FB42-88FE-DF85BF0C660C}" srcOrd="0" destOrd="0" presId="urn:microsoft.com/office/officeart/2005/8/layout/list1"/>
    <dgm:cxn modelId="{9E0FB1B3-013A-474D-809C-7D3C929D3DD3}" srcId="{8E15BA16-EDBA-7A43-AB35-DF32B4375DF4}" destId="{9803E36F-2FFC-9B49-9D15-544BCB630FA6}" srcOrd="0" destOrd="0" parTransId="{0041187B-257F-BF48-9ECD-E1F39A35E903}" sibTransId="{DA8FEE4A-F882-D649-ADCF-E59A1CF23FDD}"/>
    <dgm:cxn modelId="{3087A5BC-6866-F846-A69E-E8DC94390ED1}" type="presOf" srcId="{45B54901-CE4D-DF49-A219-77901BB6CEAA}" destId="{28947346-4B5B-DD4D-8376-3991B4DED813}" srcOrd="0" destOrd="1" presId="urn:microsoft.com/office/officeart/2005/8/layout/list1"/>
    <dgm:cxn modelId="{07C1CCC3-75E5-8947-A601-A1988746DA95}" type="presOf" srcId="{DD297128-74AE-9645-BFB8-066236A90EED}" destId="{E634EB4A-3D18-7A49-B801-32E251109C22}" srcOrd="1" destOrd="0" presId="urn:microsoft.com/office/officeart/2005/8/layout/list1"/>
    <dgm:cxn modelId="{0E2860D1-B97A-AB4F-8130-60198095953B}" srcId="{9578BA5F-D9AD-8645-8A30-9ECECE05735F}" destId="{678948AD-47B5-874D-BB0E-F5D8C1009F12}" srcOrd="1" destOrd="0" parTransId="{DACC2426-0E3E-F84F-9099-38273DC343B4}" sibTransId="{97B0825F-9653-0842-9FF7-85CC86C0C031}"/>
    <dgm:cxn modelId="{382725D9-F646-8248-B7F5-ADC310E80799}" type="presOf" srcId="{9803E36F-2FFC-9B49-9D15-544BCB630FA6}" destId="{28947346-4B5B-DD4D-8376-3991B4DED813}" srcOrd="0" destOrd="0" presId="urn:microsoft.com/office/officeart/2005/8/layout/list1"/>
    <dgm:cxn modelId="{B63DDAE6-C4EF-B047-B722-716104E3344E}" type="presOf" srcId="{8E15BA16-EDBA-7A43-AB35-DF32B4375DF4}" destId="{9E5B1903-EDAB-9543-B6B9-58BB21C0D8C8}" srcOrd="0" destOrd="0" presId="urn:microsoft.com/office/officeart/2005/8/layout/list1"/>
    <dgm:cxn modelId="{03D698E7-AB83-9D48-BD43-20FEF23481E6}" type="presOf" srcId="{678948AD-47B5-874D-BB0E-F5D8C1009F12}" destId="{B63DE882-EFC7-514B-87D4-5661A8BF9519}" srcOrd="0" destOrd="1" presId="urn:microsoft.com/office/officeart/2005/8/layout/list1"/>
    <dgm:cxn modelId="{681DEAEC-25E3-014A-8213-5F6B65F3DAAB}" type="presOf" srcId="{5B6A1D8E-85DC-D149-A347-79F866962793}" destId="{3F9819B6-7648-404D-94B9-3E001A3CFC7C}" srcOrd="1" destOrd="0" presId="urn:microsoft.com/office/officeart/2005/8/layout/list1"/>
    <dgm:cxn modelId="{E33F16F0-50A8-9A49-99F9-BF3D2131780B}" type="presOf" srcId="{8E15BA16-EDBA-7A43-AB35-DF32B4375DF4}" destId="{6630C7D5-1818-8343-AF44-20F0F216D318}" srcOrd="1" destOrd="0" presId="urn:microsoft.com/office/officeart/2005/8/layout/list1"/>
    <dgm:cxn modelId="{A4DA49F4-B333-E247-A6B7-A5F950B54730}" srcId="{DD297128-74AE-9645-BFB8-066236A90EED}" destId="{5526D491-C47B-0D43-B52C-E781DD9C3CA5}" srcOrd="0" destOrd="0" parTransId="{B637F423-8BC7-3B4F-8382-9BC3F19F6EA5}" sibTransId="{AFB43E4D-3EDD-8A41-B3CC-80377CFA38BB}"/>
    <dgm:cxn modelId="{1F3A19B0-9DF0-3F4B-84FD-8EDC61D111D3}" type="presParOf" srcId="{B2887E28-A5BD-814F-95D1-28A7CB14991B}" destId="{E59A44AE-76F1-954C-BF68-AD8FBC96FDF6}" srcOrd="0" destOrd="0" presId="urn:microsoft.com/office/officeart/2005/8/layout/list1"/>
    <dgm:cxn modelId="{29735D4E-A60F-4E4E-9E33-7AED294622AA}" type="presParOf" srcId="{E59A44AE-76F1-954C-BF68-AD8FBC96FDF6}" destId="{9E5B1903-EDAB-9543-B6B9-58BB21C0D8C8}" srcOrd="0" destOrd="0" presId="urn:microsoft.com/office/officeart/2005/8/layout/list1"/>
    <dgm:cxn modelId="{ED3BD45F-084B-9546-95BD-912F6830C61A}" type="presParOf" srcId="{E59A44AE-76F1-954C-BF68-AD8FBC96FDF6}" destId="{6630C7D5-1818-8343-AF44-20F0F216D318}" srcOrd="1" destOrd="0" presId="urn:microsoft.com/office/officeart/2005/8/layout/list1"/>
    <dgm:cxn modelId="{87B3CE83-0535-3A48-BF9B-F4ED5732C504}" type="presParOf" srcId="{B2887E28-A5BD-814F-95D1-28A7CB14991B}" destId="{4D08C787-6E38-AE47-987A-3212A74B0804}" srcOrd="1" destOrd="0" presId="urn:microsoft.com/office/officeart/2005/8/layout/list1"/>
    <dgm:cxn modelId="{AEA56242-B470-E940-97AA-3FDDB8D85424}" type="presParOf" srcId="{B2887E28-A5BD-814F-95D1-28A7CB14991B}" destId="{28947346-4B5B-DD4D-8376-3991B4DED813}" srcOrd="2" destOrd="0" presId="urn:microsoft.com/office/officeart/2005/8/layout/list1"/>
    <dgm:cxn modelId="{62118614-B64E-EE4A-892C-CF746787710E}" type="presParOf" srcId="{B2887E28-A5BD-814F-95D1-28A7CB14991B}" destId="{F2515063-02CC-5840-AA74-C0FAE5603C50}" srcOrd="3" destOrd="0" presId="urn:microsoft.com/office/officeart/2005/8/layout/list1"/>
    <dgm:cxn modelId="{38698B89-5C8E-BD4B-97EA-A4867E2DB932}" type="presParOf" srcId="{B2887E28-A5BD-814F-95D1-28A7CB14991B}" destId="{1B839AF8-4BEF-CD4A-908B-8DD2056674F2}" srcOrd="4" destOrd="0" presId="urn:microsoft.com/office/officeart/2005/8/layout/list1"/>
    <dgm:cxn modelId="{1156021A-5656-CA45-B585-C753C9A7F0D9}" type="presParOf" srcId="{1B839AF8-4BEF-CD4A-908B-8DD2056674F2}" destId="{95A76C17-5851-FB42-88FE-DF85BF0C660C}" srcOrd="0" destOrd="0" presId="urn:microsoft.com/office/officeart/2005/8/layout/list1"/>
    <dgm:cxn modelId="{0A660128-D950-BC44-A5BA-13B7B1AF2B12}" type="presParOf" srcId="{1B839AF8-4BEF-CD4A-908B-8DD2056674F2}" destId="{E634EB4A-3D18-7A49-B801-32E251109C22}" srcOrd="1" destOrd="0" presId="urn:microsoft.com/office/officeart/2005/8/layout/list1"/>
    <dgm:cxn modelId="{9DEE3C7C-B668-9045-8627-A7CA4E563B7B}" type="presParOf" srcId="{B2887E28-A5BD-814F-95D1-28A7CB14991B}" destId="{7804ED41-8CE9-B846-87C9-4AD7514B8DC9}" srcOrd="5" destOrd="0" presId="urn:microsoft.com/office/officeart/2005/8/layout/list1"/>
    <dgm:cxn modelId="{31CC06C1-AF4D-4344-9792-30F8ED6BA517}" type="presParOf" srcId="{B2887E28-A5BD-814F-95D1-28A7CB14991B}" destId="{A906093E-9BAD-2B49-8A61-445E6542822D}" srcOrd="6" destOrd="0" presId="urn:microsoft.com/office/officeart/2005/8/layout/list1"/>
    <dgm:cxn modelId="{F0A67528-FDC6-854B-92A0-7054295FF9DE}" type="presParOf" srcId="{B2887E28-A5BD-814F-95D1-28A7CB14991B}" destId="{39C37490-F2BB-4C4A-97ED-7EFDEFCC4CD7}" srcOrd="7" destOrd="0" presId="urn:microsoft.com/office/officeart/2005/8/layout/list1"/>
    <dgm:cxn modelId="{306CAFFE-EE79-8B4C-8A38-C1221A7E7A63}" type="presParOf" srcId="{B2887E28-A5BD-814F-95D1-28A7CB14991B}" destId="{9055EA47-CDEE-8F40-B7A6-04EE1E07E876}" srcOrd="8" destOrd="0" presId="urn:microsoft.com/office/officeart/2005/8/layout/list1"/>
    <dgm:cxn modelId="{0F208893-98C7-174D-AD59-7602D2933239}" type="presParOf" srcId="{9055EA47-CDEE-8F40-B7A6-04EE1E07E876}" destId="{953146C7-B58C-A747-8E7E-3160DFC12F68}" srcOrd="0" destOrd="0" presId="urn:microsoft.com/office/officeart/2005/8/layout/list1"/>
    <dgm:cxn modelId="{D53ADB00-3796-654C-9837-6C987AFE3B69}" type="presParOf" srcId="{9055EA47-CDEE-8F40-B7A6-04EE1E07E876}" destId="{C541BDEC-5760-FD45-9012-F45B55E7790D}" srcOrd="1" destOrd="0" presId="urn:microsoft.com/office/officeart/2005/8/layout/list1"/>
    <dgm:cxn modelId="{F73028A7-D21F-DA43-B918-9882745EE225}" type="presParOf" srcId="{B2887E28-A5BD-814F-95D1-28A7CB14991B}" destId="{17E71674-A981-3942-9AB7-05A05A99A2B1}" srcOrd="9" destOrd="0" presId="urn:microsoft.com/office/officeart/2005/8/layout/list1"/>
    <dgm:cxn modelId="{B86263DB-3CE3-A94C-B449-014683329F40}" type="presParOf" srcId="{B2887E28-A5BD-814F-95D1-28A7CB14991B}" destId="{B63DE882-EFC7-514B-87D4-5661A8BF9519}" srcOrd="10" destOrd="0" presId="urn:microsoft.com/office/officeart/2005/8/layout/list1"/>
    <dgm:cxn modelId="{791B93E6-60C7-8B43-B8BF-79768B545E3D}" type="presParOf" srcId="{B2887E28-A5BD-814F-95D1-28A7CB14991B}" destId="{B6B146BD-9BA0-6340-81A0-D3191ADEDAD8}" srcOrd="11" destOrd="0" presId="urn:microsoft.com/office/officeart/2005/8/layout/list1"/>
    <dgm:cxn modelId="{05F58ECC-2233-C644-B5C9-2CECBB2DC923}" type="presParOf" srcId="{B2887E28-A5BD-814F-95D1-28A7CB14991B}" destId="{7673317F-CF96-6549-BBF6-AE516CEF0C00}" srcOrd="12" destOrd="0" presId="urn:microsoft.com/office/officeart/2005/8/layout/list1"/>
    <dgm:cxn modelId="{839B5C7B-49B7-984D-AC69-1FB92350A064}" type="presParOf" srcId="{7673317F-CF96-6549-BBF6-AE516CEF0C00}" destId="{50669102-1D59-9E48-98FA-032085268AD6}" srcOrd="0" destOrd="0" presId="urn:microsoft.com/office/officeart/2005/8/layout/list1"/>
    <dgm:cxn modelId="{39105554-407E-EA4E-A207-1AF92328DDBC}" type="presParOf" srcId="{7673317F-CF96-6549-BBF6-AE516CEF0C00}" destId="{3F9819B6-7648-404D-94B9-3E001A3CFC7C}" srcOrd="1" destOrd="0" presId="urn:microsoft.com/office/officeart/2005/8/layout/list1"/>
    <dgm:cxn modelId="{3997AB0E-DE0D-224B-B804-6C48747757F4}" type="presParOf" srcId="{B2887E28-A5BD-814F-95D1-28A7CB14991B}" destId="{39F185BF-2DE5-704C-835D-F2A975F6EF5F}" srcOrd="13" destOrd="0" presId="urn:microsoft.com/office/officeart/2005/8/layout/list1"/>
    <dgm:cxn modelId="{23D8811E-0FD7-014C-96ED-B20B4910ACA7}" type="presParOf" srcId="{B2887E28-A5BD-814F-95D1-28A7CB14991B}" destId="{6D1DFFCD-27DD-C54E-9706-04381510FB17}" srcOrd="14" destOrd="0" presId="urn:microsoft.com/office/officeart/2005/8/layout/list1"/>
    <dgm:cxn modelId="{99C1B85D-B20F-F94B-B147-8C2BC42FE65A}" type="presParOf" srcId="{B2887E28-A5BD-814F-95D1-28A7CB14991B}" destId="{09AD3650-6ADD-5A42-83CD-AB38C8DF4CC1}" srcOrd="15" destOrd="0" presId="urn:microsoft.com/office/officeart/2005/8/layout/list1"/>
    <dgm:cxn modelId="{2B1132C3-37A1-224F-B21F-22011C5617A7}" type="presParOf" srcId="{B2887E28-A5BD-814F-95D1-28A7CB14991B}" destId="{0D18BA7E-3945-B045-A7A3-0619C94424CA}" srcOrd="16" destOrd="0" presId="urn:microsoft.com/office/officeart/2005/8/layout/list1"/>
    <dgm:cxn modelId="{45E353C2-71D3-014E-9310-B732A6541BBB}" type="presParOf" srcId="{0D18BA7E-3945-B045-A7A3-0619C94424CA}" destId="{833EB42C-E994-0740-BA53-62C45B2344AB}" srcOrd="0" destOrd="0" presId="urn:microsoft.com/office/officeart/2005/8/layout/list1"/>
    <dgm:cxn modelId="{BFDFF53F-5F6F-9A40-9605-3A6FB1D00C8C}" type="presParOf" srcId="{0D18BA7E-3945-B045-A7A3-0619C94424CA}" destId="{BBB8A39C-36A0-A741-94AF-B8FFE3B52904}" srcOrd="1" destOrd="0" presId="urn:microsoft.com/office/officeart/2005/8/layout/list1"/>
    <dgm:cxn modelId="{E003A6A6-5B82-4841-89D5-F140B7366AB9}" type="presParOf" srcId="{B2887E28-A5BD-814F-95D1-28A7CB14991B}" destId="{4CBBB4CD-FC2B-B44D-9217-6D69DE89CD49}" srcOrd="17" destOrd="0" presId="urn:microsoft.com/office/officeart/2005/8/layout/list1"/>
    <dgm:cxn modelId="{26E74ED0-311E-534A-8279-503055E5B628}" type="presParOf" srcId="{B2887E28-A5BD-814F-95D1-28A7CB14991B}" destId="{2ABA4206-CC96-824A-B83B-B928309A040D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1A8EF8-1301-A647-800E-8223B1149874}">
      <dsp:nvSpPr>
        <dsp:cNvPr id="0" name=""/>
        <dsp:cNvSpPr/>
      </dsp:nvSpPr>
      <dsp:spPr>
        <a:xfrm>
          <a:off x="1070480" y="0"/>
          <a:ext cx="4474103" cy="4474103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rgbClr val="651D32">
            <a:tint val="40000"/>
            <a:hueOff val="0"/>
            <a:satOff val="0"/>
            <a:lumOff val="0"/>
            <a:alphaOff val="0"/>
          </a:srgbClr>
        </a:solidFill>
        <a:ln>
          <a:solidFill>
            <a:srgbClr val="6AD1E3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CBC2C6-CF2D-8540-BC23-09580DC94748}">
      <dsp:nvSpPr>
        <dsp:cNvPr id="0" name=""/>
        <dsp:cNvSpPr/>
      </dsp:nvSpPr>
      <dsp:spPr>
        <a:xfrm>
          <a:off x="1361297" y="290816"/>
          <a:ext cx="1789641" cy="1789641"/>
        </a:xfrm>
        <a:prstGeom prst="roundRect">
          <a:avLst/>
        </a:prstGeom>
        <a:solidFill>
          <a:srgbClr val="6AD1E3"/>
        </a:solidFill>
        <a:ln w="12700" cap="flat" cmpd="sng" algn="ctr">
          <a:solidFill>
            <a:srgbClr val="6AD1E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Гибкость</a:t>
          </a:r>
          <a:endParaRPr lang="en-US" sz="1800" kern="12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</dsp:txBody>
      <dsp:txXfrm>
        <a:off x="1448660" y="378179"/>
        <a:ext cx="1614915" cy="1614915"/>
      </dsp:txXfrm>
    </dsp:sp>
    <dsp:sp modelId="{598582ED-C7DA-B44B-AC19-D2BB051F86EC}">
      <dsp:nvSpPr>
        <dsp:cNvPr id="0" name=""/>
        <dsp:cNvSpPr/>
      </dsp:nvSpPr>
      <dsp:spPr>
        <a:xfrm>
          <a:off x="3464125" y="290816"/>
          <a:ext cx="1789641" cy="1789641"/>
        </a:xfrm>
        <a:prstGeom prst="roundRect">
          <a:avLst/>
        </a:prstGeom>
        <a:solidFill>
          <a:srgbClr val="6AD1E3"/>
        </a:solidFill>
        <a:ln w="12700" cap="flat" cmpd="sng" algn="ctr">
          <a:solidFill>
            <a:srgbClr val="6AD1E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Предсказуемость</a:t>
          </a:r>
          <a:endParaRPr lang="en-US" sz="1800" kern="12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</dsp:txBody>
      <dsp:txXfrm>
        <a:off x="3551488" y="378179"/>
        <a:ext cx="1614915" cy="1614915"/>
      </dsp:txXfrm>
    </dsp:sp>
    <dsp:sp modelId="{50C8C22C-13CC-9541-A357-3AA86D15DCF2}">
      <dsp:nvSpPr>
        <dsp:cNvPr id="0" name=""/>
        <dsp:cNvSpPr/>
      </dsp:nvSpPr>
      <dsp:spPr>
        <a:xfrm>
          <a:off x="1361297" y="2419254"/>
          <a:ext cx="1789641" cy="1789641"/>
        </a:xfrm>
        <a:prstGeom prst="roundRect">
          <a:avLst/>
        </a:prstGeom>
        <a:solidFill>
          <a:srgbClr val="6AD1E3"/>
        </a:solidFill>
        <a:ln w="12700" cap="flat" cmpd="sng" algn="ctr">
          <a:solidFill>
            <a:srgbClr val="6AD1E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Простое включение</a:t>
          </a:r>
          <a:r>
            <a:rPr lang="en-US" sz="1800" kern="120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/</a:t>
          </a:r>
          <a:r>
            <a:rPr lang="ru-RU" sz="1800" kern="120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 выключение</a:t>
          </a:r>
          <a:endParaRPr lang="en-US" sz="1800" kern="12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</dsp:txBody>
      <dsp:txXfrm>
        <a:off x="1448660" y="2506617"/>
        <a:ext cx="1614915" cy="1614915"/>
      </dsp:txXfrm>
    </dsp:sp>
    <dsp:sp modelId="{B8BC17D3-540F-6841-97DA-14377F39D246}">
      <dsp:nvSpPr>
        <dsp:cNvPr id="0" name=""/>
        <dsp:cNvSpPr/>
      </dsp:nvSpPr>
      <dsp:spPr>
        <a:xfrm>
          <a:off x="3464125" y="2393645"/>
          <a:ext cx="1789641" cy="1789641"/>
        </a:xfrm>
        <a:prstGeom prst="roundRect">
          <a:avLst/>
        </a:prstGeom>
        <a:solidFill>
          <a:srgbClr val="6AD1E3"/>
        </a:solidFill>
        <a:ln w="12700" cap="flat" cmpd="sng" algn="ctr">
          <a:solidFill>
            <a:srgbClr val="6AD1E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Автоматический биллинг</a:t>
          </a:r>
          <a:endParaRPr lang="en-US" sz="1800" kern="12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</dsp:txBody>
      <dsp:txXfrm>
        <a:off x="3551488" y="2481008"/>
        <a:ext cx="1614915" cy="16149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A1C746-94D3-634C-BBB6-E2557AC93800}">
      <dsp:nvSpPr>
        <dsp:cNvPr id="0" name=""/>
        <dsp:cNvSpPr/>
      </dsp:nvSpPr>
      <dsp:spPr>
        <a:xfrm>
          <a:off x="4843" y="1716269"/>
          <a:ext cx="1238626" cy="1163274"/>
        </a:xfrm>
        <a:prstGeom prst="roundRect">
          <a:avLst>
            <a:gd name="adj" fmla="val 10000"/>
          </a:avLst>
        </a:prstGeom>
        <a:solidFill>
          <a:srgbClr val="69D1E4"/>
        </a:solidFill>
        <a:ln w="12700" cap="flat" cmpd="sng" algn="ctr">
          <a:solidFill>
            <a:schemeClr val="bg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Планирование</a:t>
          </a:r>
          <a:endParaRPr lang="en-US" sz="1400" b="1" kern="1200" dirty="0"/>
        </a:p>
      </dsp:txBody>
      <dsp:txXfrm>
        <a:off x="38914" y="1750340"/>
        <a:ext cx="1170484" cy="1095132"/>
      </dsp:txXfrm>
    </dsp:sp>
    <dsp:sp modelId="{A4877CF2-3441-A042-80A0-3A0C64EF31D0}">
      <dsp:nvSpPr>
        <dsp:cNvPr id="0" name=""/>
        <dsp:cNvSpPr/>
      </dsp:nvSpPr>
      <dsp:spPr>
        <a:xfrm>
          <a:off x="1367332" y="2144316"/>
          <a:ext cx="262588" cy="307179"/>
        </a:xfrm>
        <a:prstGeom prst="rightArrow">
          <a:avLst>
            <a:gd name="adj1" fmla="val 60000"/>
            <a:gd name="adj2" fmla="val 50000"/>
          </a:avLst>
        </a:prstGeom>
        <a:solidFill>
          <a:srgbClr val="69D1E4"/>
        </a:solidFill>
        <a:ln>
          <a:solidFill>
            <a:schemeClr val="bg2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1367332" y="2205752"/>
        <a:ext cx="183812" cy="184307"/>
      </dsp:txXfrm>
    </dsp:sp>
    <dsp:sp modelId="{C757E62E-7155-184E-89CE-54078887F5D4}">
      <dsp:nvSpPr>
        <dsp:cNvPr id="0" name=""/>
        <dsp:cNvSpPr/>
      </dsp:nvSpPr>
      <dsp:spPr>
        <a:xfrm>
          <a:off x="1738920" y="1716269"/>
          <a:ext cx="1238626" cy="1163274"/>
        </a:xfrm>
        <a:prstGeom prst="roundRect">
          <a:avLst>
            <a:gd name="adj" fmla="val 10000"/>
          </a:avLst>
        </a:prstGeom>
        <a:solidFill>
          <a:srgbClr val="69D1E4"/>
        </a:solidFill>
        <a:ln w="12700" cap="flat" cmpd="sng" algn="ctr">
          <a:solidFill>
            <a:schemeClr val="bg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Вступление</a:t>
          </a:r>
          <a:endParaRPr lang="en-US" sz="1400" b="1" kern="1200" dirty="0"/>
        </a:p>
      </dsp:txBody>
      <dsp:txXfrm>
        <a:off x="1772991" y="1750340"/>
        <a:ext cx="1170484" cy="1095132"/>
      </dsp:txXfrm>
    </dsp:sp>
    <dsp:sp modelId="{51758473-8FEB-B649-9310-EEF80B374FF1}">
      <dsp:nvSpPr>
        <dsp:cNvPr id="0" name=""/>
        <dsp:cNvSpPr/>
      </dsp:nvSpPr>
      <dsp:spPr>
        <a:xfrm>
          <a:off x="3101409" y="2144316"/>
          <a:ext cx="262588" cy="307179"/>
        </a:xfrm>
        <a:prstGeom prst="rightArrow">
          <a:avLst>
            <a:gd name="adj1" fmla="val 60000"/>
            <a:gd name="adj2" fmla="val 50000"/>
          </a:avLst>
        </a:prstGeom>
        <a:solidFill>
          <a:srgbClr val="69D1E4"/>
        </a:solidFill>
        <a:ln>
          <a:solidFill>
            <a:schemeClr val="bg2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3101409" y="2205752"/>
        <a:ext cx="183812" cy="184307"/>
      </dsp:txXfrm>
    </dsp:sp>
    <dsp:sp modelId="{97113F35-4513-D742-AE15-D44C60647C28}">
      <dsp:nvSpPr>
        <dsp:cNvPr id="0" name=""/>
        <dsp:cNvSpPr/>
      </dsp:nvSpPr>
      <dsp:spPr>
        <a:xfrm>
          <a:off x="3472997" y="1716269"/>
          <a:ext cx="1238626" cy="1163274"/>
        </a:xfrm>
        <a:prstGeom prst="roundRect">
          <a:avLst>
            <a:gd name="adj" fmla="val 10000"/>
          </a:avLst>
        </a:prstGeom>
        <a:solidFill>
          <a:srgbClr val="69D1E4"/>
        </a:solidFill>
        <a:ln w="12700" cap="flat" cmpd="sng" algn="ctr">
          <a:solidFill>
            <a:schemeClr val="bg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Запуск</a:t>
          </a:r>
          <a:endParaRPr lang="en-US" sz="1400" b="1" kern="1200" dirty="0"/>
        </a:p>
      </dsp:txBody>
      <dsp:txXfrm>
        <a:off x="3507068" y="1750340"/>
        <a:ext cx="1170484" cy="1095132"/>
      </dsp:txXfrm>
    </dsp:sp>
    <dsp:sp modelId="{0A6CF69A-0631-CE42-8F56-B0BC97EF9340}">
      <dsp:nvSpPr>
        <dsp:cNvPr id="0" name=""/>
        <dsp:cNvSpPr/>
      </dsp:nvSpPr>
      <dsp:spPr>
        <a:xfrm>
          <a:off x="4835487" y="2144316"/>
          <a:ext cx="262588" cy="307179"/>
        </a:xfrm>
        <a:prstGeom prst="rightArrow">
          <a:avLst>
            <a:gd name="adj1" fmla="val 60000"/>
            <a:gd name="adj2" fmla="val 50000"/>
          </a:avLst>
        </a:prstGeom>
        <a:solidFill>
          <a:srgbClr val="69D1E4"/>
        </a:solidFill>
        <a:ln>
          <a:solidFill>
            <a:schemeClr val="bg2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4835487" y="2205752"/>
        <a:ext cx="183812" cy="184307"/>
      </dsp:txXfrm>
    </dsp:sp>
    <dsp:sp modelId="{108C96E0-44F3-EC4A-BAFB-7BD4E904094E}">
      <dsp:nvSpPr>
        <dsp:cNvPr id="0" name=""/>
        <dsp:cNvSpPr/>
      </dsp:nvSpPr>
      <dsp:spPr>
        <a:xfrm>
          <a:off x="5207075" y="1716269"/>
          <a:ext cx="1238626" cy="1163274"/>
        </a:xfrm>
        <a:prstGeom prst="roundRect">
          <a:avLst>
            <a:gd name="adj" fmla="val 10000"/>
          </a:avLst>
        </a:prstGeom>
        <a:solidFill>
          <a:srgbClr val="69D1E4"/>
        </a:solidFill>
        <a:ln w="12700" cap="flat" cmpd="sng" algn="ctr">
          <a:solidFill>
            <a:schemeClr val="bg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Развертывание</a:t>
          </a:r>
          <a:endParaRPr lang="en-US" sz="1400" b="1" kern="1200" dirty="0"/>
        </a:p>
      </dsp:txBody>
      <dsp:txXfrm>
        <a:off x="5241146" y="1750340"/>
        <a:ext cx="1170484" cy="1095132"/>
      </dsp:txXfrm>
    </dsp:sp>
    <dsp:sp modelId="{37D4D60A-6B05-984D-9300-AE1D1B30683A}">
      <dsp:nvSpPr>
        <dsp:cNvPr id="0" name=""/>
        <dsp:cNvSpPr/>
      </dsp:nvSpPr>
      <dsp:spPr>
        <a:xfrm>
          <a:off x="6569564" y="2144316"/>
          <a:ext cx="262588" cy="307179"/>
        </a:xfrm>
        <a:prstGeom prst="rightArrow">
          <a:avLst>
            <a:gd name="adj1" fmla="val 60000"/>
            <a:gd name="adj2" fmla="val 50000"/>
          </a:avLst>
        </a:prstGeom>
        <a:solidFill>
          <a:srgbClr val="69D1E4"/>
        </a:solidFill>
        <a:ln>
          <a:solidFill>
            <a:schemeClr val="bg2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6569564" y="2205752"/>
        <a:ext cx="183812" cy="184307"/>
      </dsp:txXfrm>
    </dsp:sp>
    <dsp:sp modelId="{F0403F9E-9650-BC48-9FCC-1F296F6335EF}">
      <dsp:nvSpPr>
        <dsp:cNvPr id="0" name=""/>
        <dsp:cNvSpPr/>
      </dsp:nvSpPr>
      <dsp:spPr>
        <a:xfrm>
          <a:off x="6941152" y="1716269"/>
          <a:ext cx="1238626" cy="1163274"/>
        </a:xfrm>
        <a:prstGeom prst="roundRect">
          <a:avLst>
            <a:gd name="adj" fmla="val 10000"/>
          </a:avLst>
        </a:prstGeom>
        <a:solidFill>
          <a:srgbClr val="69D1E4"/>
        </a:solidFill>
        <a:ln w="12700" cap="flat" cmpd="sng" algn="ctr">
          <a:solidFill>
            <a:schemeClr val="bg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Операции</a:t>
          </a:r>
          <a:endParaRPr lang="en-US" sz="1400" b="1" kern="1200" dirty="0"/>
        </a:p>
      </dsp:txBody>
      <dsp:txXfrm>
        <a:off x="6975223" y="1750340"/>
        <a:ext cx="1170484" cy="1095132"/>
      </dsp:txXfrm>
    </dsp:sp>
    <dsp:sp modelId="{3B108CCD-EABC-BD43-A0E5-C1AE4532F9C5}">
      <dsp:nvSpPr>
        <dsp:cNvPr id="0" name=""/>
        <dsp:cNvSpPr/>
      </dsp:nvSpPr>
      <dsp:spPr>
        <a:xfrm>
          <a:off x="8303642" y="2144316"/>
          <a:ext cx="262588" cy="307179"/>
        </a:xfrm>
        <a:prstGeom prst="rightArrow">
          <a:avLst>
            <a:gd name="adj1" fmla="val 60000"/>
            <a:gd name="adj2" fmla="val 50000"/>
          </a:avLst>
        </a:prstGeom>
        <a:solidFill>
          <a:srgbClr val="69D1E4"/>
        </a:solidFill>
        <a:ln>
          <a:solidFill>
            <a:schemeClr val="bg2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8303642" y="2205752"/>
        <a:ext cx="183812" cy="184307"/>
      </dsp:txXfrm>
    </dsp:sp>
    <dsp:sp modelId="{BC3D5481-19C8-3242-9C55-6F7D4404BB7D}">
      <dsp:nvSpPr>
        <dsp:cNvPr id="0" name=""/>
        <dsp:cNvSpPr/>
      </dsp:nvSpPr>
      <dsp:spPr>
        <a:xfrm>
          <a:off x="8675230" y="1716269"/>
          <a:ext cx="1238626" cy="1163274"/>
        </a:xfrm>
        <a:prstGeom prst="roundRect">
          <a:avLst>
            <a:gd name="adj" fmla="val 10000"/>
          </a:avLst>
        </a:prstGeom>
        <a:solidFill>
          <a:srgbClr val="69D1E4"/>
        </a:solidFill>
        <a:ln w="12700" cap="flat" cmpd="sng" algn="ctr">
          <a:solidFill>
            <a:schemeClr val="bg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Завершение цикла. Возобновление</a:t>
          </a:r>
          <a:endParaRPr lang="en-US" sz="1400" b="1" kern="1200" dirty="0"/>
        </a:p>
      </dsp:txBody>
      <dsp:txXfrm>
        <a:off x="8709301" y="1750340"/>
        <a:ext cx="1170484" cy="10951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947346-4B5B-DD4D-8376-3991B4DED813}">
      <dsp:nvSpPr>
        <dsp:cNvPr id="0" name=""/>
        <dsp:cNvSpPr/>
      </dsp:nvSpPr>
      <dsp:spPr>
        <a:xfrm>
          <a:off x="0" y="207786"/>
          <a:ext cx="11161712" cy="921375"/>
        </a:xfrm>
        <a:prstGeom prst="rect">
          <a:avLst/>
        </a:prstGeom>
        <a:solidFill>
          <a:srgbClr val="69D1E4">
            <a:alpha val="90000"/>
          </a:srgb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6273" tIns="270764" rIns="866273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 err="1"/>
            <a:t>FortiEDR</a:t>
          </a:r>
          <a:r>
            <a:rPr lang="en-US" sz="1300" kern="1200" dirty="0"/>
            <a:t> </a:t>
          </a:r>
          <a:r>
            <a:rPr lang="ru-RU" sz="1300" kern="1200" dirty="0"/>
            <a:t>– уникальное и эффективное решение по защите конечных точек с защитой в реальном времени после заражения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/>
            <a:t>Защита от программ-вымогателей</a:t>
          </a:r>
          <a:endParaRPr lang="en-US" sz="1300" kern="1200" dirty="0"/>
        </a:p>
      </dsp:txBody>
      <dsp:txXfrm>
        <a:off x="0" y="207786"/>
        <a:ext cx="11161712" cy="921375"/>
      </dsp:txXfrm>
    </dsp:sp>
    <dsp:sp modelId="{6630C7D5-1818-8343-AF44-20F0F216D318}">
      <dsp:nvSpPr>
        <dsp:cNvPr id="0" name=""/>
        <dsp:cNvSpPr/>
      </dsp:nvSpPr>
      <dsp:spPr>
        <a:xfrm>
          <a:off x="558085" y="15906"/>
          <a:ext cx="7813198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320" tIns="0" rIns="29532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/>
            <a:t>Предоставьте сервис </a:t>
          </a:r>
          <a:r>
            <a:rPr lang="en-US" sz="1300" b="1" kern="1200" dirty="0"/>
            <a:t>MDR </a:t>
          </a:r>
          <a:r>
            <a:rPr lang="ru-RU" sz="1300" b="1" kern="1200" dirty="0"/>
            <a:t>мирового уровня</a:t>
          </a:r>
          <a:endParaRPr lang="en-US" sz="1300" b="1" kern="1200" dirty="0"/>
        </a:p>
      </dsp:txBody>
      <dsp:txXfrm>
        <a:off x="576819" y="34640"/>
        <a:ext cx="7775730" cy="346292"/>
      </dsp:txXfrm>
    </dsp:sp>
    <dsp:sp modelId="{A906093E-9BAD-2B49-8A61-445E6542822D}">
      <dsp:nvSpPr>
        <dsp:cNvPr id="0" name=""/>
        <dsp:cNvSpPr/>
      </dsp:nvSpPr>
      <dsp:spPr>
        <a:xfrm>
          <a:off x="0" y="1391241"/>
          <a:ext cx="11161712" cy="716625"/>
        </a:xfrm>
        <a:prstGeom prst="rect">
          <a:avLst/>
        </a:prstGeom>
        <a:solidFill>
          <a:srgbClr val="69D1E4">
            <a:alpha val="90000"/>
          </a:srgb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6273" tIns="270764" rIns="866273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/>
            <a:t>Оптимизируйте ресурсы </a:t>
          </a:r>
          <a:r>
            <a:rPr lang="en-US" sz="1300" kern="1200" dirty="0"/>
            <a:t>SOC </a:t>
          </a:r>
          <a:r>
            <a:rPr lang="ru-RU" sz="1300" kern="1200" dirty="0"/>
            <a:t>за счёт ав</a:t>
          </a:r>
          <a:r>
            <a:rPr lang="en-US" sz="1300" kern="1200" dirty="0"/>
            <a:t>Optimize SOC resources by automating processes from protection, detection and remote remediation</a:t>
          </a:r>
        </a:p>
      </dsp:txBody>
      <dsp:txXfrm>
        <a:off x="0" y="1391241"/>
        <a:ext cx="11161712" cy="716625"/>
      </dsp:txXfrm>
    </dsp:sp>
    <dsp:sp modelId="{E634EB4A-3D18-7A49-B801-32E251109C22}">
      <dsp:nvSpPr>
        <dsp:cNvPr id="0" name=""/>
        <dsp:cNvSpPr/>
      </dsp:nvSpPr>
      <dsp:spPr>
        <a:xfrm>
          <a:off x="558085" y="1199361"/>
          <a:ext cx="7813198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320" tIns="0" rIns="29532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/>
            <a:t>Оптимизируйте операционные расходы</a:t>
          </a:r>
          <a:endParaRPr lang="en-US" sz="1300" b="1" kern="1200" dirty="0"/>
        </a:p>
      </dsp:txBody>
      <dsp:txXfrm>
        <a:off x="576819" y="1218095"/>
        <a:ext cx="7775730" cy="346292"/>
      </dsp:txXfrm>
    </dsp:sp>
    <dsp:sp modelId="{B63DE882-EFC7-514B-87D4-5661A8BF9519}">
      <dsp:nvSpPr>
        <dsp:cNvPr id="0" name=""/>
        <dsp:cNvSpPr/>
      </dsp:nvSpPr>
      <dsp:spPr>
        <a:xfrm>
          <a:off x="0" y="2369946"/>
          <a:ext cx="11161712" cy="941850"/>
        </a:xfrm>
        <a:prstGeom prst="rect">
          <a:avLst/>
        </a:prstGeom>
        <a:solidFill>
          <a:srgbClr val="69D1E4">
            <a:alpha val="90000"/>
          </a:srgb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6273" tIns="270764" rIns="866273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/>
            <a:t>Выделите сервис на фоне конкурентов за счёт лучшего </a:t>
          </a:r>
          <a:r>
            <a:rPr lang="en-US" sz="1300" kern="1200" dirty="0"/>
            <a:t>SLA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/>
            <a:t>Автоматизируйте расследование и анализ событий безопасности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/>
            <a:t>Снизьте время на выявление, сдерживание и ответ на угрозы</a:t>
          </a:r>
          <a:endParaRPr lang="en-US" sz="1300" kern="1200" dirty="0"/>
        </a:p>
      </dsp:txBody>
      <dsp:txXfrm>
        <a:off x="0" y="2369946"/>
        <a:ext cx="11161712" cy="941850"/>
      </dsp:txXfrm>
    </dsp:sp>
    <dsp:sp modelId="{C541BDEC-5760-FD45-9012-F45B55E7790D}">
      <dsp:nvSpPr>
        <dsp:cNvPr id="0" name=""/>
        <dsp:cNvSpPr/>
      </dsp:nvSpPr>
      <dsp:spPr>
        <a:xfrm>
          <a:off x="558085" y="2178066"/>
          <a:ext cx="7813198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320" tIns="0" rIns="29532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/>
            <a:t>Дифференциируйте сервис за счёт сниженного времени ответа</a:t>
          </a:r>
          <a:endParaRPr lang="en-US" sz="1300" b="1" kern="1200" dirty="0"/>
        </a:p>
      </dsp:txBody>
      <dsp:txXfrm>
        <a:off x="576819" y="2196800"/>
        <a:ext cx="7775730" cy="346292"/>
      </dsp:txXfrm>
    </dsp:sp>
    <dsp:sp modelId="{6D1DFFCD-27DD-C54E-9706-04381510FB17}">
      <dsp:nvSpPr>
        <dsp:cNvPr id="0" name=""/>
        <dsp:cNvSpPr/>
      </dsp:nvSpPr>
      <dsp:spPr>
        <a:xfrm>
          <a:off x="0" y="3573876"/>
          <a:ext cx="11161712" cy="737100"/>
        </a:xfrm>
        <a:prstGeom prst="rect">
          <a:avLst/>
        </a:prstGeom>
        <a:solidFill>
          <a:srgbClr val="69D1E4">
            <a:alpha val="90000"/>
          </a:srgb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6273" tIns="270764" rIns="866273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/>
            <a:t>Программа обучения и сертификации, ускоряющая вывод сервиса на рынок и повышающая зрелость операций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/>
            <a:t>Доступ к команде </a:t>
          </a:r>
          <a:r>
            <a:rPr lang="en-US" sz="1300" kern="1200" dirty="0"/>
            <a:t>FortiGuard MDR </a:t>
          </a:r>
          <a:r>
            <a:rPr lang="ru-RU" sz="1300" kern="1200" dirty="0"/>
            <a:t>для дополнительных консультаций по реагированию на инциденты</a:t>
          </a:r>
          <a:endParaRPr lang="en-US" sz="1300" kern="1200" dirty="0"/>
        </a:p>
      </dsp:txBody>
      <dsp:txXfrm>
        <a:off x="0" y="3573876"/>
        <a:ext cx="11161712" cy="737100"/>
      </dsp:txXfrm>
    </dsp:sp>
    <dsp:sp modelId="{3F9819B6-7648-404D-94B9-3E001A3CFC7C}">
      <dsp:nvSpPr>
        <dsp:cNvPr id="0" name=""/>
        <dsp:cNvSpPr/>
      </dsp:nvSpPr>
      <dsp:spPr>
        <a:xfrm>
          <a:off x="558085" y="3381996"/>
          <a:ext cx="7813198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320" tIns="0" rIns="29532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/>
            <a:t>Обучение и профессиональные сервисы</a:t>
          </a:r>
          <a:endParaRPr lang="en-US" sz="1300" b="1" kern="1200" dirty="0"/>
        </a:p>
      </dsp:txBody>
      <dsp:txXfrm>
        <a:off x="576819" y="3400730"/>
        <a:ext cx="7775730" cy="346292"/>
      </dsp:txXfrm>
    </dsp:sp>
    <dsp:sp modelId="{2ABA4206-CC96-824A-B83B-B928309A040D}">
      <dsp:nvSpPr>
        <dsp:cNvPr id="0" name=""/>
        <dsp:cNvSpPr/>
      </dsp:nvSpPr>
      <dsp:spPr>
        <a:xfrm>
          <a:off x="0" y="4573056"/>
          <a:ext cx="11161712" cy="737100"/>
        </a:xfrm>
        <a:prstGeom prst="rect">
          <a:avLst/>
        </a:prstGeom>
        <a:solidFill>
          <a:srgbClr val="69D1E4">
            <a:alpha val="90000"/>
          </a:srgb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6273" tIns="270764" rIns="866273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/>
            <a:t>Продавайте дополнительные решения </a:t>
          </a:r>
          <a:r>
            <a:rPr lang="en-US" sz="1300" kern="1200" dirty="0"/>
            <a:t>Fortinet</a:t>
          </a:r>
          <a:r>
            <a:rPr lang="ru-RU" sz="1300" kern="1200" dirty="0"/>
            <a:t>, интегрируемые с </a:t>
          </a:r>
          <a:r>
            <a:rPr lang="en-US" sz="1300" kern="1200" dirty="0" err="1"/>
            <a:t>FortiEDR</a:t>
          </a:r>
          <a:r>
            <a:rPr lang="en-US" sz="1300" kern="1200" dirty="0"/>
            <a:t> </a:t>
          </a:r>
          <a:r>
            <a:rPr lang="ru-RU" sz="1300" kern="1200" dirty="0"/>
            <a:t>в </a:t>
          </a:r>
          <a:r>
            <a:rPr lang="en-US" sz="1300" kern="1200" dirty="0"/>
            <a:t>Security Fabric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/>
            <a:t>Предоставляйте дополнительные управляемые сервисы с помощью этих решений</a:t>
          </a:r>
          <a:endParaRPr lang="en-US" sz="1300" kern="1200" dirty="0"/>
        </a:p>
      </dsp:txBody>
      <dsp:txXfrm>
        <a:off x="0" y="4573056"/>
        <a:ext cx="11161712" cy="737100"/>
      </dsp:txXfrm>
    </dsp:sp>
    <dsp:sp modelId="{BBB8A39C-36A0-A741-94AF-B8FFE3B52904}">
      <dsp:nvSpPr>
        <dsp:cNvPr id="0" name=""/>
        <dsp:cNvSpPr/>
      </dsp:nvSpPr>
      <dsp:spPr>
        <a:xfrm>
          <a:off x="558085" y="4381176"/>
          <a:ext cx="7813198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320" tIns="0" rIns="29532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/>
            <a:t>Путь к предоставлению дополнительных сервисов и повышению продаж</a:t>
          </a:r>
          <a:endParaRPr lang="en-US" sz="1300" b="1" kern="1200" dirty="0"/>
        </a:p>
      </dsp:txBody>
      <dsp:txXfrm>
        <a:off x="576819" y="4399910"/>
        <a:ext cx="7775730" cy="346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88CBCE6-D012-459A-8356-3376743445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3FDE6D-C288-4D24-911F-557A79D21A3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E7084-7924-4ACD-A491-71C8902220B5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B32F02-4414-4D44-BA0C-8A566EB1966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792BF4-EA57-4414-91AE-50E93C683D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D2A3A1-6D19-40A9-AA3D-2D0A14E43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0961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469229-4DCC-4D4F-99E9-1378CDE5E56A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A5BCC9-2D58-BC45-8057-F0927490C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721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Sales facing deck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B9A40-6220-4BC3-9B28-DCE01F117DD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483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A5BCC9-2D58-BC45-8057-F0927490CD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5019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B9A40-6220-4BC3-9B28-DCE01F117D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0268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A5BCC9-2D58-BC45-8057-F0927490CD1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423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B9A40-6220-4BC3-9B28-DCE01F117D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0207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EF9584-0214-47B5-957B-203CA184BF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961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EF9584-0214-47B5-957B-203CA184BF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6329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A5BCC9-2D58-BC45-8057-F0927490CD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6070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A5BCC9-2D58-BC45-8057-F0927490CD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57140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EF9584-0214-47B5-957B-203CA184BF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27969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47E1EE-0039-4797-B978-F453418260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262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1F828-E11C-48C7-B74D-C1FFA55DB2E6}" type="datetimeFigureOut">
              <a:rPr lang="en-GB" smtClean="0"/>
              <a:t>28/04/2021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71E2-A740-48A6-9C78-91A03DF01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422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1F828-E11C-48C7-B74D-C1FFA55DB2E6}" type="datetimeFigureOut">
              <a:rPr lang="en-GB" smtClean="0"/>
              <a:t>28/04/2021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71E2-A740-48A6-9C78-91A03DF01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503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1F828-E11C-48C7-B74D-C1FFA55DB2E6}" type="datetimeFigureOut">
              <a:rPr lang="en-GB" smtClean="0"/>
              <a:t>28/04/2021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71E2-A740-48A6-9C78-91A03DF01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418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4875EBA-3061-BF4B-AB5C-0002E2B12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82" y="3127948"/>
            <a:ext cx="770813" cy="374071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B860FAE-5EC7-BB41-9704-620CD480C49B}"/>
              </a:ext>
            </a:extLst>
          </p:cNvPr>
          <p:cNvSpPr/>
          <p:nvPr/>
        </p:nvSpPr>
        <p:spPr>
          <a:xfrm>
            <a:off x="-30605" y="2880433"/>
            <a:ext cx="1010715" cy="1314036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3">
                  <a:alpha val="2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endParaRPr lang="en-US" sz="1400" dirty="0" err="1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8539A6E-EF4C-254C-AA4A-ADB92B7EB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605" y="2647190"/>
            <a:ext cx="1010715" cy="23324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3A5A275-3B02-DC45-B41C-47BC20E5AF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8122"/>
          <a:stretch/>
        </p:blipFill>
        <p:spPr>
          <a:xfrm>
            <a:off x="318091" y="254574"/>
            <a:ext cx="2529590" cy="683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4DF215-05E9-C34F-BE5C-C015F18DBE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45645" y="2157070"/>
            <a:ext cx="8337506" cy="153488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5000" b="1" spc="0" baseline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+mj-lt"/>
                <a:ea typeface="Inter" panose="020B05020300000000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DC2342-CB09-EB43-9AE5-CFFC37C9911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45645" y="3884417"/>
            <a:ext cx="7596188" cy="830122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2000" spc="0" baseline="0">
                <a:solidFill>
                  <a:srgbClr val="000000"/>
                </a:solidFill>
                <a:latin typeface="+mj-lt"/>
                <a:ea typeface="Inter" panose="020B050203000000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 Lorem Ipsum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76AD153-009B-2E45-A49D-691F05FBF7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4141" y="1646216"/>
            <a:ext cx="2557346" cy="2926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9B1DDAD-4F9D-4343-A462-B291953F59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11216640" y="0"/>
            <a:ext cx="975360" cy="225084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B3223B5-7830-9D4D-A7C3-374D930848F2}"/>
              </a:ext>
            </a:extLst>
          </p:cNvPr>
          <p:cNvSpPr/>
          <p:nvPr/>
        </p:nvSpPr>
        <p:spPr>
          <a:xfrm>
            <a:off x="11498796" y="2429418"/>
            <a:ext cx="172209" cy="2970605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endParaRPr lang="en-US" sz="1400" dirty="0" err="1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0C5446B-27C0-9C44-9B78-417F41D53721}"/>
              </a:ext>
            </a:extLst>
          </p:cNvPr>
          <p:cNvSpPr/>
          <p:nvPr/>
        </p:nvSpPr>
        <p:spPr>
          <a:xfrm>
            <a:off x="11078074" y="1955366"/>
            <a:ext cx="518957" cy="149769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endParaRPr lang="en-US" sz="1400" dirty="0" err="1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B1B1620-5567-E14C-B127-EF8044E1AF2E}"/>
              </a:ext>
            </a:extLst>
          </p:cNvPr>
          <p:cNvSpPr/>
          <p:nvPr/>
        </p:nvSpPr>
        <p:spPr>
          <a:xfrm>
            <a:off x="3479996" y="5746311"/>
            <a:ext cx="1010715" cy="1122347"/>
          </a:xfrm>
          <a:prstGeom prst="rect">
            <a:avLst/>
          </a:prstGeom>
          <a:gradFill>
            <a:gsLst>
              <a:gs pos="0">
                <a:schemeClr val="accent2"/>
              </a:gs>
              <a:gs pos="98000">
                <a:schemeClr val="accent2">
                  <a:alpha val="2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endParaRPr lang="en-US" sz="1400" dirty="0" err="1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5D3B919-20C5-7E48-97C4-80DB0B467F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9996" y="5530321"/>
            <a:ext cx="1010715" cy="233243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597BA0F9-DF77-2A41-BAF9-E3C0FE81A6D1}"/>
              </a:ext>
            </a:extLst>
          </p:cNvPr>
          <p:cNvSpPr/>
          <p:nvPr/>
        </p:nvSpPr>
        <p:spPr>
          <a:xfrm>
            <a:off x="7420474" y="5371427"/>
            <a:ext cx="518957" cy="1497690"/>
          </a:xfrm>
          <a:prstGeom prst="rect">
            <a:avLst/>
          </a:prstGeom>
          <a:gradFill>
            <a:gsLst>
              <a:gs pos="0">
                <a:schemeClr val="bg1"/>
              </a:gs>
              <a:gs pos="97000">
                <a:schemeClr val="bg1">
                  <a:alpha val="2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endParaRPr lang="en-US" sz="1400" dirty="0" err="1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3CA9281-6F4E-C844-8FD5-964013F3B52B}"/>
              </a:ext>
            </a:extLst>
          </p:cNvPr>
          <p:cNvSpPr/>
          <p:nvPr/>
        </p:nvSpPr>
        <p:spPr>
          <a:xfrm>
            <a:off x="7385270" y="0"/>
            <a:ext cx="518957" cy="1237957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endParaRPr lang="en-US" sz="1400" dirty="0" err="1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3D7B0F1-299F-E84E-9DD1-479EDBC1E511}"/>
              </a:ext>
            </a:extLst>
          </p:cNvPr>
          <p:cNvSpPr/>
          <p:nvPr/>
        </p:nvSpPr>
        <p:spPr>
          <a:xfrm>
            <a:off x="9272436" y="563051"/>
            <a:ext cx="1010715" cy="1122347"/>
          </a:xfrm>
          <a:prstGeom prst="rect">
            <a:avLst/>
          </a:prstGeom>
          <a:gradFill>
            <a:gsLst>
              <a:gs pos="0">
                <a:schemeClr val="accent4"/>
              </a:gs>
              <a:gs pos="97000">
                <a:schemeClr val="accent4">
                  <a:alpha val="2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endParaRPr lang="en-US" sz="1400" dirty="0" err="1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C66BF31F-1F88-1541-8C6E-F2CF3C2D0B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2436" y="347061"/>
            <a:ext cx="1010715" cy="2332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3C554F4-EC14-354E-B0F5-799F2EF6EC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09450" y="4109158"/>
            <a:ext cx="568624" cy="275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92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4194DB6-C16F-E54E-89D7-D04154BF2A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8122"/>
          <a:stretch/>
        </p:blipFill>
        <p:spPr>
          <a:xfrm>
            <a:off x="5049780" y="1677985"/>
            <a:ext cx="2529590" cy="6833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39DE9E5-7034-624D-B781-2EF7E3C76FBC}"/>
              </a:ext>
            </a:extLst>
          </p:cNvPr>
          <p:cNvSpPr/>
          <p:nvPr/>
        </p:nvSpPr>
        <p:spPr>
          <a:xfrm>
            <a:off x="8086129" y="4187897"/>
            <a:ext cx="1010715" cy="1314036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3">
                  <a:alpha val="2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endParaRPr lang="en-US" sz="1400" dirty="0" err="1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5E0B778-5A64-DF49-91F8-669FD0C1CE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6129" y="3954654"/>
            <a:ext cx="1010715" cy="23324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9FC06A0-4DA5-004D-ADF1-1D7F57A99FD8}"/>
              </a:ext>
            </a:extLst>
          </p:cNvPr>
          <p:cNvSpPr/>
          <p:nvPr/>
        </p:nvSpPr>
        <p:spPr>
          <a:xfrm>
            <a:off x="-1" y="1993900"/>
            <a:ext cx="8591489" cy="327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endParaRPr lang="en-US" sz="1400" dirty="0" err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6ECD839-14B9-774D-AD18-47C88EAAFF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3981" y="1847124"/>
            <a:ext cx="8337506" cy="153488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4400" b="1" spc="0" baseline="0">
                <a:solidFill>
                  <a:srgbClr val="000000"/>
                </a:solidFill>
                <a:latin typeface="+mj-lt"/>
                <a:ea typeface="Inter" panose="020B0502030000000004" pitchFamily="34" charset="0"/>
              </a:defRPr>
            </a:lvl1pPr>
          </a:lstStyle>
          <a:p>
            <a:r>
              <a:rPr lang="en-US" dirty="0"/>
              <a:t>Section Header 1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9B1DF1A2-258D-D248-AA99-09A8331871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3981" y="3522047"/>
            <a:ext cx="7596188" cy="830122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2000" spc="0" baseline="0">
                <a:solidFill>
                  <a:srgbClr val="000000"/>
                </a:solidFill>
                <a:latin typeface="+mn-lt"/>
                <a:ea typeface="Inter" panose="020B050203000000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 Lorem Ipsum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42CF38-DE3E-8D40-9D28-5D3F213881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363" y="6400800"/>
            <a:ext cx="278208" cy="1994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94FAB52-7E30-D941-86B2-BA9744945A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11216640" y="0"/>
            <a:ext cx="975360" cy="22508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9B220C3-942D-E947-B96C-A4D3CED9547C}"/>
              </a:ext>
            </a:extLst>
          </p:cNvPr>
          <p:cNvSpPr/>
          <p:nvPr/>
        </p:nvSpPr>
        <p:spPr>
          <a:xfrm>
            <a:off x="10075194" y="661595"/>
            <a:ext cx="172209" cy="2970605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endParaRPr lang="en-US" sz="1400" dirty="0" err="1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285C048-772A-0D4F-B877-19BFE1B3E1EC}"/>
              </a:ext>
            </a:extLst>
          </p:cNvPr>
          <p:cNvSpPr/>
          <p:nvPr/>
        </p:nvSpPr>
        <p:spPr>
          <a:xfrm>
            <a:off x="11181285" y="3800805"/>
            <a:ext cx="1010715" cy="3057195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endParaRPr lang="en-US" sz="1400" dirty="0" err="1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784478-F424-2142-805B-4CF14228C9E4}"/>
              </a:ext>
            </a:extLst>
          </p:cNvPr>
          <p:cNvSpPr/>
          <p:nvPr/>
        </p:nvSpPr>
        <p:spPr>
          <a:xfrm>
            <a:off x="10247404" y="1245055"/>
            <a:ext cx="518957" cy="149769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endParaRPr lang="en-US" sz="1400" dirty="0" err="1"/>
          </a:p>
        </p:txBody>
      </p:sp>
    </p:spTree>
    <p:extLst>
      <p:ext uri="{BB962C8B-B14F-4D97-AF65-F5344CB8AC3E}">
        <p14:creationId xmlns:p14="http://schemas.microsoft.com/office/powerpoint/2010/main" val="71711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Section Header"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8E79752-B1F1-7346-A6DB-8BF8980F88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8122"/>
          <a:stretch/>
        </p:blipFill>
        <p:spPr>
          <a:xfrm>
            <a:off x="6407085" y="4989213"/>
            <a:ext cx="2529590" cy="6833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23D178B-7CD3-384F-B8E0-9BAFA865C639}"/>
              </a:ext>
            </a:extLst>
          </p:cNvPr>
          <p:cNvSpPr/>
          <p:nvPr/>
        </p:nvSpPr>
        <p:spPr>
          <a:xfrm>
            <a:off x="8412818" y="1712029"/>
            <a:ext cx="470593" cy="1707131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2">
                  <a:alpha val="2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endParaRPr lang="en-US" sz="1400" dirty="0" err="1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1DA104C-489B-5645-A6BD-2AECCE9335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818" y="1604637"/>
            <a:ext cx="470593" cy="1085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49CDAD4-8CD1-C94B-A9CC-8046006859AC}"/>
              </a:ext>
            </a:extLst>
          </p:cNvPr>
          <p:cNvSpPr/>
          <p:nvPr/>
        </p:nvSpPr>
        <p:spPr>
          <a:xfrm>
            <a:off x="-1" y="1993900"/>
            <a:ext cx="8591489" cy="327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endParaRPr lang="en-US" sz="1400" dirty="0" err="1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34D06F3-8B7C-7A42-8C03-EC8C642428D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3981" y="1847124"/>
            <a:ext cx="8337506" cy="153488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4400" b="1" spc="0" baseline="0">
                <a:solidFill>
                  <a:srgbClr val="000000"/>
                </a:solidFill>
                <a:latin typeface="+mj-lt"/>
                <a:ea typeface="Inter" panose="020B0502030000000004" pitchFamily="34" charset="0"/>
              </a:defRPr>
            </a:lvl1pPr>
          </a:lstStyle>
          <a:p>
            <a:r>
              <a:rPr lang="en-US" dirty="0"/>
              <a:t>Section Header 2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35F4C80-9FF9-E143-B52B-51880FEE6A6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3981" y="3522047"/>
            <a:ext cx="7596188" cy="830122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2000" spc="0" baseline="0">
                <a:solidFill>
                  <a:srgbClr val="000000"/>
                </a:solidFill>
                <a:latin typeface="+mn-lt"/>
                <a:ea typeface="Inter" panose="020B050203000000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 Lorem Ipsum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AD7EBD-E632-5949-99DA-EFB68C157F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363" y="6400800"/>
            <a:ext cx="278208" cy="1994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C786DED-EF6A-7142-AF1D-FFA8171EAB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11216640" y="0"/>
            <a:ext cx="975360" cy="22508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35F58C8-3EB0-EB45-B464-FCA88D948883}"/>
              </a:ext>
            </a:extLst>
          </p:cNvPr>
          <p:cNvSpPr/>
          <p:nvPr/>
        </p:nvSpPr>
        <p:spPr>
          <a:xfrm>
            <a:off x="10008674" y="3887395"/>
            <a:ext cx="172209" cy="2970605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endParaRPr lang="en-US" sz="1400" dirty="0" err="1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A58B45-CD47-534B-838F-BE5D87737B80}"/>
              </a:ext>
            </a:extLst>
          </p:cNvPr>
          <p:cNvSpPr/>
          <p:nvPr/>
        </p:nvSpPr>
        <p:spPr>
          <a:xfrm>
            <a:off x="11181285" y="2103602"/>
            <a:ext cx="1010715" cy="3057195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endParaRPr lang="en-US" sz="1400" dirty="0" err="1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A3A8348-31F9-7E4E-9FCE-3EC03B020C2A}"/>
              </a:ext>
            </a:extLst>
          </p:cNvPr>
          <p:cNvSpPr/>
          <p:nvPr/>
        </p:nvSpPr>
        <p:spPr>
          <a:xfrm>
            <a:off x="9661926" y="225084"/>
            <a:ext cx="518957" cy="149769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endParaRPr lang="en-US" sz="1400" dirty="0" err="1"/>
          </a:p>
        </p:txBody>
      </p:sp>
    </p:spTree>
    <p:extLst>
      <p:ext uri="{BB962C8B-B14F-4D97-AF65-F5344CB8AC3E}">
        <p14:creationId xmlns:p14="http://schemas.microsoft.com/office/powerpoint/2010/main" val="226591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6E2E2F9-8754-024F-8BBA-BD67736F58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8122"/>
          <a:stretch/>
        </p:blipFill>
        <p:spPr>
          <a:xfrm>
            <a:off x="643571" y="1652250"/>
            <a:ext cx="2529590" cy="6833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D46885E-3E3D-2243-B408-C9F9E1170D8D}"/>
              </a:ext>
            </a:extLst>
          </p:cNvPr>
          <p:cNvSpPr/>
          <p:nvPr/>
        </p:nvSpPr>
        <p:spPr>
          <a:xfrm>
            <a:off x="8086130" y="5101687"/>
            <a:ext cx="1010715" cy="595309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chemeClr val="accent4">
                  <a:alpha val="2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endParaRPr lang="en-US" sz="1400" dirty="0" err="1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E7B2188-C905-524B-9420-86971C085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6130" y="4868879"/>
            <a:ext cx="1010715" cy="23324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03424BA-A3CC-CB4A-9699-EB92FA1B5186}"/>
              </a:ext>
            </a:extLst>
          </p:cNvPr>
          <p:cNvSpPr/>
          <p:nvPr/>
        </p:nvSpPr>
        <p:spPr>
          <a:xfrm>
            <a:off x="-1" y="1993900"/>
            <a:ext cx="8591489" cy="327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endParaRPr lang="en-US" sz="1400" dirty="0" err="1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46449A0-F2BF-FD42-8550-0C46C85859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3985" y="1835255"/>
            <a:ext cx="8337506" cy="153488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4400" b="1" kern="1000" spc="0" baseline="0">
                <a:solidFill>
                  <a:srgbClr val="000000"/>
                </a:solidFill>
                <a:latin typeface="+mj-lt"/>
                <a:ea typeface="Inter" panose="020B0502030000000004" pitchFamily="34" charset="0"/>
              </a:defRPr>
            </a:lvl1pPr>
          </a:lstStyle>
          <a:p>
            <a:r>
              <a:rPr lang="en-US" dirty="0"/>
              <a:t>Section Header 3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9DA78A3D-81C9-8B4E-B2DF-2ACDDB7602F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3985" y="3510178"/>
            <a:ext cx="7596188" cy="830122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2000" kern="1000" spc="0" baseline="0">
                <a:solidFill>
                  <a:srgbClr val="000000"/>
                </a:solidFill>
                <a:latin typeface="+mn-lt"/>
                <a:ea typeface="Inter" panose="020B050203000000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 Lorem Ipsum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B1AE43-D0B7-474B-93DC-5F8932F4C2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363" y="6400800"/>
            <a:ext cx="278208" cy="1994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B298258-D5EB-964A-86E0-A9B74798D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11216640" y="0"/>
            <a:ext cx="975360" cy="22508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E4915DB-A7BA-DE4C-B1AF-30C990D6649D}"/>
              </a:ext>
            </a:extLst>
          </p:cNvPr>
          <p:cNvSpPr/>
          <p:nvPr/>
        </p:nvSpPr>
        <p:spPr>
          <a:xfrm>
            <a:off x="10494446" y="508597"/>
            <a:ext cx="172209" cy="2970605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endParaRPr lang="en-US" sz="1400" dirty="0" err="1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7A339B7-AC8A-454E-BFF4-9E0FFC83F2BD}"/>
              </a:ext>
            </a:extLst>
          </p:cNvPr>
          <p:cNvSpPr/>
          <p:nvPr/>
        </p:nvSpPr>
        <p:spPr>
          <a:xfrm>
            <a:off x="10075192" y="3800805"/>
            <a:ext cx="1010715" cy="3057195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endParaRPr lang="en-US" sz="1400" dirty="0" err="1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B9A7DD-F846-BF42-B3F9-E99EF638F292}"/>
              </a:ext>
            </a:extLst>
          </p:cNvPr>
          <p:cNvSpPr/>
          <p:nvPr/>
        </p:nvSpPr>
        <p:spPr>
          <a:xfrm>
            <a:off x="11673043" y="1136271"/>
            <a:ext cx="518957" cy="149769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endParaRPr lang="en-US" sz="1400" dirty="0" err="1"/>
          </a:p>
        </p:txBody>
      </p:sp>
    </p:spTree>
    <p:extLst>
      <p:ext uri="{BB962C8B-B14F-4D97-AF65-F5344CB8AC3E}">
        <p14:creationId xmlns:p14="http://schemas.microsoft.com/office/powerpoint/2010/main" val="232625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8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104">
          <p15:clr>
            <a:srgbClr val="FBAE40"/>
          </p15:clr>
        </p15:guide>
        <p15:guide id="2" pos="456">
          <p15:clr>
            <a:srgbClr val="FBAE40"/>
          </p15:clr>
        </p15:guide>
        <p15:guide id="3" pos="1145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FB58AD4-B5F7-C348-B8E3-10DC77F1F99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9986" y="914400"/>
            <a:ext cx="10841038" cy="41333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Inter" panose="020B05020300000000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accent6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E67C004-B424-AE42-A574-D6412A04A6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986" y="176071"/>
            <a:ext cx="10837164" cy="72645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3400" b="1" spc="0" baseline="0">
                <a:solidFill>
                  <a:srgbClr val="000000"/>
                </a:solidFill>
                <a:latin typeface="+mj-lt"/>
                <a:ea typeface="Inter" panose="020B0502030000000004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10597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56">
          <p15:clr>
            <a:srgbClr val="FBAE40"/>
          </p15:clr>
        </p15:guide>
        <p15:guide id="2" orient="horz" pos="410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141C5-CA5A-D043-831B-6BAF84ED2D8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65778" y="1700784"/>
            <a:ext cx="10841372" cy="4351338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1400"/>
              </a:spcBef>
              <a:defRPr sz="2200" baseline="0">
                <a:solidFill>
                  <a:srgbClr val="000000"/>
                </a:solidFill>
                <a:latin typeface="+mn-lt"/>
                <a:ea typeface="Inter" panose="020B0502030000000004" pitchFamily="34" charset="0"/>
              </a:defRPr>
            </a:lvl1pPr>
            <a:lvl2pPr>
              <a:lnSpc>
                <a:spcPct val="90000"/>
              </a:lnSpc>
              <a:spcBef>
                <a:spcPts val="900"/>
              </a:spcBef>
              <a:defRPr sz="1800" baseline="0">
                <a:solidFill>
                  <a:srgbClr val="000000"/>
                </a:solidFill>
                <a:latin typeface="+mn-lt"/>
                <a:ea typeface="Inter" panose="020B0502030000000004" pitchFamily="34" charset="0"/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r>
              <a:rPr lang="en-US" dirty="0"/>
              <a:t>First level bulleted text is Arial 22 pt.</a:t>
            </a:r>
          </a:p>
          <a:p>
            <a:pPr lvl="1"/>
            <a:r>
              <a:rPr lang="en-US" dirty="0"/>
              <a:t>Second level text (press tab key) is 18 pt.</a:t>
            </a:r>
          </a:p>
          <a:p>
            <a:r>
              <a:rPr lang="en-US" dirty="0"/>
              <a:t>Arial is the only font used in the template</a:t>
            </a:r>
          </a:p>
          <a:p>
            <a:r>
              <a:rPr lang="en-US" dirty="0"/>
              <a:t>All bulleted text is sentence case (capitalize first letter of first word)</a:t>
            </a:r>
          </a:p>
          <a:p>
            <a:r>
              <a:rPr lang="en-US" dirty="0"/>
              <a:t>Use </a:t>
            </a:r>
            <a:r>
              <a:rPr lang="en-US" b="1" dirty="0">
                <a:solidFill>
                  <a:schemeClr val="accent6"/>
                </a:solidFill>
              </a:rPr>
              <a:t>bold</a:t>
            </a:r>
            <a:r>
              <a:rPr lang="en-US" dirty="0">
                <a:solidFill>
                  <a:schemeClr val="accent6"/>
                </a:solidFill>
              </a:rPr>
              <a:t>, red </a:t>
            </a:r>
            <a:r>
              <a:rPr lang="en-US" dirty="0"/>
              <a:t>or both to highlight text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F093C5B-1855-FE4C-86A4-0F32F69CE0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5778" y="176070"/>
            <a:ext cx="10837164" cy="72645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3400" b="1" spc="0" baseline="0">
                <a:solidFill>
                  <a:srgbClr val="000000"/>
                </a:solidFill>
                <a:latin typeface="+mj-lt"/>
                <a:ea typeface="Inter" panose="020B0502030000000004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70998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16">
          <p15:clr>
            <a:srgbClr val="FBAE40"/>
          </p15:clr>
        </p15:guide>
        <p15:guide id="2" orient="horz" pos="4104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141C5-CA5A-D043-831B-6BAF84ED2D8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53744" y="1602429"/>
            <a:ext cx="10841372" cy="4351338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1400"/>
              </a:spcBef>
              <a:defRPr sz="2200">
                <a:solidFill>
                  <a:srgbClr val="000000"/>
                </a:solidFill>
                <a:latin typeface="+mn-lt"/>
                <a:ea typeface="Inter" panose="020B0502030000000004" pitchFamily="34" charset="0"/>
              </a:defRPr>
            </a:lvl1pPr>
            <a:lvl2pPr>
              <a:lnSpc>
                <a:spcPct val="90000"/>
              </a:lnSpc>
              <a:spcBef>
                <a:spcPts val="900"/>
              </a:spcBef>
              <a:defRPr sz="1800">
                <a:solidFill>
                  <a:srgbClr val="000000"/>
                </a:solidFill>
                <a:latin typeface="+mn-lt"/>
                <a:ea typeface="Inter" panose="020B0502030000000004" pitchFamily="34" charset="0"/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r>
              <a:rPr lang="en-US" dirty="0"/>
              <a:t>First level bulleted text is Arial 22 pt.</a:t>
            </a:r>
          </a:p>
          <a:p>
            <a:pPr lvl="1"/>
            <a:r>
              <a:rPr lang="en-US" dirty="0"/>
              <a:t>Second level text (press tab key) is 18 pt.</a:t>
            </a:r>
          </a:p>
          <a:p>
            <a:r>
              <a:rPr lang="en-US" dirty="0"/>
              <a:t>Arial is the only font used in the template</a:t>
            </a:r>
          </a:p>
          <a:p>
            <a:r>
              <a:rPr lang="en-US" dirty="0"/>
              <a:t>All bulleted text is sentence case (capitalize first letter of first word)</a:t>
            </a:r>
          </a:p>
          <a:p>
            <a:r>
              <a:rPr lang="en-US" dirty="0"/>
              <a:t>Use </a:t>
            </a:r>
            <a:r>
              <a:rPr lang="en-US" b="1" dirty="0">
                <a:solidFill>
                  <a:schemeClr val="accent6"/>
                </a:solidFill>
              </a:rPr>
              <a:t>bold</a:t>
            </a:r>
            <a:r>
              <a:rPr lang="en-US" dirty="0">
                <a:solidFill>
                  <a:schemeClr val="accent6"/>
                </a:solidFill>
              </a:rPr>
              <a:t>, red </a:t>
            </a:r>
            <a:r>
              <a:rPr lang="en-US" dirty="0"/>
              <a:t>or both to highlight text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3162B4C-8AAC-054A-8207-7F3B050AE6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4078" y="902276"/>
            <a:ext cx="10841038" cy="41333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Inter" panose="020B05020300000000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accent6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5DD4CF1-882B-EA45-BAB0-DC78082DF9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952" y="178123"/>
            <a:ext cx="10837164" cy="72645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3400" b="1" spc="0" baseline="0">
                <a:solidFill>
                  <a:srgbClr val="000000"/>
                </a:solidFill>
                <a:latin typeface="+mj-lt"/>
                <a:ea typeface="Inter" panose="020B0502030000000004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26435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56">
          <p15:clr>
            <a:srgbClr val="FBAE40"/>
          </p15:clr>
        </p15:guide>
        <p15:guide id="2" orient="horz" pos="410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1F828-E11C-48C7-B74D-C1FFA55DB2E6}" type="datetimeFigureOut">
              <a:rPr lang="en-GB" smtClean="0"/>
              <a:t>28/04/2021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71E2-A740-48A6-9C78-91A03DF01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4934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Content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94A426B-0D0E-49BD-B9AF-389607EB3C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9986" y="1292482"/>
            <a:ext cx="10831293" cy="43830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1000"/>
              </a:spcAft>
              <a:buNone/>
              <a:defRPr sz="2100">
                <a:solidFill>
                  <a:srgbClr val="000000"/>
                </a:solidFill>
                <a:latin typeface="+mn-lt"/>
                <a:ea typeface="Inter" panose="020B0502030000000004" pitchFamily="34" charset="0"/>
              </a:defRPr>
            </a:lvl1pPr>
            <a:lvl2pPr marL="457200" indent="0">
              <a:spcBef>
                <a:spcPts val="1200"/>
              </a:spcBef>
              <a:spcAft>
                <a:spcPts val="1000"/>
              </a:spcAft>
              <a:buNone/>
              <a:defRPr sz="2100"/>
            </a:lvl2pPr>
            <a:lvl3pPr marL="914400" indent="0">
              <a:spcBef>
                <a:spcPts val="1200"/>
              </a:spcBef>
              <a:spcAft>
                <a:spcPts val="1000"/>
              </a:spcAft>
              <a:buNone/>
              <a:defRPr sz="2100"/>
            </a:lvl3pPr>
            <a:lvl4pPr marL="1371600" indent="0">
              <a:spcBef>
                <a:spcPts val="1200"/>
              </a:spcBef>
              <a:spcAft>
                <a:spcPts val="1000"/>
              </a:spcAft>
              <a:buNone/>
              <a:defRPr sz="2100"/>
            </a:lvl4pPr>
            <a:lvl5pPr marL="1828800" indent="0">
              <a:spcBef>
                <a:spcPts val="1200"/>
              </a:spcBef>
              <a:spcAft>
                <a:spcPts val="1000"/>
              </a:spcAft>
              <a:buNone/>
              <a:defRPr sz="21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exercitation.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.</a:t>
            </a:r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exercitation.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9D802AB-3C2E-3944-BC7A-D225AD2991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986" y="176070"/>
            <a:ext cx="10837164" cy="72645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3400" b="1" spc="0" baseline="0">
                <a:solidFill>
                  <a:srgbClr val="000000"/>
                </a:solidFill>
                <a:latin typeface="+mj-lt"/>
                <a:ea typeface="Inter" panose="020B0502030000000004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86488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56">
          <p15:clr>
            <a:srgbClr val="FBAE40"/>
          </p15:clr>
        </p15:guide>
        <p15:guide id="2" orient="horz" pos="4104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No Bullets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94A426B-0D0E-49BD-B9AF-389607EB3C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731" y="1745431"/>
            <a:ext cx="10831293" cy="43830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1000"/>
              </a:spcAft>
              <a:buNone/>
              <a:defRPr sz="2100">
                <a:solidFill>
                  <a:srgbClr val="000000"/>
                </a:solidFill>
                <a:latin typeface="+mn-lt"/>
                <a:ea typeface="Inter" panose="020B0502030000000004" pitchFamily="34" charset="0"/>
              </a:defRPr>
            </a:lvl1pPr>
            <a:lvl2pPr marL="457200" indent="0">
              <a:spcBef>
                <a:spcPts val="1200"/>
              </a:spcBef>
              <a:spcAft>
                <a:spcPts val="1000"/>
              </a:spcAft>
              <a:buNone/>
              <a:defRPr sz="2100"/>
            </a:lvl2pPr>
            <a:lvl3pPr marL="914400" indent="0">
              <a:spcBef>
                <a:spcPts val="1200"/>
              </a:spcBef>
              <a:spcAft>
                <a:spcPts val="1000"/>
              </a:spcAft>
              <a:buNone/>
              <a:defRPr sz="2100"/>
            </a:lvl3pPr>
            <a:lvl4pPr marL="1371600" indent="0">
              <a:spcBef>
                <a:spcPts val="1200"/>
              </a:spcBef>
              <a:spcAft>
                <a:spcPts val="1000"/>
              </a:spcAft>
              <a:buNone/>
              <a:defRPr sz="2100"/>
            </a:lvl4pPr>
            <a:lvl5pPr marL="1828800" indent="0">
              <a:spcBef>
                <a:spcPts val="1200"/>
              </a:spcBef>
              <a:spcAft>
                <a:spcPts val="1000"/>
              </a:spcAft>
              <a:buNone/>
              <a:defRPr sz="21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exercitation.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.</a:t>
            </a:r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exercitation.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.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06A5158-AF52-2D44-853D-646A374584A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1923" y="908461"/>
            <a:ext cx="10841038" cy="41333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Inter" panose="020B05020300000000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accent6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F36E4B0-858A-464B-BACD-6EA6E69CE5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3860" y="178130"/>
            <a:ext cx="10837164" cy="72645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3400" b="1" spc="0" baseline="0">
                <a:solidFill>
                  <a:srgbClr val="000000"/>
                </a:solidFill>
                <a:latin typeface="+mj-lt"/>
                <a:ea typeface="Inter" panose="020B0502030000000004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58362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56">
          <p15:clr>
            <a:srgbClr val="FBAE40"/>
          </p15:clr>
        </p15:guide>
        <p15:guide id="2" orient="horz" pos="4104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141C5-CA5A-D043-831B-6BAF84ED2D8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42900" y="1368277"/>
            <a:ext cx="5181600" cy="4351338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1400"/>
              </a:spcBef>
              <a:defRPr sz="2000">
                <a:solidFill>
                  <a:srgbClr val="000000"/>
                </a:solidFill>
                <a:latin typeface="+mn-lt"/>
                <a:ea typeface="Inter" panose="020B0502030000000004" pitchFamily="34" charset="0"/>
              </a:defRPr>
            </a:lvl1pPr>
            <a:lvl2pPr>
              <a:lnSpc>
                <a:spcPct val="90000"/>
              </a:lnSpc>
              <a:spcBef>
                <a:spcPts val="900"/>
              </a:spcBef>
              <a:defRPr sz="2000">
                <a:solidFill>
                  <a:srgbClr val="000000"/>
                </a:solidFill>
                <a:latin typeface="+mn-lt"/>
                <a:ea typeface="Inter" panose="020B0502030000000004" pitchFamily="34" charset="0"/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r>
              <a:rPr lang="en-US" dirty="0"/>
              <a:t>First level bulleted text is Arial 22 pt.</a:t>
            </a:r>
          </a:p>
          <a:p>
            <a:pPr lvl="1"/>
            <a:r>
              <a:rPr lang="en-US" dirty="0"/>
              <a:t>Second level text (press tab key) is 18 pt.</a:t>
            </a:r>
          </a:p>
          <a:p>
            <a:r>
              <a:rPr lang="en-US" dirty="0"/>
              <a:t>Arial is the only font used in the template</a:t>
            </a:r>
          </a:p>
          <a:p>
            <a:r>
              <a:rPr lang="en-US" dirty="0"/>
              <a:t>All bulleted text is sentence case (capitalize first letter of first word)</a:t>
            </a:r>
          </a:p>
          <a:p>
            <a:r>
              <a:rPr lang="en-US" dirty="0"/>
              <a:t>Use </a:t>
            </a:r>
            <a:r>
              <a:rPr lang="en-US" b="1" dirty="0">
                <a:solidFill>
                  <a:schemeClr val="accent6"/>
                </a:solidFill>
              </a:rPr>
              <a:t>bold</a:t>
            </a:r>
            <a:r>
              <a:rPr lang="en-US" dirty="0">
                <a:solidFill>
                  <a:schemeClr val="accent6"/>
                </a:solidFill>
              </a:rPr>
              <a:t>, red </a:t>
            </a:r>
            <a:r>
              <a:rPr lang="en-US" dirty="0"/>
              <a:t>or both to highlight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8922C6-1D6C-AB44-BECA-39EC9E894D6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82751" y="1368277"/>
            <a:ext cx="5181600" cy="4351338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1400"/>
              </a:spcBef>
              <a:defRPr sz="2000">
                <a:solidFill>
                  <a:srgbClr val="000000"/>
                </a:solidFill>
                <a:latin typeface="+mn-lt"/>
                <a:ea typeface="Inter" panose="020B0502030000000004" pitchFamily="34" charset="0"/>
              </a:defRPr>
            </a:lvl1pPr>
            <a:lvl2pPr>
              <a:lnSpc>
                <a:spcPct val="90000"/>
              </a:lnSpc>
              <a:spcBef>
                <a:spcPts val="900"/>
              </a:spcBef>
              <a:defRPr sz="2000">
                <a:solidFill>
                  <a:srgbClr val="000000"/>
                </a:solidFill>
                <a:latin typeface="+mn-lt"/>
                <a:ea typeface="Inter" panose="020B0502030000000004" pitchFamily="34" charset="0"/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r>
              <a:rPr lang="en-US" dirty="0"/>
              <a:t>First level bulleted text is Arial 22 pt.</a:t>
            </a:r>
          </a:p>
          <a:p>
            <a:pPr lvl="1"/>
            <a:r>
              <a:rPr lang="en-US" dirty="0"/>
              <a:t>Second level text (press tab key) is 18 pt.</a:t>
            </a:r>
          </a:p>
          <a:p>
            <a:r>
              <a:rPr lang="en-US" dirty="0"/>
              <a:t>Arial is the only font used in the template</a:t>
            </a:r>
          </a:p>
          <a:p>
            <a:r>
              <a:rPr lang="en-US" dirty="0"/>
              <a:t>All bulleted text is sentence case (capitalize first letter of first word)</a:t>
            </a:r>
          </a:p>
          <a:p>
            <a:r>
              <a:rPr lang="en-US" dirty="0"/>
              <a:t>Use </a:t>
            </a:r>
            <a:r>
              <a:rPr lang="en-US" b="1" dirty="0">
                <a:solidFill>
                  <a:schemeClr val="accent6"/>
                </a:solidFill>
              </a:rPr>
              <a:t>bold</a:t>
            </a:r>
            <a:r>
              <a:rPr lang="en-US" dirty="0">
                <a:solidFill>
                  <a:schemeClr val="accent6"/>
                </a:solidFill>
              </a:rPr>
              <a:t>, red </a:t>
            </a:r>
            <a:r>
              <a:rPr lang="en-US" dirty="0"/>
              <a:t>or both to highlight text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F801CD6-4A94-4C4B-A0FC-9BD594810F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5774" y="176071"/>
            <a:ext cx="10837164" cy="72645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3400" b="1" spc="-150">
                <a:solidFill>
                  <a:srgbClr val="000000"/>
                </a:solidFill>
                <a:latin typeface="+mj-lt"/>
                <a:ea typeface="Inter" panose="020B0502030000000004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410493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56">
          <p15:clr>
            <a:srgbClr val="FBAE40"/>
          </p15:clr>
        </p15:guide>
        <p15:guide id="2" orient="horz" pos="4104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,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141C5-CA5A-D043-831B-6BAF84ED2D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2900" y="1095994"/>
            <a:ext cx="5288062" cy="35946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000" b="1">
                <a:solidFill>
                  <a:srgbClr val="000000"/>
                </a:solidFill>
                <a:latin typeface="+mn-lt"/>
                <a:ea typeface="Inter" panose="020B0502030000000004" pitchFamily="34" charset="0"/>
              </a:defRPr>
            </a:lvl1pPr>
            <a:lvl2pPr>
              <a:lnSpc>
                <a:spcPts val="2600"/>
              </a:lnSpc>
              <a:defRPr sz="16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8922C6-1D6C-AB44-BECA-39EC9E894D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095994"/>
            <a:ext cx="5278918" cy="35946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000" b="1">
                <a:solidFill>
                  <a:srgbClr val="000000"/>
                </a:solidFill>
                <a:latin typeface="+mn-lt"/>
                <a:ea typeface="Inter" panose="020B0502030000000004" pitchFamily="34" charset="0"/>
              </a:defRPr>
            </a:lvl1pPr>
            <a:lvl2pPr>
              <a:lnSpc>
                <a:spcPts val="2600"/>
              </a:lnSpc>
              <a:defRPr sz="16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47C0A4E-F0F5-BE4B-A4E2-B30FB22DBF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2900" y="4787232"/>
            <a:ext cx="5284787" cy="8556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800">
                <a:solidFill>
                  <a:srgbClr val="000000"/>
                </a:solidFill>
                <a:latin typeface="+mn-lt"/>
                <a:ea typeface="Inter" panose="020B0502030000000004" pitchFamily="34" charset="0"/>
              </a:defRPr>
            </a:lvl1pPr>
          </a:lstStyle>
          <a:p>
            <a:pPr lvl="0"/>
            <a:r>
              <a:rPr lang="en-US" dirty="0"/>
              <a:t>Brief caption or descriptive statement</a:t>
            </a:r>
          </a:p>
          <a:p>
            <a:pPr lvl="0"/>
            <a:r>
              <a:rPr lang="en-US" dirty="0"/>
              <a:t>Relating to picture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B0F1D633-E4A8-504F-A385-0A6D0310CE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72201" y="4787232"/>
            <a:ext cx="5286755" cy="8556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800">
                <a:solidFill>
                  <a:srgbClr val="000000"/>
                </a:solidFill>
                <a:latin typeface="+mn-lt"/>
                <a:ea typeface="Inter" panose="020B0502030000000004" pitchFamily="34" charset="0"/>
              </a:defRPr>
            </a:lvl1pPr>
          </a:lstStyle>
          <a:p>
            <a:pPr lvl="0"/>
            <a:r>
              <a:rPr lang="en-US" dirty="0"/>
              <a:t>Brief caption or descriptive statement</a:t>
            </a:r>
          </a:p>
          <a:p>
            <a:pPr lvl="0"/>
            <a:r>
              <a:rPr lang="en-US" dirty="0"/>
              <a:t>Relating to picture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807AB88-3644-1844-A794-FF7AAC04FE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2496" y="176071"/>
            <a:ext cx="10837164" cy="72645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3400" b="1" spc="0" baseline="0">
                <a:solidFill>
                  <a:srgbClr val="000000"/>
                </a:solidFill>
                <a:latin typeface="+mj-lt"/>
                <a:ea typeface="Inter" panose="020B0502030000000004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88185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56">
          <p15:clr>
            <a:srgbClr val="FBAE40"/>
          </p15:clr>
        </p15:guide>
        <p15:guide id="2" orient="horz" pos="4104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,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2335BB-2964-344F-B83D-44BDDABCAA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900" y="1298455"/>
            <a:ext cx="5373198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000000"/>
                </a:solidFill>
                <a:latin typeface="+mn-lt"/>
                <a:ea typeface="Inter" panose="020B05020300000000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9C4B78-4F24-244A-AF91-2CE9B5EFFCA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42901" y="2185423"/>
            <a:ext cx="5391484" cy="3684588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1400"/>
              </a:spcBef>
              <a:defRPr sz="2000">
                <a:solidFill>
                  <a:srgbClr val="000000"/>
                </a:solidFill>
                <a:latin typeface="+mn-lt"/>
                <a:ea typeface="Inter" panose="020B0502030000000004" pitchFamily="34" charset="0"/>
              </a:defRPr>
            </a:lvl1pPr>
            <a:lvl2pPr>
              <a:lnSpc>
                <a:spcPct val="90000"/>
              </a:lnSpc>
              <a:spcBef>
                <a:spcPts val="900"/>
              </a:spcBef>
              <a:defRPr sz="2000">
                <a:solidFill>
                  <a:srgbClr val="000000"/>
                </a:solidFill>
                <a:latin typeface="+mn-lt"/>
                <a:ea typeface="Inter" panose="020B0502030000000004" pitchFamily="34" charset="0"/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r>
              <a:rPr lang="en-US" dirty="0"/>
              <a:t>First level bulleted text is Arial 22 pt.</a:t>
            </a:r>
          </a:p>
          <a:p>
            <a:pPr lvl="1"/>
            <a:r>
              <a:rPr lang="en-US" dirty="0"/>
              <a:t>Second level text  (press tab key) is 18 pt.</a:t>
            </a:r>
          </a:p>
          <a:p>
            <a:r>
              <a:rPr lang="en-US" dirty="0"/>
              <a:t>Arial is the only font used in the template</a:t>
            </a:r>
          </a:p>
          <a:p>
            <a:r>
              <a:rPr lang="en-US" dirty="0"/>
              <a:t>All bulleted text is sentence case (capitalize first letter of first word)</a:t>
            </a:r>
          </a:p>
          <a:p>
            <a:r>
              <a:rPr lang="en-US" dirty="0"/>
              <a:t>Use </a:t>
            </a:r>
            <a:r>
              <a:rPr lang="en-US" b="1" dirty="0">
                <a:solidFill>
                  <a:schemeClr val="accent6"/>
                </a:solidFill>
              </a:rPr>
              <a:t>bold</a:t>
            </a:r>
            <a:r>
              <a:rPr lang="en-US" dirty="0">
                <a:solidFill>
                  <a:schemeClr val="accent6"/>
                </a:solidFill>
              </a:rPr>
              <a:t>, red </a:t>
            </a:r>
            <a:r>
              <a:rPr lang="en-US" dirty="0"/>
              <a:t>or both to highlight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CE70E2-69C2-0143-9D3A-18C5F025E4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98455"/>
            <a:ext cx="5277612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000000"/>
                </a:solidFill>
                <a:latin typeface="+mn-lt"/>
                <a:ea typeface="Inter" panose="020B05020300000000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AFB09C-3870-2A4D-A9D8-F70837E45014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185423"/>
            <a:ext cx="5277612" cy="3684588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1400"/>
              </a:spcBef>
              <a:defRPr sz="2000">
                <a:solidFill>
                  <a:srgbClr val="000000"/>
                </a:solidFill>
                <a:latin typeface="+mn-lt"/>
                <a:ea typeface="Inter" panose="020B0502030000000004" pitchFamily="34" charset="0"/>
              </a:defRPr>
            </a:lvl1pPr>
            <a:lvl2pPr>
              <a:lnSpc>
                <a:spcPct val="90000"/>
              </a:lnSpc>
              <a:spcBef>
                <a:spcPts val="900"/>
              </a:spcBef>
              <a:defRPr sz="2000">
                <a:solidFill>
                  <a:srgbClr val="000000"/>
                </a:solidFill>
                <a:latin typeface="+mn-lt"/>
                <a:ea typeface="Inter" panose="020B0502030000000004" pitchFamily="34" charset="0"/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r>
              <a:rPr lang="en-US" dirty="0"/>
              <a:t>First level bulleted text is Arial 22 pt.</a:t>
            </a:r>
          </a:p>
          <a:p>
            <a:pPr lvl="1"/>
            <a:r>
              <a:rPr lang="en-US" dirty="0"/>
              <a:t>Second level text  (press tab key) is 18 pt.</a:t>
            </a:r>
          </a:p>
          <a:p>
            <a:r>
              <a:rPr lang="en-US" dirty="0"/>
              <a:t>Arial is the only font used in the template</a:t>
            </a:r>
          </a:p>
          <a:p>
            <a:r>
              <a:rPr lang="en-US" dirty="0"/>
              <a:t>All bulleted text is sentence case (capitalize first letter of first word)</a:t>
            </a:r>
          </a:p>
          <a:p>
            <a:r>
              <a:rPr lang="en-US" dirty="0"/>
              <a:t>Use </a:t>
            </a:r>
            <a:r>
              <a:rPr lang="en-US" b="1" dirty="0">
                <a:solidFill>
                  <a:schemeClr val="accent6"/>
                </a:solidFill>
              </a:rPr>
              <a:t>bold</a:t>
            </a:r>
            <a:r>
              <a:rPr lang="en-US" dirty="0">
                <a:solidFill>
                  <a:schemeClr val="accent6"/>
                </a:solidFill>
              </a:rPr>
              <a:t>, red </a:t>
            </a:r>
            <a:r>
              <a:rPr lang="en-US" dirty="0"/>
              <a:t>or both to highlight text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F31105-680A-9249-8E56-4756C2B56E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950" y="177240"/>
            <a:ext cx="10837164" cy="70270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3400" b="1" spc="0" baseline="0">
                <a:solidFill>
                  <a:srgbClr val="000000"/>
                </a:solidFill>
                <a:latin typeface="+mj-lt"/>
                <a:ea typeface="Inter" panose="020B0502030000000004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06039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56">
          <p15:clr>
            <a:srgbClr val="FBAE40"/>
          </p15:clr>
        </p15:guide>
        <p15:guide id="2" orient="horz" pos="4104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141C5-CA5A-D043-831B-6BAF84ED2D8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42900" y="1427652"/>
            <a:ext cx="3473450" cy="4351338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1800">
                <a:solidFill>
                  <a:srgbClr val="000000"/>
                </a:solidFill>
                <a:latin typeface="+mn-lt"/>
                <a:ea typeface="Inter" panose="020B0502030000000004" pitchFamily="34" charset="0"/>
              </a:defRPr>
            </a:lvl1pPr>
            <a:lvl2pPr>
              <a:lnSpc>
                <a:spcPct val="90000"/>
              </a:lnSpc>
              <a:spcBef>
                <a:spcPts val="600"/>
              </a:spcBef>
              <a:defRPr sz="1400">
                <a:solidFill>
                  <a:srgbClr val="000000"/>
                </a:solidFill>
                <a:latin typeface="+mn-lt"/>
                <a:ea typeface="Inter" panose="020B0502030000000004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First level bulleted text is </a:t>
            </a:r>
            <a:br>
              <a:rPr lang="en-US" dirty="0"/>
            </a:br>
            <a:r>
              <a:rPr lang="en-US" dirty="0"/>
              <a:t>Arial 18 pt.</a:t>
            </a:r>
          </a:p>
          <a:p>
            <a:pPr lvl="1"/>
            <a:r>
              <a:rPr lang="en-US" dirty="0"/>
              <a:t>Second level text (press tab key) is 14 pt.</a:t>
            </a:r>
          </a:p>
          <a:p>
            <a:r>
              <a:rPr lang="en-US" dirty="0"/>
              <a:t>Arial is the only font used </a:t>
            </a:r>
            <a:br>
              <a:rPr lang="en-US" dirty="0"/>
            </a:br>
            <a:r>
              <a:rPr lang="en-US" dirty="0"/>
              <a:t>in the template</a:t>
            </a:r>
          </a:p>
          <a:p>
            <a:r>
              <a:rPr lang="en-US" dirty="0"/>
              <a:t>All bulleted text is sentence case (capitalize first letter </a:t>
            </a:r>
            <a:br>
              <a:rPr lang="en-US" dirty="0"/>
            </a:br>
            <a:r>
              <a:rPr lang="en-US" dirty="0"/>
              <a:t>of first word)</a:t>
            </a:r>
          </a:p>
          <a:p>
            <a:r>
              <a:rPr lang="en-US" dirty="0"/>
              <a:t>Use </a:t>
            </a:r>
            <a:r>
              <a:rPr lang="en-US" b="1" dirty="0">
                <a:solidFill>
                  <a:schemeClr val="accent6"/>
                </a:solidFill>
              </a:rPr>
              <a:t>bold</a:t>
            </a:r>
            <a:r>
              <a:rPr lang="en-US" dirty="0">
                <a:solidFill>
                  <a:schemeClr val="accent6"/>
                </a:solidFill>
              </a:rPr>
              <a:t>, red </a:t>
            </a:r>
            <a:r>
              <a:rPr lang="en-US" dirty="0"/>
              <a:t>or both to highlight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8922C6-1D6C-AB44-BECA-39EC9E894D6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60862" y="1427652"/>
            <a:ext cx="3473450" cy="4351338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1800">
                <a:solidFill>
                  <a:srgbClr val="000000"/>
                </a:solidFill>
                <a:latin typeface="+mn-lt"/>
                <a:ea typeface="Inter" panose="020B0502030000000004" pitchFamily="34" charset="0"/>
              </a:defRPr>
            </a:lvl1pPr>
            <a:lvl2pPr>
              <a:lnSpc>
                <a:spcPct val="90000"/>
              </a:lnSpc>
              <a:spcBef>
                <a:spcPts val="600"/>
              </a:spcBef>
              <a:defRPr sz="1400">
                <a:solidFill>
                  <a:srgbClr val="000000"/>
                </a:solidFill>
                <a:latin typeface="+mn-lt"/>
                <a:ea typeface="Inter" panose="020B0502030000000004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First level bulleted text is </a:t>
            </a:r>
            <a:br>
              <a:rPr lang="en-US" dirty="0"/>
            </a:br>
            <a:r>
              <a:rPr lang="en-US" dirty="0"/>
              <a:t>Arial 18 pt.</a:t>
            </a:r>
          </a:p>
          <a:p>
            <a:pPr lvl="1"/>
            <a:r>
              <a:rPr lang="en-US" dirty="0"/>
              <a:t>Second level text (press tab key) is 14 pt.</a:t>
            </a:r>
          </a:p>
          <a:p>
            <a:r>
              <a:rPr lang="en-US" dirty="0"/>
              <a:t>Arial is the only font used </a:t>
            </a:r>
            <a:br>
              <a:rPr lang="en-US" dirty="0"/>
            </a:br>
            <a:r>
              <a:rPr lang="en-US" dirty="0"/>
              <a:t>in the template</a:t>
            </a:r>
          </a:p>
          <a:p>
            <a:r>
              <a:rPr lang="en-US" dirty="0"/>
              <a:t>All bulleted text is sentence case (capitalize first letter </a:t>
            </a:r>
            <a:br>
              <a:rPr lang="en-US" dirty="0"/>
            </a:br>
            <a:r>
              <a:rPr lang="en-US" dirty="0"/>
              <a:t>of first word)</a:t>
            </a:r>
          </a:p>
          <a:p>
            <a:r>
              <a:rPr lang="en-US" dirty="0"/>
              <a:t>Use </a:t>
            </a:r>
            <a:r>
              <a:rPr lang="en-US" b="1" dirty="0">
                <a:solidFill>
                  <a:schemeClr val="accent6"/>
                </a:solidFill>
              </a:rPr>
              <a:t>bold</a:t>
            </a:r>
            <a:r>
              <a:rPr lang="en-US" dirty="0">
                <a:solidFill>
                  <a:schemeClr val="accent6"/>
                </a:solidFill>
              </a:rPr>
              <a:t>, red </a:t>
            </a:r>
            <a:r>
              <a:rPr lang="en-US" dirty="0"/>
              <a:t>or both to highlight text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2B631D9-C77C-824C-BCBE-8B7BFAF111D9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378824" y="1427652"/>
            <a:ext cx="3470276" cy="4351338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1800">
                <a:solidFill>
                  <a:srgbClr val="000000"/>
                </a:solidFill>
                <a:latin typeface="+mn-lt"/>
                <a:ea typeface="Inter" panose="020B0502030000000004" pitchFamily="34" charset="0"/>
              </a:defRPr>
            </a:lvl1pPr>
            <a:lvl2pPr>
              <a:lnSpc>
                <a:spcPct val="90000"/>
              </a:lnSpc>
              <a:spcBef>
                <a:spcPts val="600"/>
              </a:spcBef>
              <a:defRPr sz="1400">
                <a:solidFill>
                  <a:srgbClr val="000000"/>
                </a:solidFill>
                <a:latin typeface="+mn-lt"/>
                <a:ea typeface="Inter" panose="020B0502030000000004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First level bulleted text is </a:t>
            </a:r>
            <a:br>
              <a:rPr lang="en-US" dirty="0"/>
            </a:br>
            <a:r>
              <a:rPr lang="en-US" dirty="0"/>
              <a:t>Arial 18 pt.</a:t>
            </a:r>
          </a:p>
          <a:p>
            <a:pPr lvl="1"/>
            <a:r>
              <a:rPr lang="en-US" dirty="0"/>
              <a:t>Second level text (press tab key) is 14 pt.</a:t>
            </a:r>
          </a:p>
          <a:p>
            <a:r>
              <a:rPr lang="en-US" dirty="0"/>
              <a:t>Arial is the only font used </a:t>
            </a:r>
            <a:br>
              <a:rPr lang="en-US" dirty="0"/>
            </a:br>
            <a:r>
              <a:rPr lang="en-US" dirty="0"/>
              <a:t>in the template</a:t>
            </a:r>
          </a:p>
          <a:p>
            <a:r>
              <a:rPr lang="en-US" dirty="0"/>
              <a:t>All bulleted text is sentence case (capitalize first letter </a:t>
            </a:r>
            <a:br>
              <a:rPr lang="en-US" dirty="0"/>
            </a:br>
            <a:r>
              <a:rPr lang="en-US" dirty="0"/>
              <a:t>of first word)</a:t>
            </a:r>
          </a:p>
          <a:p>
            <a:r>
              <a:rPr lang="en-US" dirty="0"/>
              <a:t>Use </a:t>
            </a:r>
            <a:r>
              <a:rPr lang="en-US" b="1" dirty="0">
                <a:solidFill>
                  <a:schemeClr val="accent6"/>
                </a:solidFill>
              </a:rPr>
              <a:t>bold</a:t>
            </a:r>
            <a:r>
              <a:rPr lang="en-US" dirty="0">
                <a:solidFill>
                  <a:schemeClr val="accent6"/>
                </a:solidFill>
              </a:rPr>
              <a:t>, red </a:t>
            </a:r>
            <a:r>
              <a:rPr lang="en-US" dirty="0"/>
              <a:t>or both to highlight text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5349099-3202-9F41-8EA2-06AD569257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483" y="176070"/>
            <a:ext cx="10837164" cy="72645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3400" b="1" spc="0" baseline="0">
                <a:solidFill>
                  <a:srgbClr val="000000"/>
                </a:solidFill>
                <a:latin typeface="+mj-lt"/>
                <a:ea typeface="Inter" panose="020B0502030000000004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71100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56">
          <p15:clr>
            <a:srgbClr val="FBAE40"/>
          </p15:clr>
        </p15:guide>
        <p15:guide id="2" orient="horz" pos="4104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, heading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2335BB-2964-344F-B83D-44BDDABCAA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900" y="1512205"/>
            <a:ext cx="3569033" cy="82296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rgbClr val="000000"/>
                </a:solidFill>
                <a:latin typeface="+mn-lt"/>
                <a:ea typeface="Inter" panose="020B05020300000000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9C4B78-4F24-244A-AF91-2CE9B5EFFCA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42900" y="2399173"/>
            <a:ext cx="3569033" cy="399472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2000"/>
              </a:lnSpc>
              <a:defRPr sz="1800">
                <a:solidFill>
                  <a:srgbClr val="000000"/>
                </a:solidFill>
                <a:latin typeface="+mn-lt"/>
                <a:ea typeface="Inter" panose="020B0502030000000004" pitchFamily="34" charset="0"/>
              </a:defRPr>
            </a:lvl1pPr>
            <a:lvl2pPr>
              <a:lnSpc>
                <a:spcPts val="2000"/>
              </a:lnSpc>
              <a:defRPr sz="1400">
                <a:solidFill>
                  <a:srgbClr val="000000"/>
                </a:solidFill>
                <a:latin typeface="+mn-lt"/>
                <a:ea typeface="Inter" panose="020B0502030000000004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First level bulleted text is </a:t>
            </a:r>
            <a:br>
              <a:rPr lang="en-US" dirty="0"/>
            </a:br>
            <a:r>
              <a:rPr lang="en-US" dirty="0"/>
              <a:t>Arial 18 pt.</a:t>
            </a:r>
          </a:p>
          <a:p>
            <a:pPr lvl="1"/>
            <a:r>
              <a:rPr lang="en-US" dirty="0"/>
              <a:t>Second level text (press tab key) is 14 pt.</a:t>
            </a:r>
          </a:p>
          <a:p>
            <a:r>
              <a:rPr lang="en-US" dirty="0"/>
              <a:t>Arial is the only font used </a:t>
            </a:r>
            <a:br>
              <a:rPr lang="en-US" dirty="0"/>
            </a:br>
            <a:r>
              <a:rPr lang="en-US" dirty="0"/>
              <a:t>in the template</a:t>
            </a:r>
          </a:p>
          <a:p>
            <a:r>
              <a:rPr lang="en-US" dirty="0"/>
              <a:t>All bulleted text is sentence case (capitalize first letter </a:t>
            </a:r>
            <a:br>
              <a:rPr lang="en-US" dirty="0"/>
            </a:br>
            <a:r>
              <a:rPr lang="en-US" dirty="0"/>
              <a:t>of first word)</a:t>
            </a:r>
          </a:p>
          <a:p>
            <a:r>
              <a:rPr lang="en-US" dirty="0"/>
              <a:t>Use </a:t>
            </a:r>
            <a:r>
              <a:rPr lang="en-US" b="1" dirty="0">
                <a:solidFill>
                  <a:schemeClr val="accent6"/>
                </a:solidFill>
              </a:rPr>
              <a:t>bold</a:t>
            </a:r>
            <a:r>
              <a:rPr lang="en-US" dirty="0">
                <a:solidFill>
                  <a:schemeClr val="accent6"/>
                </a:solidFill>
              </a:rPr>
              <a:t>, red </a:t>
            </a:r>
            <a:r>
              <a:rPr lang="en-US" dirty="0"/>
              <a:t>or both to highlight text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4EE19DC-8D4E-D341-8AA8-3FB30FDC4F2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307399" y="1512205"/>
            <a:ext cx="3573117" cy="82296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rgbClr val="000000"/>
                </a:solidFill>
                <a:latin typeface="+mn-lt"/>
                <a:ea typeface="Inter" panose="020B05020300000000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A2BD903-D929-C24D-98CA-F0E2548FB58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309441" y="2399173"/>
            <a:ext cx="3573117" cy="399472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2000"/>
              </a:lnSpc>
              <a:defRPr sz="1800">
                <a:solidFill>
                  <a:srgbClr val="000000"/>
                </a:solidFill>
                <a:latin typeface="+mn-lt"/>
                <a:ea typeface="Inter" panose="020B0502030000000004" pitchFamily="34" charset="0"/>
              </a:defRPr>
            </a:lvl1pPr>
            <a:lvl2pPr>
              <a:lnSpc>
                <a:spcPts val="2000"/>
              </a:lnSpc>
              <a:defRPr sz="1400">
                <a:solidFill>
                  <a:srgbClr val="000000"/>
                </a:solidFill>
                <a:latin typeface="+mn-lt"/>
                <a:ea typeface="Inter" panose="020B0502030000000004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First level bulleted text is </a:t>
            </a:r>
            <a:br>
              <a:rPr lang="en-US" dirty="0"/>
            </a:br>
            <a:r>
              <a:rPr lang="en-US" dirty="0"/>
              <a:t>Arial 18 pt.</a:t>
            </a:r>
          </a:p>
          <a:p>
            <a:pPr lvl="1"/>
            <a:r>
              <a:rPr lang="en-US" dirty="0"/>
              <a:t>Second level text (press tab key) is 14 pt.</a:t>
            </a:r>
          </a:p>
          <a:p>
            <a:r>
              <a:rPr lang="en-US" dirty="0"/>
              <a:t>Arial is the only font used </a:t>
            </a:r>
            <a:br>
              <a:rPr lang="en-US" dirty="0"/>
            </a:br>
            <a:r>
              <a:rPr lang="en-US" dirty="0"/>
              <a:t>in the template</a:t>
            </a:r>
          </a:p>
          <a:p>
            <a:r>
              <a:rPr lang="en-US" dirty="0"/>
              <a:t>All bulleted text is sentence case (capitalize first letter </a:t>
            </a:r>
            <a:br>
              <a:rPr lang="en-US" dirty="0"/>
            </a:br>
            <a:r>
              <a:rPr lang="en-US" dirty="0"/>
              <a:t>of first word)</a:t>
            </a:r>
          </a:p>
          <a:p>
            <a:r>
              <a:rPr lang="en-US" dirty="0"/>
              <a:t>Use </a:t>
            </a:r>
            <a:r>
              <a:rPr lang="en-US" b="1" dirty="0">
                <a:solidFill>
                  <a:schemeClr val="accent6"/>
                </a:solidFill>
              </a:rPr>
              <a:t>bold</a:t>
            </a:r>
            <a:r>
              <a:rPr lang="en-US" dirty="0">
                <a:solidFill>
                  <a:schemeClr val="accent6"/>
                </a:solidFill>
              </a:rPr>
              <a:t>, red </a:t>
            </a:r>
            <a:r>
              <a:rPr lang="en-US" dirty="0"/>
              <a:t>or both to highlight text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4048257-3ABC-6D48-888B-07E54907D07B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8275983" y="1535955"/>
            <a:ext cx="3573117" cy="82296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rgbClr val="000000"/>
                </a:solidFill>
                <a:latin typeface="+mn-lt"/>
                <a:ea typeface="Inter" panose="020B05020300000000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DD2C53F7-B3F3-6E4E-8CD8-FE8394323B47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275983" y="2399173"/>
            <a:ext cx="3573117" cy="399472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2000"/>
              </a:lnSpc>
              <a:defRPr sz="1800">
                <a:solidFill>
                  <a:srgbClr val="000000"/>
                </a:solidFill>
                <a:latin typeface="+mn-lt"/>
                <a:ea typeface="Inter" panose="020B0502030000000004" pitchFamily="34" charset="0"/>
              </a:defRPr>
            </a:lvl1pPr>
            <a:lvl2pPr>
              <a:lnSpc>
                <a:spcPts val="2000"/>
              </a:lnSpc>
              <a:defRPr sz="1400">
                <a:solidFill>
                  <a:srgbClr val="000000"/>
                </a:solidFill>
                <a:latin typeface="+mn-lt"/>
                <a:ea typeface="Inter" panose="020B0502030000000004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First level bulleted text is </a:t>
            </a:r>
            <a:br>
              <a:rPr lang="en-US" dirty="0"/>
            </a:br>
            <a:r>
              <a:rPr lang="en-US" dirty="0"/>
              <a:t>Arial 18 pt.</a:t>
            </a:r>
          </a:p>
          <a:p>
            <a:pPr lvl="1"/>
            <a:r>
              <a:rPr lang="en-US" dirty="0"/>
              <a:t>Second level text (press tab key) is 14 pt.</a:t>
            </a:r>
          </a:p>
          <a:p>
            <a:r>
              <a:rPr lang="en-US" dirty="0"/>
              <a:t>Arial is the only font used </a:t>
            </a:r>
            <a:br>
              <a:rPr lang="en-US" dirty="0"/>
            </a:br>
            <a:r>
              <a:rPr lang="en-US" dirty="0"/>
              <a:t>in the template</a:t>
            </a:r>
          </a:p>
          <a:p>
            <a:r>
              <a:rPr lang="en-US" dirty="0"/>
              <a:t>All bulleted text is sentence case (capitalize first letter </a:t>
            </a:r>
            <a:br>
              <a:rPr lang="en-US" dirty="0"/>
            </a:br>
            <a:r>
              <a:rPr lang="en-US" dirty="0"/>
              <a:t>of first word)</a:t>
            </a:r>
          </a:p>
          <a:p>
            <a:r>
              <a:rPr lang="en-US" dirty="0"/>
              <a:t>Use </a:t>
            </a:r>
            <a:r>
              <a:rPr lang="en-US" b="1" dirty="0">
                <a:solidFill>
                  <a:schemeClr val="accent6"/>
                </a:solidFill>
              </a:rPr>
              <a:t>bold</a:t>
            </a:r>
            <a:r>
              <a:rPr lang="en-US" dirty="0">
                <a:solidFill>
                  <a:schemeClr val="accent6"/>
                </a:solidFill>
              </a:rPr>
              <a:t>, red </a:t>
            </a:r>
            <a:r>
              <a:rPr lang="en-US" dirty="0"/>
              <a:t>or both to highlight text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42E9CA0C-3C26-4A44-8287-9C4E9B9334E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69986" y="886496"/>
            <a:ext cx="10841038" cy="41333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Inter" panose="020B05020300000000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accent6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E75FDCE-C8AA-944B-9C9F-5382FE6BE5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986" y="160042"/>
            <a:ext cx="10837164" cy="72645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3400" b="1" spc="0" baseline="0">
                <a:solidFill>
                  <a:srgbClr val="000000"/>
                </a:solidFill>
                <a:latin typeface="+mj-lt"/>
                <a:ea typeface="Inter" panose="020B0502030000000004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72125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56">
          <p15:clr>
            <a:srgbClr val="FBAE40"/>
          </p15:clr>
        </p15:guide>
        <p15:guide id="2" orient="horz" pos="4104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FCEF4AC-497F-6740-AF4C-F4E7F5B8A7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2900" y="1333501"/>
            <a:ext cx="7100887" cy="45501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  <a:latin typeface="Inter" panose="020B0502030000000004" pitchFamily="34" charset="0"/>
                <a:ea typeface="Inter" panose="020B05020300000000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AD0FC58-C2A0-D94B-B6DA-C2E33F4259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91475" y="1333502"/>
            <a:ext cx="3568284" cy="45501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00">
                <a:solidFill>
                  <a:srgbClr val="000000"/>
                </a:solidFill>
                <a:latin typeface="+mn-lt"/>
                <a:ea typeface="Inter" panose="020B0502030000000004" pitchFamily="34" charset="0"/>
              </a:defRPr>
            </a:lvl1pPr>
          </a:lstStyle>
          <a:p>
            <a:pPr lvl="0"/>
            <a:r>
              <a:rPr lang="en-US" sz="2000" dirty="0"/>
              <a:t>Brief caption or descriptive</a:t>
            </a:r>
          </a:p>
          <a:p>
            <a:pPr lvl="0"/>
            <a:r>
              <a:rPr lang="en-US" sz="2000" dirty="0"/>
              <a:t>Statement relating to picture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62627CF-1723-9E45-A613-85EF01ABBD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571" y="176070"/>
            <a:ext cx="10837164" cy="72645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3400" b="1" spc="0" baseline="0">
                <a:solidFill>
                  <a:srgbClr val="000000"/>
                </a:solidFill>
                <a:latin typeface="+mj-lt"/>
                <a:ea typeface="Inter" panose="020B0502030000000004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427595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104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FCEF4AC-497F-6740-AF4C-F4E7F5B8A7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1662" y="1333500"/>
            <a:ext cx="5284052" cy="36017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  <a:latin typeface="Inter" panose="020B0502030000000004" pitchFamily="34" charset="0"/>
                <a:ea typeface="Inter" panose="020B05020300000000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341FA6D0-835B-D64B-A6E9-EB320408D70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2200" y="1333500"/>
            <a:ext cx="5291267" cy="36165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  <a:latin typeface="Inter" panose="020B0502030000000004" pitchFamily="34" charset="0"/>
                <a:ea typeface="Inter" panose="020B05020300000000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CDA9026-475B-C846-B13C-BE18FA354E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2900" y="5056551"/>
            <a:ext cx="5284052" cy="8270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0000"/>
                </a:solidFill>
                <a:latin typeface="+mn-lt"/>
                <a:ea typeface="Inter" panose="020B0502030000000004" pitchFamily="34" charset="0"/>
              </a:defRPr>
            </a:lvl1pPr>
          </a:lstStyle>
          <a:p>
            <a:pPr lvl="0"/>
            <a:r>
              <a:rPr lang="en-US" sz="1800" dirty="0"/>
              <a:t>Brief caption or descriptive statement relating </a:t>
            </a:r>
            <a:br>
              <a:rPr lang="en-US" sz="1800" dirty="0"/>
            </a:br>
            <a:r>
              <a:rPr lang="en-US" sz="1800" dirty="0"/>
              <a:t>to picture</a:t>
            </a:r>
            <a:endParaRPr lang="en-US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93662F84-B0B5-9A45-B477-D6B88CC0926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72200" y="5056551"/>
            <a:ext cx="5291267" cy="8270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0000"/>
                </a:solidFill>
                <a:latin typeface="+mn-lt"/>
                <a:ea typeface="Inter" panose="020B0502030000000004" pitchFamily="34" charset="0"/>
              </a:defRPr>
            </a:lvl1pPr>
          </a:lstStyle>
          <a:p>
            <a:pPr lvl="0"/>
            <a:r>
              <a:rPr lang="en-US" sz="1800" dirty="0"/>
              <a:t>Brief caption or descriptive statement relating </a:t>
            </a:r>
            <a:br>
              <a:rPr lang="en-US" sz="1800" dirty="0"/>
            </a:br>
            <a:r>
              <a:rPr lang="en-US" sz="1800" dirty="0"/>
              <a:t>to picture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82DFD54-B03A-4348-B94D-609E2D0ED6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1885" y="159404"/>
            <a:ext cx="10837164" cy="72645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3400" b="1" spc="0" baseline="0">
                <a:solidFill>
                  <a:srgbClr val="000000"/>
                </a:solidFill>
                <a:latin typeface="+mj-lt"/>
                <a:ea typeface="Inter" panose="020B0502030000000004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65079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104">
          <p15:clr>
            <a:srgbClr val="FBAE40"/>
          </p15:clr>
        </p15:guide>
        <p15:guide id="2" pos="456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FCEF4AC-497F-6740-AF4C-F4E7F5B8A7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2900" y="1700783"/>
            <a:ext cx="3468945" cy="3234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  <a:latin typeface="Inter" panose="020B0502030000000004" pitchFamily="34" charset="0"/>
                <a:ea typeface="Inter" panose="020B05020300000000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CDA9026-475B-C846-B13C-BE18FA354E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7404" y="5056552"/>
            <a:ext cx="3473450" cy="8270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00000"/>
                </a:solidFill>
                <a:latin typeface="+mn-lt"/>
                <a:ea typeface="Inter" panose="020B0502030000000004" pitchFamily="34" charset="0"/>
              </a:defRPr>
            </a:lvl1pPr>
          </a:lstStyle>
          <a:p>
            <a:pPr lvl="0"/>
            <a:r>
              <a:rPr lang="en-US" sz="1800" dirty="0"/>
              <a:t>Brief caption or descriptive statement relating to picture</a:t>
            </a:r>
            <a:endParaRPr lang="en-US" dirty="0"/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E29608CA-13F2-424A-983D-EF48D52663D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366862" y="1700783"/>
            <a:ext cx="3471861" cy="3234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  <a:latin typeface="Inter" panose="020B0502030000000004" pitchFamily="34" charset="0"/>
                <a:ea typeface="Inter" panose="020B05020300000000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9B79A963-562D-E543-9F8B-E434F10ED70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377238" y="1700783"/>
            <a:ext cx="3471862" cy="3234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  <a:latin typeface="Inter" panose="020B0502030000000004" pitchFamily="34" charset="0"/>
                <a:ea typeface="Inter" panose="020B05020300000000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5662793B-8197-B643-B782-F262E1B1EAF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66862" y="5056552"/>
            <a:ext cx="3465863" cy="8270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00000"/>
                </a:solidFill>
                <a:latin typeface="+mn-lt"/>
                <a:ea typeface="Inter" panose="020B0502030000000004" pitchFamily="34" charset="0"/>
              </a:defRPr>
            </a:lvl1pPr>
          </a:lstStyle>
          <a:p>
            <a:pPr lvl="0"/>
            <a:r>
              <a:rPr lang="en-US" sz="1800" dirty="0"/>
              <a:t>Brief caption or descriptive statement relating to picture</a:t>
            </a:r>
            <a:endParaRPr lang="en-US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7BDA6846-9778-CB4D-9D85-1FD107D64C1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77238" y="5056552"/>
            <a:ext cx="3471862" cy="8270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00000"/>
                </a:solidFill>
                <a:latin typeface="+mn-lt"/>
                <a:ea typeface="Inter" panose="020B0502030000000004" pitchFamily="34" charset="0"/>
              </a:defRPr>
            </a:lvl1pPr>
          </a:lstStyle>
          <a:p>
            <a:pPr lvl="0"/>
            <a:r>
              <a:rPr lang="en-US" sz="1800" dirty="0"/>
              <a:t>Brief caption or descriptive statement relating to picture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D54B301-8192-D743-AD47-28BE4110A5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166" y="176071"/>
            <a:ext cx="10837164" cy="72645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3400" b="1" spc="0" baseline="0">
                <a:solidFill>
                  <a:srgbClr val="000000"/>
                </a:solidFill>
                <a:latin typeface="+mj-lt"/>
                <a:ea typeface="Inter" panose="020B0502030000000004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53909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104">
          <p15:clr>
            <a:srgbClr val="FBAE40"/>
          </p15:clr>
        </p15:guide>
        <p15:guide id="2" pos="45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1F828-E11C-48C7-B74D-C1FFA55DB2E6}" type="datetimeFigureOut">
              <a:rPr lang="en-GB" smtClean="0"/>
              <a:t>28/04/2021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71E2-A740-48A6-9C78-91A03DF01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3356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Pictures with C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FCEF4AC-497F-6740-AF4C-F4E7F5B8A7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2900" y="1700784"/>
            <a:ext cx="2531227" cy="2627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  <a:latin typeface="Inter" panose="020B0502030000000004" pitchFamily="34" charset="0"/>
                <a:ea typeface="Inter" panose="020B05020300000000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B486807-DA1D-D048-90AB-E2822BD41C5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2900" y="4449079"/>
            <a:ext cx="2531227" cy="8572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000000"/>
                </a:solidFill>
                <a:latin typeface="+mn-lt"/>
                <a:ea typeface="Inter" panose="020B05020300000000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dirty="0"/>
              <a:t>Brief caption or descriptive statement relating to picture</a:t>
            </a:r>
            <a:endParaRPr lang="en-US" dirty="0"/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6D5BD184-0386-3544-B7D9-244C594525D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26268" y="1700784"/>
            <a:ext cx="2531227" cy="2627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  <a:latin typeface="Inter" panose="020B0502030000000004" pitchFamily="34" charset="0"/>
                <a:ea typeface="Inter" panose="020B05020300000000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84B1B318-FBD7-8E43-86FD-EEC72A8A9C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21346" y="4449079"/>
            <a:ext cx="2541070" cy="8572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000000"/>
                </a:solidFill>
                <a:latin typeface="+mn-lt"/>
                <a:ea typeface="Inter" panose="020B05020300000000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dirty="0"/>
              <a:t>Brief caption or descriptive statement relating to picture</a:t>
            </a:r>
            <a:endParaRPr lang="en-US" dirty="0"/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C1820232-91B0-CF47-8C24-E93695570F4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309636" y="1700784"/>
            <a:ext cx="2531227" cy="2627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  <a:latin typeface="Inter" panose="020B0502030000000004" pitchFamily="34" charset="0"/>
                <a:ea typeface="Inter" panose="020B05020300000000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41CF3CBF-8AC0-7A4A-BEBA-56048F45F73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97779" y="4449079"/>
            <a:ext cx="2541070" cy="8572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000000"/>
                </a:solidFill>
                <a:latin typeface="+mn-lt"/>
                <a:ea typeface="Inter" panose="020B05020300000000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dirty="0"/>
              <a:t>Brief caption or descriptive statement relating to picture</a:t>
            </a:r>
            <a:endParaRPr lang="en-US" dirty="0"/>
          </a:p>
        </p:txBody>
      </p:sp>
      <p:sp>
        <p:nvSpPr>
          <p:cNvPr id="23" name="Picture Placeholder 6">
            <a:extLst>
              <a:ext uri="{FF2B5EF4-FFF2-40B4-BE49-F238E27FC236}">
                <a16:creationId xmlns:a16="http://schemas.microsoft.com/office/drawing/2014/main" id="{B197E689-0629-A141-8425-3F37EF5125F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293005" y="1700784"/>
            <a:ext cx="2531227" cy="2627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  <a:latin typeface="Inter" panose="020B0502030000000004" pitchFamily="34" charset="0"/>
                <a:ea typeface="Inter" panose="020B05020300000000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61D7ACE9-7568-EB49-A728-201210F65C2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92170" y="4449079"/>
            <a:ext cx="2532062" cy="8572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000000"/>
                </a:solidFill>
                <a:latin typeface="+mn-lt"/>
                <a:ea typeface="Inter" panose="020B05020300000000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dirty="0"/>
              <a:t>Brief caption or descriptive statement relating to picture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A37145D-8AC2-094A-B66C-B657393F31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675" y="176070"/>
            <a:ext cx="10837164" cy="72645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3400" b="1" spc="0" baseline="0">
                <a:solidFill>
                  <a:srgbClr val="000000"/>
                </a:solidFill>
                <a:latin typeface="+mj-lt"/>
                <a:ea typeface="Inter" panose="020B0502030000000004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41456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104">
          <p15:clr>
            <a:srgbClr val="FBAE40"/>
          </p15:clr>
        </p15:guide>
        <p15:guide id="2" pos="456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A058618-904A-5947-B84B-84EBE4EE0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11216640" y="0"/>
            <a:ext cx="975360" cy="2250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A200D6-D23B-B741-BC58-4374DA39A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297" y="3128211"/>
            <a:ext cx="3625406" cy="41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21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104">
          <p15:clr>
            <a:srgbClr val="FBAE40"/>
          </p15:clr>
        </p15:guide>
        <p15:guide id="2" pos="456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269B6F9-E215-3344-BA2B-BE27EDE1E6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986" y="176071"/>
            <a:ext cx="10837164" cy="72645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3400" b="1" spc="0" baseline="0">
                <a:solidFill>
                  <a:srgbClr val="000000"/>
                </a:solidFill>
                <a:latin typeface="+mj-lt"/>
                <a:ea typeface="Inter" panose="020B0502030000000004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85165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56">
          <p15:clr>
            <a:srgbClr val="FBAE40"/>
          </p15:clr>
        </p15:guide>
        <p15:guide id="2" orient="horz" pos="410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1F828-E11C-48C7-B74D-C1FFA55DB2E6}" type="datetimeFigureOut">
              <a:rPr lang="en-GB" smtClean="0"/>
              <a:t>28/04/2021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71E2-A740-48A6-9C78-91A03DF01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002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1F828-E11C-48C7-B74D-C1FFA55DB2E6}" type="datetimeFigureOut">
              <a:rPr lang="en-GB" smtClean="0"/>
              <a:t>28/04/2021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71E2-A740-48A6-9C78-91A03DF01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269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1F828-E11C-48C7-B74D-C1FFA55DB2E6}" type="datetimeFigureOut">
              <a:rPr lang="en-GB" smtClean="0"/>
              <a:t>28/04/2021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71E2-A740-48A6-9C78-91A03DF01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865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1F828-E11C-48C7-B74D-C1FFA55DB2E6}" type="datetimeFigureOut">
              <a:rPr lang="en-GB" smtClean="0"/>
              <a:t>28/04/2021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71E2-A740-48A6-9C78-91A03DF01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9284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1F828-E11C-48C7-B74D-C1FFA55DB2E6}" type="datetimeFigureOut">
              <a:rPr lang="en-GB" smtClean="0"/>
              <a:t>28/04/2021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71E2-A740-48A6-9C78-91A03DF01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3731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1F828-E11C-48C7-B74D-C1FFA55DB2E6}" type="datetimeFigureOut">
              <a:rPr lang="en-GB" smtClean="0"/>
              <a:t>28/04/2021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71E2-A740-48A6-9C78-91A03DF01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668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2.emf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1F828-E11C-48C7-B74D-C1FFA55DB2E6}" type="datetimeFigureOut">
              <a:rPr lang="en-GB" smtClean="0"/>
              <a:t>28/04/2021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271E2-A740-48A6-9C78-91A03DF01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284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>
            <a:extLst>
              <a:ext uri="{FF2B5EF4-FFF2-40B4-BE49-F238E27FC236}">
                <a16:creationId xmlns:a16="http://schemas.microsoft.com/office/drawing/2014/main" id="{B5346728-1A43-46F3-94F0-8646875C0BA6}"/>
              </a:ext>
            </a:extLst>
          </p:cNvPr>
          <p:cNvSpPr>
            <a:spLocks noChangeArrowheads="1"/>
          </p:cNvSpPr>
          <p:nvPr/>
        </p:nvSpPr>
        <p:spPr bwMode="black">
          <a:xfrm>
            <a:off x="11570075" y="6388862"/>
            <a:ext cx="372187" cy="276985"/>
          </a:xfrm>
          <a:prstGeom prst="rect">
            <a:avLst/>
          </a:prstGeom>
        </p:spPr>
        <p:txBody>
          <a:bodyPr/>
          <a:lstStyle/>
          <a:p>
            <a:pPr lvl="0" algn="r"/>
            <a:fld id="{5266C0E3-FCB2-4D10-9980-6DFC0D8FABCB}" type="slidenum">
              <a:rPr lang="en-US" sz="1100">
                <a:solidFill>
                  <a:srgbClr val="FF0000"/>
                </a:solidFill>
              </a:rPr>
              <a:pPr lvl="0" algn="r"/>
              <a:t>‹#›</a:t>
            </a:fld>
            <a:endParaRPr lang="en-US" sz="1100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E073C5-BADD-D444-8CA8-8E20906A9C2D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65363" y="6400800"/>
            <a:ext cx="278208" cy="1994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82FAB0E-0D04-4245-92D3-1C9E21FDA85E}"/>
              </a:ext>
            </a:extLst>
          </p:cNvPr>
          <p:cNvSpPr txBox="1"/>
          <p:nvPr/>
        </p:nvSpPr>
        <p:spPr>
          <a:xfrm>
            <a:off x="5059901" y="6418863"/>
            <a:ext cx="1988045" cy="2169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189">
              <a:lnSpc>
                <a:spcPct val="90000"/>
              </a:lnSpc>
              <a:spcBef>
                <a:spcPts val="300"/>
              </a:spcBef>
            </a:pPr>
            <a:r>
              <a:rPr lang="en-US" sz="900" dirty="0">
                <a:solidFill>
                  <a:srgbClr val="000000"/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t>© Fortinet Inc. All Rights Reserved.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F13C7A-2ACA-3145-8E42-86979311783B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 flipH="1" flipV="1">
            <a:off x="11216640" y="0"/>
            <a:ext cx="975360" cy="22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723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792" r:id="rId17"/>
    <p:sldLayoutId id="2147483793" r:id="rId18"/>
    <p:sldLayoutId id="2147483794" r:id="rId19"/>
    <p:sldLayoutId id="2147483795" r:id="rId20"/>
    <p:sldLayoutId id="2147483796" r:id="rId2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5ACBF0"/>
          </p15:clr>
        </p15:guide>
        <p15:guide id="2" orient="horz" pos="2160">
          <p15:clr>
            <a:srgbClr val="5ACBF0"/>
          </p15:clr>
        </p15:guide>
        <p15:guide id="3" pos="216">
          <p15:clr>
            <a:srgbClr val="5ACBF0"/>
          </p15:clr>
        </p15:guide>
        <p15:guide id="4" pos="7464">
          <p15:clr>
            <a:srgbClr val="5ACBF0"/>
          </p15:clr>
        </p15:guide>
        <p15:guide id="5" orient="horz" pos="840">
          <p15:clr>
            <a:srgbClr val="5ACBF0"/>
          </p15:clr>
        </p15:guide>
        <p15:guide id="6" orient="horz" pos="1864">
          <p15:clr>
            <a:srgbClr val="5ACBF0"/>
          </p15:clr>
        </p15:guide>
        <p15:guide id="7" orient="horz" pos="2886">
          <p15:clr>
            <a:srgbClr val="5ACBF0"/>
          </p15:clr>
        </p15:guide>
        <p15:guide id="8" orient="horz" pos="3893">
          <p15:clr>
            <a:srgbClr val="5ACBF0"/>
          </p15:clr>
        </p15:guide>
        <p15:guide id="9" pos="1498">
          <p15:clr>
            <a:srgbClr val="5ACBF0"/>
          </p15:clr>
        </p15:guide>
        <p15:guide id="10" pos="1600">
          <p15:clr>
            <a:srgbClr val="5ACBF0"/>
          </p15:clr>
        </p15:guide>
        <p15:guide id="11" pos="2644">
          <p15:clr>
            <a:srgbClr val="5ACBF0"/>
          </p15:clr>
        </p15:guide>
        <p15:guide id="12" pos="2747">
          <p15:clr>
            <a:srgbClr val="5ACBF0"/>
          </p15:clr>
        </p15:guide>
        <p15:guide id="13" pos="3792">
          <p15:clr>
            <a:srgbClr val="5ACBF0"/>
          </p15:clr>
        </p15:guide>
        <p15:guide id="14" pos="3888">
          <p15:clr>
            <a:srgbClr val="5ACBF0"/>
          </p15:clr>
        </p15:guide>
        <p15:guide id="15" pos="4934">
          <p15:clr>
            <a:srgbClr val="5ACBF0"/>
          </p15:clr>
        </p15:guide>
        <p15:guide id="16" pos="5034">
          <p15:clr>
            <a:srgbClr val="5ACBF0"/>
          </p15:clr>
        </p15:guide>
        <p15:guide id="17" pos="6081">
          <p15:clr>
            <a:srgbClr val="5ACBF0"/>
          </p15:clr>
        </p15:guide>
        <p15:guide id="18" pos="6183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s://attendee.gotowebinar.com/recording/3933362525476402179" TargetMode="External"/><Relationship Id="rId7" Type="http://schemas.openxmlformats.org/officeDocument/2006/relationships/hyperlink" Target="https://fuse.fortinet.com/profile?UserKey=25ba78c1-f487-46ba-b335-2bbead8cf50c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tiff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FortiEDR</a:t>
            </a:r>
            <a:endParaRPr lang="en-US" sz="4000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945645" y="3884417"/>
            <a:ext cx="7596188" cy="1015574"/>
          </a:xfrm>
        </p:spPr>
        <p:txBody>
          <a:bodyPr/>
          <a:lstStyle/>
          <a:p>
            <a:r>
              <a:rPr lang="en-US" sz="2800" dirty="0"/>
              <a:t>Программа MSSP</a:t>
            </a:r>
          </a:p>
          <a:p>
            <a:r>
              <a:rPr lang="en-US" sz="2800" dirty="0">
                <a:hlinkClick r:id="rId3"/>
              </a:rPr>
              <a:t>Прослушать запись 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7" name="Picture 200">
            <a:extLst>
              <a:ext uri="{FF2B5EF4-FFF2-40B4-BE49-F238E27FC236}">
                <a16:creationId xmlns:a16="http://schemas.microsoft.com/office/drawing/2014/main" id="{6AA18EF2-B251-364A-9FEF-40AD91CE09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78781" y="2850767"/>
            <a:ext cx="964958" cy="9649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2F54670-12C3-214F-B619-052E6B607CD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911" r="11448"/>
          <a:stretch/>
        </p:blipFill>
        <p:spPr>
          <a:xfrm>
            <a:off x="5288578" y="4813365"/>
            <a:ext cx="1019329" cy="12672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pic>
        <p:nvPicPr>
          <p:cNvPr id="12" name="Picture 3" descr="https://d132x6oi8ychic.cloudfront.net/higherlogic/directory/imagedisplay/2a68bf04-d499-45c8-883b-241a98c4b24a/8fa2085f-5f58-4b5a-957b-eb67eeb7e3e7/200/200/637323961659430000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321" y="4817824"/>
            <a:ext cx="1267231" cy="126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7858120" y="6129271"/>
            <a:ext cx="2328238" cy="520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189">
              <a:lnSpc>
                <a:spcPct val="95000"/>
              </a:lnSpc>
              <a:spcAft>
                <a:spcPts val="600"/>
              </a:spcAft>
            </a:pPr>
            <a:r>
              <a:rPr lang="fr-FR" sz="1200" b="1" dirty="0">
                <a:cs typeface="Arial"/>
              </a:rPr>
              <a:t>Raul Barragan</a:t>
            </a:r>
          </a:p>
          <a:p>
            <a:pPr algn="ctr" defTabSz="457189">
              <a:lnSpc>
                <a:spcPct val="95000"/>
              </a:lnSpc>
              <a:spcAft>
                <a:spcPts val="600"/>
              </a:spcAft>
            </a:pPr>
            <a:r>
              <a:rPr lang="fr-FR" sz="1200" dirty="0">
                <a:cs typeface="Arial"/>
              </a:rPr>
              <a:t>Consulting </a:t>
            </a:r>
            <a:r>
              <a:rPr lang="en-GB" sz="1200" dirty="0">
                <a:cs typeface="Arial"/>
              </a:rPr>
              <a:t>Systems</a:t>
            </a:r>
            <a:r>
              <a:rPr lang="fr-FR" sz="1200" dirty="0">
                <a:cs typeface="Arial"/>
              </a:rPr>
              <a:t> </a:t>
            </a:r>
            <a:r>
              <a:rPr lang="en-GB" sz="1200" dirty="0">
                <a:cs typeface="Arial"/>
              </a:rPr>
              <a:t>Engineer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406897" y="6129271"/>
            <a:ext cx="2992542" cy="695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189">
              <a:lnSpc>
                <a:spcPct val="95000"/>
              </a:lnSpc>
              <a:spcAft>
                <a:spcPts val="600"/>
              </a:spcAft>
            </a:pPr>
            <a:r>
              <a:rPr lang="fr-FR" sz="1200" b="1" dirty="0">
                <a:cs typeface="Arial"/>
              </a:rPr>
              <a:t>Amit Joshi</a:t>
            </a:r>
          </a:p>
          <a:p>
            <a:pPr algn="ctr" defTabSz="457189">
              <a:lnSpc>
                <a:spcPct val="95000"/>
              </a:lnSpc>
              <a:spcAft>
                <a:spcPts val="600"/>
              </a:spcAft>
            </a:pPr>
            <a:r>
              <a:rPr lang="fr-FR" sz="1200" dirty="0">
                <a:cs typeface="Arial"/>
              </a:rPr>
              <a:t>Senior Business </a:t>
            </a:r>
            <a:r>
              <a:rPr lang="en-GB" sz="1200" dirty="0">
                <a:cs typeface="Arial"/>
              </a:rPr>
              <a:t>Development</a:t>
            </a:r>
            <a:r>
              <a:rPr lang="fr-FR" sz="1200" dirty="0">
                <a:cs typeface="Arial"/>
              </a:rPr>
              <a:t> Manager EMEA MSSP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29237" y="2112854"/>
            <a:ext cx="1262908" cy="127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50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7119B4-71C7-9742-B317-D117B19F8F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При вступлении партнёр переместил в платформу FortiEDR 800 управляемых им рабочих мест 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34FCA1E-98E6-324D-B395-42591C848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Сценарии использования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98B6579-6359-B849-9F72-950FECCEA9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5676927"/>
              </p:ext>
            </p:extLst>
          </p:nvPr>
        </p:nvGraphicFramePr>
        <p:xfrm>
          <a:off x="630936" y="2118133"/>
          <a:ext cx="10413108" cy="24079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35518">
                  <a:extLst>
                    <a:ext uri="{9D8B030D-6E8A-4147-A177-3AD203B41FA5}">
                      <a16:colId xmlns:a16="http://schemas.microsoft.com/office/drawing/2014/main" val="826895717"/>
                    </a:ext>
                  </a:extLst>
                </a:gridCol>
                <a:gridCol w="1735518">
                  <a:extLst>
                    <a:ext uri="{9D8B030D-6E8A-4147-A177-3AD203B41FA5}">
                      <a16:colId xmlns:a16="http://schemas.microsoft.com/office/drawing/2014/main" val="4038728239"/>
                    </a:ext>
                  </a:extLst>
                </a:gridCol>
                <a:gridCol w="1735518">
                  <a:extLst>
                    <a:ext uri="{9D8B030D-6E8A-4147-A177-3AD203B41FA5}">
                      <a16:colId xmlns:a16="http://schemas.microsoft.com/office/drawing/2014/main" val="1920874402"/>
                    </a:ext>
                  </a:extLst>
                </a:gridCol>
                <a:gridCol w="1735518">
                  <a:extLst>
                    <a:ext uri="{9D8B030D-6E8A-4147-A177-3AD203B41FA5}">
                      <a16:colId xmlns:a16="http://schemas.microsoft.com/office/drawing/2014/main" val="3983147752"/>
                    </a:ext>
                  </a:extLst>
                </a:gridCol>
                <a:gridCol w="1735518">
                  <a:extLst>
                    <a:ext uri="{9D8B030D-6E8A-4147-A177-3AD203B41FA5}">
                      <a16:colId xmlns:a16="http://schemas.microsoft.com/office/drawing/2014/main" val="1687929847"/>
                    </a:ext>
                  </a:extLst>
                </a:gridCol>
                <a:gridCol w="1735518">
                  <a:extLst>
                    <a:ext uri="{9D8B030D-6E8A-4147-A177-3AD203B41FA5}">
                      <a16:colId xmlns:a16="http://schemas.microsoft.com/office/drawing/2014/main" val="26224323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Месяц </a:t>
                      </a:r>
                    </a:p>
                  </a:txBody>
                  <a:tcPr>
                    <a:solidFill>
                      <a:srgbClr val="69D1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Месяц 1</a:t>
                      </a:r>
                    </a:p>
                  </a:txBody>
                  <a:tcPr>
                    <a:solidFill>
                      <a:srgbClr val="69D1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Месяц 2</a:t>
                      </a:r>
                    </a:p>
                  </a:txBody>
                  <a:tcPr>
                    <a:solidFill>
                      <a:srgbClr val="69D1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Месяц 3</a:t>
                      </a:r>
                    </a:p>
                  </a:txBody>
                  <a:tcPr>
                    <a:solidFill>
                      <a:srgbClr val="69D1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Месяц 10</a:t>
                      </a:r>
                    </a:p>
                  </a:txBody>
                  <a:tcPr>
                    <a:solidFill>
                      <a:srgbClr val="69D1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Месяц 13/</a:t>
                      </a:r>
                      <a:r>
                        <a:rPr lang="ru-RU" dirty="0"/>
                        <a:t> </a:t>
                      </a:r>
                      <a:r>
                        <a:rPr lang="ru-RU" sz="1400" dirty="0"/>
                        <a:t>воз</a:t>
                      </a:r>
                      <a:r>
                        <a:rPr lang="en-US" sz="1400" dirty="0" err="1"/>
                        <a:t>обновление</a:t>
                      </a:r>
                      <a:endParaRPr lang="en-US" sz="1400" dirty="0"/>
                    </a:p>
                  </a:txBody>
                  <a:tcPr>
                    <a:solidFill>
                      <a:srgbClr val="69D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8548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Всего конечных точек под управлением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4000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11,000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0303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Биллинг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за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месяц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 устройств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3000</a:t>
                      </a:r>
                      <a:r>
                        <a:rPr lang="en-US" baseline="30000"/>
                        <a:t>1</a:t>
                      </a:r>
                      <a:endParaRPr lang="en-US" baseline="300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10,000</a:t>
                      </a:r>
                      <a:r>
                        <a:rPr lang="en-US" baseline="3000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11,000 + renewal</a:t>
                      </a:r>
                      <a:r>
                        <a:rPr lang="en-US" baseline="30000" dirty="0"/>
                        <a:t>3</a:t>
                      </a:r>
                      <a:endParaRPr lang="en-US" baseline="30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45093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8599BA7-B02B-3043-B2B7-F005C86934DB}"/>
              </a:ext>
            </a:extLst>
          </p:cNvPr>
          <p:cNvSpPr txBox="1"/>
          <p:nvPr/>
        </p:nvSpPr>
        <p:spPr>
          <a:xfrm>
            <a:off x="499741" y="5114671"/>
            <a:ext cx="10510278" cy="286232"/>
          </a:xfrm>
          <a:prstGeom prst="rect">
            <a:avLst/>
          </a:prstGeom>
          <a:solidFill>
            <a:srgbClr val="69D1E4"/>
          </a:solidFill>
        </p:spPr>
        <p:txBody>
          <a:bodyPr wrap="square" rtlCol="0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1. Биллинг за месяц достигает уровня 2 со сниженным тарифом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CEDA16-F384-7C4D-9799-AC8ABD2455BB}"/>
              </a:ext>
            </a:extLst>
          </p:cNvPr>
          <p:cNvSpPr txBox="1"/>
          <p:nvPr/>
        </p:nvSpPr>
        <p:spPr>
          <a:xfrm>
            <a:off x="499741" y="5511878"/>
            <a:ext cx="10510278" cy="286232"/>
          </a:xfrm>
          <a:prstGeom prst="rect">
            <a:avLst/>
          </a:prstGeom>
          <a:solidFill>
            <a:srgbClr val="69D1E4"/>
          </a:solidFill>
        </p:spPr>
        <p:txBody>
          <a:bodyPr wrap="square" rtlCol="0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2.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Биллинг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за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месяц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достигает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уровня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3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со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сниженным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тарифом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с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дополнительной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скидкой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до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20%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C33285-EB1D-1045-A88E-BD1E48B0870D}"/>
              </a:ext>
            </a:extLst>
          </p:cNvPr>
          <p:cNvSpPr txBox="1"/>
          <p:nvPr/>
        </p:nvSpPr>
        <p:spPr>
          <a:xfrm>
            <a:off x="499741" y="5959263"/>
            <a:ext cx="10510278" cy="286232"/>
          </a:xfrm>
          <a:prstGeom prst="rect">
            <a:avLst/>
          </a:prstGeom>
          <a:solidFill>
            <a:srgbClr val="69D1E4"/>
          </a:solidFill>
        </p:spPr>
        <p:txBody>
          <a:bodyPr wrap="square" rtlCol="0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3.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Партнёр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обновляет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ежегодную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предоплачиваемую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лицензию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на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1000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конечных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точек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по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тарифу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уровня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163776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922F8E0-AE8F-0A4E-85F0-864ED8301417}"/>
              </a:ext>
            </a:extLst>
          </p:cNvPr>
          <p:cNvCxnSpPr>
            <a:cxnSpLocks/>
          </p:cNvCxnSpPr>
          <p:nvPr/>
        </p:nvCxnSpPr>
        <p:spPr>
          <a:xfrm>
            <a:off x="1237687" y="2678970"/>
            <a:ext cx="0" cy="722896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CFDFFDE-3105-774F-B956-966866A9042A}"/>
              </a:ext>
            </a:extLst>
          </p:cNvPr>
          <p:cNvCxnSpPr>
            <a:cxnSpLocks/>
          </p:cNvCxnSpPr>
          <p:nvPr/>
        </p:nvCxnSpPr>
        <p:spPr>
          <a:xfrm>
            <a:off x="4900880" y="2693931"/>
            <a:ext cx="0" cy="722896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DB40165-57F2-C846-A95F-A24B402E904E}"/>
              </a:ext>
            </a:extLst>
          </p:cNvPr>
          <p:cNvCxnSpPr>
            <a:cxnSpLocks/>
          </p:cNvCxnSpPr>
          <p:nvPr/>
        </p:nvCxnSpPr>
        <p:spPr>
          <a:xfrm>
            <a:off x="6668772" y="2693931"/>
            <a:ext cx="0" cy="722896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61D5EC2-234F-964F-954F-9D6FCADA662E}"/>
              </a:ext>
            </a:extLst>
          </p:cNvPr>
          <p:cNvCxnSpPr>
            <a:cxnSpLocks/>
          </p:cNvCxnSpPr>
          <p:nvPr/>
        </p:nvCxnSpPr>
        <p:spPr>
          <a:xfrm>
            <a:off x="8476774" y="2693931"/>
            <a:ext cx="0" cy="722896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710A771-4EDA-0C42-8585-72763A22ACC2}"/>
              </a:ext>
            </a:extLst>
          </p:cNvPr>
          <p:cNvCxnSpPr>
            <a:cxnSpLocks/>
          </p:cNvCxnSpPr>
          <p:nvPr/>
        </p:nvCxnSpPr>
        <p:spPr>
          <a:xfrm>
            <a:off x="10274293" y="2685321"/>
            <a:ext cx="0" cy="722896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2768F13F-A66A-3C4F-87F1-767151229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Как это работает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A7BEE4F-A751-E542-8CD3-CCF6B891F838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82193214"/>
              </p:ext>
            </p:extLst>
          </p:nvPr>
        </p:nvGraphicFramePr>
        <p:xfrm>
          <a:off x="765311" y="-328613"/>
          <a:ext cx="9918700" cy="4595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4D8A7F8-7500-054B-B073-219714C34039}"/>
              </a:ext>
            </a:extLst>
          </p:cNvPr>
          <p:cNvSpPr txBox="1"/>
          <p:nvPr/>
        </p:nvSpPr>
        <p:spPr>
          <a:xfrm>
            <a:off x="2215115" y="3432436"/>
            <a:ext cx="213139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Партнёр знакомится с описанием и условиями предоставления сервиса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Партнёр приобретает артикул участия в программе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Счёт биллинга приходит на все адреса email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Доставка лицензии программы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750C73-0FFE-404D-B958-11CBF3B7547B}"/>
              </a:ext>
            </a:extLst>
          </p:cNvPr>
          <p:cNvSpPr txBox="1"/>
          <p:nvPr/>
        </p:nvSpPr>
        <p:spPr>
          <a:xfrm>
            <a:off x="4264572" y="3432436"/>
            <a:ext cx="153379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Партнёр регистрирует лицензию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Команда Fortinet Services получает запрос на развертывание среды и сервисов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84C3DB-0C9E-7E4F-B124-36470F7C7529}"/>
              </a:ext>
            </a:extLst>
          </p:cNvPr>
          <p:cNvSpPr txBox="1"/>
          <p:nvPr/>
        </p:nvSpPr>
        <p:spPr>
          <a:xfrm>
            <a:off x="5927716" y="3439609"/>
            <a:ext cx="178554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Команда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Fortinet разворачивает и подготавливает к работе среду партнёра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По готовности партнёру предоставляется доступ в его среду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EEC34E-AB7D-2949-B6F9-9F5665C20C68}"/>
              </a:ext>
            </a:extLst>
          </p:cNvPr>
          <p:cNvSpPr txBox="1"/>
          <p:nvPr/>
        </p:nvSpPr>
        <p:spPr>
          <a:xfrm>
            <a:off x="9806394" y="3458169"/>
            <a:ext cx="199043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Представительство Fortinet и партнёр анализируют результаты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Партнёр обновляет участие в программе по тарифу текущего уровня потребления</a:t>
            </a:r>
          </a:p>
        </p:txBody>
      </p:sp>
      <p:sp>
        <p:nvSpPr>
          <p:cNvPr id="11" name="Snip Single Corner Rectangle 10">
            <a:extLst>
              <a:ext uri="{FF2B5EF4-FFF2-40B4-BE49-F238E27FC236}">
                <a16:creationId xmlns:a16="http://schemas.microsoft.com/office/drawing/2014/main" id="{A124B21B-BCD7-904E-9973-0DD744D6A7F3}"/>
              </a:ext>
            </a:extLst>
          </p:cNvPr>
          <p:cNvSpPr/>
          <p:nvPr/>
        </p:nvSpPr>
        <p:spPr bwMode="invGray">
          <a:xfrm>
            <a:off x="2414032" y="3423118"/>
            <a:ext cx="1905047" cy="2852072"/>
          </a:xfrm>
          <a:prstGeom prst="snip1Rect">
            <a:avLst/>
          </a:prstGeom>
          <a:noFill/>
          <a:ln w="9525">
            <a:gradFill flip="none" rotWithShape="1">
              <a:gsLst>
                <a:gs pos="0">
                  <a:schemeClr val="accent2">
                    <a:lumMod val="89000"/>
                  </a:schemeClr>
                </a:gs>
                <a:gs pos="23000">
                  <a:schemeClr val="accent2">
                    <a:lumMod val="89000"/>
                  </a:schemeClr>
                </a:gs>
                <a:gs pos="69000">
                  <a:schemeClr val="accent2">
                    <a:lumMod val="75000"/>
                  </a:schemeClr>
                </a:gs>
                <a:gs pos="97000">
                  <a:schemeClr val="accent2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Snip Single Corner Rectangle 11">
            <a:extLst>
              <a:ext uri="{FF2B5EF4-FFF2-40B4-BE49-F238E27FC236}">
                <a16:creationId xmlns:a16="http://schemas.microsoft.com/office/drawing/2014/main" id="{0345474F-11EF-AC47-975E-2F387AF3B92A}"/>
              </a:ext>
            </a:extLst>
          </p:cNvPr>
          <p:cNvSpPr/>
          <p:nvPr/>
        </p:nvSpPr>
        <p:spPr bwMode="invGray">
          <a:xfrm>
            <a:off x="4436679" y="3401866"/>
            <a:ext cx="1440083" cy="2867033"/>
          </a:xfrm>
          <a:prstGeom prst="snip1Rect">
            <a:avLst/>
          </a:prstGeom>
          <a:noFill/>
          <a:ln w="9525">
            <a:gradFill flip="none" rotWithShape="1">
              <a:gsLst>
                <a:gs pos="0">
                  <a:schemeClr val="accent2">
                    <a:lumMod val="89000"/>
                  </a:schemeClr>
                </a:gs>
                <a:gs pos="23000">
                  <a:schemeClr val="accent2">
                    <a:lumMod val="89000"/>
                  </a:schemeClr>
                </a:gs>
                <a:gs pos="69000">
                  <a:schemeClr val="accent2">
                    <a:lumMod val="75000"/>
                  </a:schemeClr>
                </a:gs>
                <a:gs pos="97000">
                  <a:schemeClr val="accent2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Snip Single Corner Rectangle 12">
            <a:extLst>
              <a:ext uri="{FF2B5EF4-FFF2-40B4-BE49-F238E27FC236}">
                <a16:creationId xmlns:a16="http://schemas.microsoft.com/office/drawing/2014/main" id="{094C38EC-1CAA-6E4F-A8E2-BAEC416B8289}"/>
              </a:ext>
            </a:extLst>
          </p:cNvPr>
          <p:cNvSpPr/>
          <p:nvPr/>
        </p:nvSpPr>
        <p:spPr bwMode="invGray">
          <a:xfrm>
            <a:off x="5970982" y="3413225"/>
            <a:ext cx="1663887" cy="2852072"/>
          </a:xfrm>
          <a:prstGeom prst="snip1Rect">
            <a:avLst/>
          </a:prstGeom>
          <a:noFill/>
          <a:ln w="9525">
            <a:gradFill flip="none" rotWithShape="1">
              <a:gsLst>
                <a:gs pos="0">
                  <a:schemeClr val="accent2">
                    <a:lumMod val="89000"/>
                  </a:schemeClr>
                </a:gs>
                <a:gs pos="23000">
                  <a:schemeClr val="accent2">
                    <a:lumMod val="89000"/>
                  </a:schemeClr>
                </a:gs>
                <a:gs pos="69000">
                  <a:schemeClr val="accent2">
                    <a:lumMod val="75000"/>
                  </a:schemeClr>
                </a:gs>
                <a:gs pos="97000">
                  <a:schemeClr val="accent2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Snip Single Corner Rectangle 13">
            <a:extLst>
              <a:ext uri="{FF2B5EF4-FFF2-40B4-BE49-F238E27FC236}">
                <a16:creationId xmlns:a16="http://schemas.microsoft.com/office/drawing/2014/main" id="{EDF9FC3C-EFD2-A644-815E-A2C23AFD6D7B}"/>
              </a:ext>
            </a:extLst>
          </p:cNvPr>
          <p:cNvSpPr/>
          <p:nvPr/>
        </p:nvSpPr>
        <p:spPr bwMode="invGray">
          <a:xfrm>
            <a:off x="7755321" y="3423118"/>
            <a:ext cx="2119885" cy="2852072"/>
          </a:xfrm>
          <a:prstGeom prst="snip1Rect">
            <a:avLst/>
          </a:prstGeom>
          <a:noFill/>
          <a:ln w="9525">
            <a:gradFill flip="none" rotWithShape="1">
              <a:gsLst>
                <a:gs pos="0">
                  <a:schemeClr val="accent2">
                    <a:lumMod val="89000"/>
                  </a:schemeClr>
                </a:gs>
                <a:gs pos="23000">
                  <a:schemeClr val="accent2">
                    <a:lumMod val="89000"/>
                  </a:schemeClr>
                </a:gs>
                <a:gs pos="69000">
                  <a:schemeClr val="accent2">
                    <a:lumMod val="75000"/>
                  </a:schemeClr>
                </a:gs>
                <a:gs pos="97000">
                  <a:schemeClr val="accent2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Snip Single Corner Rectangle 14">
            <a:extLst>
              <a:ext uri="{FF2B5EF4-FFF2-40B4-BE49-F238E27FC236}">
                <a16:creationId xmlns:a16="http://schemas.microsoft.com/office/drawing/2014/main" id="{C3342CE6-F44F-AB41-A181-7FF50A0CCB80}"/>
              </a:ext>
            </a:extLst>
          </p:cNvPr>
          <p:cNvSpPr/>
          <p:nvPr/>
        </p:nvSpPr>
        <p:spPr bwMode="invGray">
          <a:xfrm>
            <a:off x="9963725" y="3413225"/>
            <a:ext cx="1958287" cy="2852072"/>
          </a:xfrm>
          <a:prstGeom prst="snip1Rect">
            <a:avLst/>
          </a:prstGeom>
          <a:noFill/>
          <a:ln w="9525">
            <a:gradFill flip="none" rotWithShape="1">
              <a:gsLst>
                <a:gs pos="0">
                  <a:schemeClr val="accent2">
                    <a:lumMod val="89000"/>
                  </a:schemeClr>
                </a:gs>
                <a:gs pos="23000">
                  <a:schemeClr val="accent2">
                    <a:lumMod val="89000"/>
                  </a:schemeClr>
                </a:gs>
                <a:gs pos="69000">
                  <a:schemeClr val="accent2">
                    <a:lumMod val="75000"/>
                  </a:schemeClr>
                </a:gs>
                <a:gs pos="97000">
                  <a:schemeClr val="accent2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864888C-DC2F-584D-A91D-33611B755BFA}"/>
              </a:ext>
            </a:extLst>
          </p:cNvPr>
          <p:cNvSpPr txBox="1"/>
          <p:nvPr/>
        </p:nvSpPr>
        <p:spPr>
          <a:xfrm>
            <a:off x="7552944" y="3441375"/>
            <a:ext cx="2253450" cy="28931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Партнёр выстраивает свои предложения услуг и начинает распространять лицензии по заказчикам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Среда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позволит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партнёру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предоставлять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различные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количество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лицензий, сервисы и привелении каждому tenant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7DAE408-2BB5-894A-A318-6513F214AB06}"/>
              </a:ext>
            </a:extLst>
          </p:cNvPr>
          <p:cNvSpPr txBox="1"/>
          <p:nvPr/>
        </p:nvSpPr>
        <p:spPr>
          <a:xfrm>
            <a:off x="269987" y="3416942"/>
            <a:ext cx="202202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Партнёр оценивает спрос на FortiEDR в следующие 12 и 36 месяцев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Оценка должна соответствовать минимуму потребления в 1000 конечных точек, т.к. это количество входит в стоимость участия в программе</a:t>
            </a:r>
          </a:p>
        </p:txBody>
      </p:sp>
      <p:sp>
        <p:nvSpPr>
          <p:cNvPr id="24" name="Snip Single Corner Rectangle 23">
            <a:extLst>
              <a:ext uri="{FF2B5EF4-FFF2-40B4-BE49-F238E27FC236}">
                <a16:creationId xmlns:a16="http://schemas.microsoft.com/office/drawing/2014/main" id="{03F03658-95FD-8949-A6EF-20DD30802B3A}"/>
              </a:ext>
            </a:extLst>
          </p:cNvPr>
          <p:cNvSpPr/>
          <p:nvPr/>
        </p:nvSpPr>
        <p:spPr bwMode="invGray">
          <a:xfrm>
            <a:off x="454481" y="3382090"/>
            <a:ext cx="1864963" cy="2893100"/>
          </a:xfrm>
          <a:prstGeom prst="snip1Rect">
            <a:avLst/>
          </a:prstGeom>
          <a:noFill/>
          <a:ln w="9525">
            <a:gradFill flip="none" rotWithShape="1">
              <a:gsLst>
                <a:gs pos="0">
                  <a:schemeClr val="accent2">
                    <a:lumMod val="89000"/>
                  </a:schemeClr>
                </a:gs>
                <a:gs pos="23000">
                  <a:schemeClr val="accent2">
                    <a:lumMod val="89000"/>
                  </a:schemeClr>
                </a:gs>
                <a:gs pos="69000">
                  <a:schemeClr val="accent2">
                    <a:lumMod val="75000"/>
                  </a:schemeClr>
                </a:gs>
                <a:gs pos="97000">
                  <a:schemeClr val="accent2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9FA17DF-641A-FB43-9B32-17F4B7B959A9}"/>
              </a:ext>
            </a:extLst>
          </p:cNvPr>
          <p:cNvCxnSpPr>
            <a:cxnSpLocks/>
          </p:cNvCxnSpPr>
          <p:nvPr/>
        </p:nvCxnSpPr>
        <p:spPr>
          <a:xfrm>
            <a:off x="3109830" y="2685321"/>
            <a:ext cx="0" cy="722896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U-Turn Arrow 16">
            <a:extLst>
              <a:ext uri="{FF2B5EF4-FFF2-40B4-BE49-F238E27FC236}">
                <a16:creationId xmlns:a16="http://schemas.microsoft.com/office/drawing/2014/main" id="{9FE342D5-01DF-7145-A761-8FE793F18F97}"/>
              </a:ext>
            </a:extLst>
          </p:cNvPr>
          <p:cNvSpPr/>
          <p:nvPr/>
        </p:nvSpPr>
        <p:spPr bwMode="invGray">
          <a:xfrm rot="10800000">
            <a:off x="1353544" y="2678970"/>
            <a:ext cx="8855857" cy="460190"/>
          </a:xfrm>
          <a:prstGeom prst="uturnArrow">
            <a:avLst/>
          </a:prstGeom>
          <a:solidFill>
            <a:srgbClr val="69D1E4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560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Процесс заказа и биллинга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95C4800-732F-4B9B-9B10-635F99F8E182}"/>
              </a:ext>
            </a:extLst>
          </p:cNvPr>
          <p:cNvSpPr/>
          <p:nvPr/>
        </p:nvSpPr>
        <p:spPr>
          <a:xfrm>
            <a:off x="802325" y="3174276"/>
            <a:ext cx="1782611" cy="1152144"/>
          </a:xfrm>
          <a:prstGeom prst="roundRect">
            <a:avLst/>
          </a:prstGeom>
          <a:noFill/>
          <a:ln w="476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Создание квоты (FTQ)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E7F9F32-6FBC-4EB6-B2D4-3966B38711EF}"/>
              </a:ext>
            </a:extLst>
          </p:cNvPr>
          <p:cNvSpPr/>
          <p:nvPr/>
        </p:nvSpPr>
        <p:spPr>
          <a:xfrm>
            <a:off x="802325" y="4726412"/>
            <a:ext cx="1782610" cy="1152144"/>
          </a:xfrm>
          <a:prstGeom prst="roundRect">
            <a:avLst/>
          </a:prstGeom>
          <a:noFill/>
          <a:ln w="476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Отправка партнёру описания и условий предоставления сервиса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1634C95-75A1-4AC9-A8DF-BCC5C76BC7D0}"/>
              </a:ext>
            </a:extLst>
          </p:cNvPr>
          <p:cNvSpPr/>
          <p:nvPr/>
        </p:nvSpPr>
        <p:spPr>
          <a:xfrm>
            <a:off x="3112124" y="4724307"/>
            <a:ext cx="1782611" cy="1152144"/>
          </a:xfrm>
          <a:prstGeom prst="roundRect">
            <a:avLst/>
          </a:prstGeom>
          <a:noFill/>
          <a:ln w="476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Партнёр размещает заказ на артикул участия в программе с определенным сроком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6A7383F-6BE4-4B03-B79B-FDDF3330E223}"/>
              </a:ext>
            </a:extLst>
          </p:cNvPr>
          <p:cNvSpPr/>
          <p:nvPr/>
        </p:nvSpPr>
        <p:spPr>
          <a:xfrm>
            <a:off x="3112124" y="3176380"/>
            <a:ext cx="1782611" cy="1152144"/>
          </a:xfrm>
          <a:prstGeom prst="roundRect">
            <a:avLst/>
          </a:prstGeom>
          <a:noFill/>
          <a:ln w="476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Партнёр регистрирует лицензии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C70327B-7238-4CEF-91D1-FC72E92313F5}"/>
              </a:ext>
            </a:extLst>
          </p:cNvPr>
          <p:cNvSpPr/>
          <p:nvPr/>
        </p:nvSpPr>
        <p:spPr>
          <a:xfrm>
            <a:off x="3112124" y="1466546"/>
            <a:ext cx="1782611" cy="1152144"/>
          </a:xfrm>
          <a:prstGeom prst="roundRect">
            <a:avLst/>
          </a:prstGeom>
          <a:noFill/>
          <a:ln w="476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Команда Fortinet Services получает запрос на развертывание среды и сервисов 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401B873-73B2-41F3-884A-A50E57207D70}"/>
              </a:ext>
            </a:extLst>
          </p:cNvPr>
          <p:cNvSpPr/>
          <p:nvPr/>
        </p:nvSpPr>
        <p:spPr>
          <a:xfrm>
            <a:off x="5421925" y="1490794"/>
            <a:ext cx="1782611" cy="1152144"/>
          </a:xfrm>
          <a:prstGeom prst="roundRect">
            <a:avLst/>
          </a:prstGeom>
          <a:noFill/>
          <a:ln w="476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Подготовка ежемесячного биллинга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030CB13-A6B0-4DE0-B4F8-4C93D8774CF0}"/>
              </a:ext>
            </a:extLst>
          </p:cNvPr>
          <p:cNvSpPr/>
          <p:nvPr/>
        </p:nvSpPr>
        <p:spPr>
          <a:xfrm>
            <a:off x="5421925" y="3175328"/>
            <a:ext cx="1782611" cy="1152144"/>
          </a:xfrm>
          <a:prstGeom prst="roundRect">
            <a:avLst/>
          </a:prstGeom>
          <a:noFill/>
          <a:ln w="476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MSSP получает доступ к среде и начинает распространять лицензии по заказчикам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9A4D23E-6F0B-487F-A6B1-3B7142A8A1F7}"/>
              </a:ext>
            </a:extLst>
          </p:cNvPr>
          <p:cNvSpPr/>
          <p:nvPr/>
        </p:nvSpPr>
        <p:spPr>
          <a:xfrm>
            <a:off x="5421923" y="4724307"/>
            <a:ext cx="1782611" cy="1152144"/>
          </a:xfrm>
          <a:prstGeom prst="roundRect">
            <a:avLst/>
          </a:prstGeom>
          <a:noFill/>
          <a:ln w="476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1-го числа каждого месяца отправляется отчёт о потреблении сервиса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AA5EFA8-5EDE-4DCE-A76C-6EB1068DA69D}"/>
              </a:ext>
            </a:extLst>
          </p:cNvPr>
          <p:cNvSpPr/>
          <p:nvPr/>
        </p:nvSpPr>
        <p:spPr>
          <a:xfrm>
            <a:off x="9856462" y="4750660"/>
            <a:ext cx="1782611" cy="1152144"/>
          </a:xfrm>
          <a:prstGeom prst="roundRect">
            <a:avLst/>
          </a:prstGeom>
          <a:noFill/>
          <a:ln w="476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Дистрибьютор выставляет счёт MSSP по соответствующему уровню тарифа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5BEB723-22D7-4EC2-BC62-CD49B9537040}"/>
              </a:ext>
            </a:extLst>
          </p:cNvPr>
          <p:cNvSpPr/>
          <p:nvPr/>
        </p:nvSpPr>
        <p:spPr>
          <a:xfrm>
            <a:off x="802324" y="1466546"/>
            <a:ext cx="1782611" cy="1152144"/>
          </a:xfrm>
          <a:prstGeom prst="roundRect">
            <a:avLst/>
          </a:prstGeom>
          <a:noFill/>
          <a:ln w="476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Контакт в Fortinet (MSSP/Channel) утверждает партнёра на участие в программе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F64EFFE-98CC-4714-83B1-A820829E4FA1}"/>
              </a:ext>
            </a:extLst>
          </p:cNvPr>
          <p:cNvCxnSpPr>
            <a:endCxn id="8" idx="0"/>
          </p:cNvCxnSpPr>
          <p:nvPr/>
        </p:nvCxnSpPr>
        <p:spPr>
          <a:xfrm>
            <a:off x="1693630" y="2636447"/>
            <a:ext cx="1" cy="537829"/>
          </a:xfrm>
          <a:prstGeom prst="straightConnector1">
            <a:avLst/>
          </a:prstGeom>
          <a:ln w="31750">
            <a:solidFill>
              <a:schemeClr val="tx1"/>
            </a:solidFill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4F61A55-99AB-4E3B-9EAA-8EC25D375193}"/>
              </a:ext>
            </a:extLst>
          </p:cNvPr>
          <p:cNvCxnSpPr>
            <a:cxnSpLocks/>
          </p:cNvCxnSpPr>
          <p:nvPr/>
        </p:nvCxnSpPr>
        <p:spPr>
          <a:xfrm flipH="1">
            <a:off x="1693630" y="4373677"/>
            <a:ext cx="1" cy="407241"/>
          </a:xfrm>
          <a:prstGeom prst="straightConnector1">
            <a:avLst/>
          </a:prstGeom>
          <a:ln w="31750">
            <a:solidFill>
              <a:schemeClr val="tx1"/>
            </a:solidFill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7409BD0-F03D-4F5D-8E0C-4475468932FA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>
          <a:xfrm flipV="1">
            <a:off x="2584935" y="5300379"/>
            <a:ext cx="527189" cy="2105"/>
          </a:xfrm>
          <a:prstGeom prst="straightConnector1">
            <a:avLst/>
          </a:prstGeom>
          <a:ln w="31750">
            <a:solidFill>
              <a:schemeClr val="tx1"/>
            </a:solidFill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7C7D99F-A513-41E8-878C-5AEE0E917792}"/>
              </a:ext>
            </a:extLst>
          </p:cNvPr>
          <p:cNvCxnSpPr>
            <a:cxnSpLocks/>
          </p:cNvCxnSpPr>
          <p:nvPr/>
        </p:nvCxnSpPr>
        <p:spPr>
          <a:xfrm flipV="1">
            <a:off x="4003430" y="4357501"/>
            <a:ext cx="0" cy="404078"/>
          </a:xfrm>
          <a:prstGeom prst="straightConnector1">
            <a:avLst/>
          </a:prstGeom>
          <a:ln w="31750">
            <a:solidFill>
              <a:schemeClr val="tx1"/>
            </a:solidFill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4C7DA72-277B-4D49-83F1-C8D94526D83F}"/>
              </a:ext>
            </a:extLst>
          </p:cNvPr>
          <p:cNvCxnSpPr>
            <a:cxnSpLocks/>
            <a:stCxn id="12" idx="0"/>
          </p:cNvCxnSpPr>
          <p:nvPr/>
        </p:nvCxnSpPr>
        <p:spPr>
          <a:xfrm flipV="1">
            <a:off x="4003430" y="2636447"/>
            <a:ext cx="0" cy="539933"/>
          </a:xfrm>
          <a:prstGeom prst="straightConnector1">
            <a:avLst/>
          </a:prstGeom>
          <a:ln w="31750">
            <a:solidFill>
              <a:schemeClr val="tx1"/>
            </a:solidFill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11B1340-4677-4310-A6D0-737A616C8FF4}"/>
              </a:ext>
            </a:extLst>
          </p:cNvPr>
          <p:cNvCxnSpPr>
            <a:cxnSpLocks/>
            <a:stCxn id="14" idx="3"/>
            <a:endCxn id="15" idx="1"/>
          </p:cNvCxnSpPr>
          <p:nvPr/>
        </p:nvCxnSpPr>
        <p:spPr>
          <a:xfrm>
            <a:off x="4894735" y="2042618"/>
            <a:ext cx="527190" cy="24248"/>
          </a:xfrm>
          <a:prstGeom prst="straightConnector1">
            <a:avLst/>
          </a:prstGeom>
          <a:ln w="31750">
            <a:solidFill>
              <a:schemeClr val="tx1"/>
            </a:solidFill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3196079-2B02-4BB4-BFB9-EC97DE092EA8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6313231" y="2636447"/>
            <a:ext cx="0" cy="538881"/>
          </a:xfrm>
          <a:prstGeom prst="straightConnector1">
            <a:avLst/>
          </a:prstGeom>
          <a:ln w="31750">
            <a:solidFill>
              <a:schemeClr val="tx1"/>
            </a:solidFill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66A00F0-4CC1-44DD-B409-73CF77F48F68}"/>
              </a:ext>
            </a:extLst>
          </p:cNvPr>
          <p:cNvCxnSpPr>
            <a:cxnSpLocks/>
          </p:cNvCxnSpPr>
          <p:nvPr/>
        </p:nvCxnSpPr>
        <p:spPr>
          <a:xfrm flipH="1">
            <a:off x="6313229" y="4365458"/>
            <a:ext cx="2" cy="404869"/>
          </a:xfrm>
          <a:prstGeom prst="straightConnector1">
            <a:avLst/>
          </a:prstGeom>
          <a:ln w="31750">
            <a:solidFill>
              <a:schemeClr val="tx1"/>
            </a:solidFill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A2501D7D-6223-470C-92F9-7C8B7E734232}"/>
              </a:ext>
            </a:extLst>
          </p:cNvPr>
          <p:cNvCxnSpPr>
            <a:cxnSpLocks/>
            <a:stCxn id="17" idx="3"/>
            <a:endCxn id="48" idx="1"/>
          </p:cNvCxnSpPr>
          <p:nvPr/>
        </p:nvCxnSpPr>
        <p:spPr>
          <a:xfrm>
            <a:off x="7204534" y="5300379"/>
            <a:ext cx="778929" cy="33618"/>
          </a:xfrm>
          <a:prstGeom prst="straightConnector1">
            <a:avLst/>
          </a:prstGeom>
          <a:ln w="31750">
            <a:solidFill>
              <a:schemeClr val="tx1"/>
            </a:solidFill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Diamond 57">
            <a:extLst>
              <a:ext uri="{FF2B5EF4-FFF2-40B4-BE49-F238E27FC236}">
                <a16:creationId xmlns:a16="http://schemas.microsoft.com/office/drawing/2014/main" id="{2E016BD6-67FE-47FF-A2E8-8708F18C3288}"/>
              </a:ext>
            </a:extLst>
          </p:cNvPr>
          <p:cNvSpPr/>
          <p:nvPr/>
        </p:nvSpPr>
        <p:spPr>
          <a:xfrm>
            <a:off x="7981892" y="3160571"/>
            <a:ext cx="1512273" cy="1325563"/>
          </a:xfrm>
          <a:prstGeom prst="diamond">
            <a:avLst/>
          </a:prstGeom>
          <a:noFill/>
          <a:ln w="476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Счёт оплачен?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BAC6E17D-2ACC-4068-B557-D4D16D8310F5}"/>
              </a:ext>
            </a:extLst>
          </p:cNvPr>
          <p:cNvCxnSpPr>
            <a:cxnSpLocks/>
          </p:cNvCxnSpPr>
          <p:nvPr/>
        </p:nvCxnSpPr>
        <p:spPr>
          <a:xfrm flipV="1">
            <a:off x="10747768" y="4354088"/>
            <a:ext cx="0" cy="370219"/>
          </a:xfrm>
          <a:prstGeom prst="straightConnector1">
            <a:avLst/>
          </a:prstGeom>
          <a:ln w="31750">
            <a:solidFill>
              <a:schemeClr val="tx1"/>
            </a:solidFill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79A9BC2-7671-4147-8853-55D9B35EC9B9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495736" y="5333997"/>
            <a:ext cx="360726" cy="0"/>
          </a:xfrm>
          <a:prstGeom prst="straightConnector1">
            <a:avLst/>
          </a:prstGeom>
          <a:ln w="31750">
            <a:solidFill>
              <a:schemeClr val="tx1"/>
            </a:solidFill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DF791799-5379-4B05-B167-5076F1C2360A}"/>
              </a:ext>
            </a:extLst>
          </p:cNvPr>
          <p:cNvCxnSpPr>
            <a:cxnSpLocks/>
          </p:cNvCxnSpPr>
          <p:nvPr/>
        </p:nvCxnSpPr>
        <p:spPr>
          <a:xfrm flipH="1">
            <a:off x="6329266" y="4580377"/>
            <a:ext cx="1293206" cy="0"/>
          </a:xfrm>
          <a:prstGeom prst="straightConnector1">
            <a:avLst/>
          </a:prstGeom>
          <a:ln w="31750">
            <a:solidFill>
              <a:schemeClr val="tx1"/>
            </a:solidFill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C5ABB523-3745-4F9A-8988-934ED931E0A5}"/>
              </a:ext>
            </a:extLst>
          </p:cNvPr>
          <p:cNvCxnSpPr>
            <a:cxnSpLocks/>
          </p:cNvCxnSpPr>
          <p:nvPr/>
        </p:nvCxnSpPr>
        <p:spPr>
          <a:xfrm flipV="1">
            <a:off x="8739605" y="2795723"/>
            <a:ext cx="1" cy="363978"/>
          </a:xfrm>
          <a:prstGeom prst="straightConnector1">
            <a:avLst/>
          </a:prstGeom>
          <a:ln w="31750">
            <a:solidFill>
              <a:schemeClr val="tx1"/>
            </a:solidFill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52A85A05-7D67-4ACC-A8F0-C8BD6648C6A9}"/>
              </a:ext>
            </a:extLst>
          </p:cNvPr>
          <p:cNvSpPr txBox="1"/>
          <p:nvPr/>
        </p:nvSpPr>
        <p:spPr>
          <a:xfrm>
            <a:off x="7641340" y="3551127"/>
            <a:ext cx="428322" cy="25314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Да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638B462-09F5-43D8-880B-C080F7F1A874}"/>
              </a:ext>
            </a:extLst>
          </p:cNvPr>
          <p:cNvSpPr txBox="1"/>
          <p:nvPr/>
        </p:nvSpPr>
        <p:spPr>
          <a:xfrm>
            <a:off x="8838451" y="2862972"/>
            <a:ext cx="365806" cy="25314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Нет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68441FDD-3B38-4117-B9C8-FB95F6DFDBA8}"/>
              </a:ext>
            </a:extLst>
          </p:cNvPr>
          <p:cNvSpPr/>
          <p:nvPr/>
        </p:nvSpPr>
        <p:spPr>
          <a:xfrm>
            <a:off x="8083824" y="1552454"/>
            <a:ext cx="1311564" cy="1241390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Сервис прекращается после льготного (grace) периода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17B6474-5D33-564C-9B73-F6743AECED70}"/>
              </a:ext>
            </a:extLst>
          </p:cNvPr>
          <p:cNvGrpSpPr/>
          <p:nvPr/>
        </p:nvGrpSpPr>
        <p:grpSpPr>
          <a:xfrm>
            <a:off x="7116591" y="6106109"/>
            <a:ext cx="2053079" cy="537829"/>
            <a:chOff x="3112124" y="6217559"/>
            <a:chExt cx="2053079" cy="537829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1EC8403C-4A98-4D4C-B837-97DE1FF4EF1B}"/>
                </a:ext>
              </a:extLst>
            </p:cNvPr>
            <p:cNvSpPr/>
            <p:nvPr/>
          </p:nvSpPr>
          <p:spPr>
            <a:xfrm>
              <a:off x="3112124" y="6264357"/>
              <a:ext cx="393076" cy="174171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7B5445B1-0606-1543-B335-CE33CA040076}"/>
                </a:ext>
              </a:extLst>
            </p:cNvPr>
            <p:cNvSpPr/>
            <p:nvPr/>
          </p:nvSpPr>
          <p:spPr>
            <a:xfrm>
              <a:off x="3112124" y="6517713"/>
              <a:ext cx="393076" cy="174171"/>
            </a:xfrm>
            <a:prstGeom prst="roundRect">
              <a:avLst/>
            </a:prstGeom>
            <a:noFill/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208957B-0CE1-1342-856E-2AE56C29A11E}"/>
                </a:ext>
              </a:extLst>
            </p:cNvPr>
            <p:cNvSpPr txBox="1"/>
            <p:nvPr/>
          </p:nvSpPr>
          <p:spPr>
            <a:xfrm>
              <a:off x="3512073" y="6217559"/>
              <a:ext cx="1646257" cy="267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189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Процесс заказа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64927B6-6D09-A44F-A6A1-19AB78CB9E3F}"/>
                </a:ext>
              </a:extLst>
            </p:cNvPr>
            <p:cNvSpPr txBox="1"/>
            <p:nvPr/>
          </p:nvSpPr>
          <p:spPr>
            <a:xfrm>
              <a:off x="3518946" y="6487622"/>
              <a:ext cx="1646257" cy="267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189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Процесс биллинга</a:t>
              </a:r>
            </a:p>
          </p:txBody>
        </p:sp>
      </p:grpSp>
      <p:sp>
        <p:nvSpPr>
          <p:cNvPr id="52" name="Rectangle: Rounded Corners 17">
            <a:extLst>
              <a:ext uri="{FF2B5EF4-FFF2-40B4-BE49-F238E27FC236}">
                <a16:creationId xmlns:a16="http://schemas.microsoft.com/office/drawing/2014/main" id="{8EB2D645-61F5-EA45-845B-D0488CBCB832}"/>
              </a:ext>
            </a:extLst>
          </p:cNvPr>
          <p:cNvSpPr/>
          <p:nvPr/>
        </p:nvSpPr>
        <p:spPr>
          <a:xfrm>
            <a:off x="9802837" y="3235905"/>
            <a:ext cx="1782611" cy="1152144"/>
          </a:xfrm>
          <a:prstGeom prst="roundRect">
            <a:avLst/>
          </a:prstGeom>
          <a:noFill/>
          <a:ln w="476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MSSP получает ежемесячный счет 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80871670-FCF1-0046-AC27-007B579069D7}"/>
              </a:ext>
            </a:extLst>
          </p:cNvPr>
          <p:cNvCxnSpPr>
            <a:cxnSpLocks/>
            <a:stCxn id="52" idx="1"/>
            <a:endCxn id="58" idx="3"/>
          </p:cNvCxnSpPr>
          <p:nvPr/>
        </p:nvCxnSpPr>
        <p:spPr>
          <a:xfrm flipH="1">
            <a:off x="9494165" y="3811977"/>
            <a:ext cx="308672" cy="11376"/>
          </a:xfrm>
          <a:prstGeom prst="straightConnector1">
            <a:avLst/>
          </a:prstGeom>
          <a:ln w="31750">
            <a:solidFill>
              <a:schemeClr val="tx1"/>
            </a:solidFill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D36A1EC8-2C77-E246-B468-02C7B77A9FB9}"/>
              </a:ext>
            </a:extLst>
          </p:cNvPr>
          <p:cNvCxnSpPr>
            <a:cxnSpLocks/>
          </p:cNvCxnSpPr>
          <p:nvPr/>
        </p:nvCxnSpPr>
        <p:spPr>
          <a:xfrm>
            <a:off x="7635172" y="3809786"/>
            <a:ext cx="0" cy="784625"/>
          </a:xfrm>
          <a:prstGeom prst="straightConnector1">
            <a:avLst/>
          </a:prstGeom>
          <a:ln w="31750">
            <a:solidFill>
              <a:schemeClr val="tx1"/>
            </a:solidFill>
            <a:headEnd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DE66D3EC-02EB-4D42-B350-AC3BF1E15080}"/>
              </a:ext>
            </a:extLst>
          </p:cNvPr>
          <p:cNvCxnSpPr>
            <a:cxnSpLocks/>
            <a:stCxn id="58" idx="1"/>
          </p:cNvCxnSpPr>
          <p:nvPr/>
        </p:nvCxnSpPr>
        <p:spPr>
          <a:xfrm flipH="1">
            <a:off x="7639764" y="3823353"/>
            <a:ext cx="342128" cy="0"/>
          </a:xfrm>
          <a:prstGeom prst="straightConnector1">
            <a:avLst/>
          </a:prstGeom>
          <a:ln w="31750">
            <a:solidFill>
              <a:schemeClr val="tx1"/>
            </a:solidFill>
            <a:headEnd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Diamond 47">
            <a:extLst>
              <a:ext uri="{FF2B5EF4-FFF2-40B4-BE49-F238E27FC236}">
                <a16:creationId xmlns:a16="http://schemas.microsoft.com/office/drawing/2014/main" id="{2E016BD6-67FE-47FF-A2E8-8708F18C3288}"/>
              </a:ext>
            </a:extLst>
          </p:cNvPr>
          <p:cNvSpPr/>
          <p:nvPr/>
        </p:nvSpPr>
        <p:spPr>
          <a:xfrm>
            <a:off x="7983463" y="4671215"/>
            <a:ext cx="1512273" cy="1325563"/>
          </a:xfrm>
          <a:prstGeom prst="diamond">
            <a:avLst/>
          </a:prstGeom>
          <a:noFill/>
          <a:ln w="476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Больше 1000?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378704" y="5087413"/>
            <a:ext cx="428322" cy="25314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algn="ctr" defTabSz="457189">
              <a:lnSpc>
                <a:spcPct val="95000"/>
              </a:lnSpc>
              <a:spcAft>
                <a:spcPts val="600"/>
              </a:spcAft>
              <a:defRPr sz="1100">
                <a:cs typeface="Arial" panose="020B0604020202020204" pitchFamily="34" charset="0"/>
              </a:defRPr>
            </a:lvl1pPr>
          </a:lstStyle>
          <a:p>
            <a:pPr marL="0" marR="0" lvl="0" indent="0" algn="ctr" defTabSz="457189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Да</a:t>
            </a:r>
          </a:p>
        </p:txBody>
      </p:sp>
      <p:cxnSp>
        <p:nvCxnSpPr>
          <p:cNvPr id="51" name="Elbow Connector 50"/>
          <p:cNvCxnSpPr/>
          <p:nvPr/>
        </p:nvCxnSpPr>
        <p:spPr>
          <a:xfrm rot="16200000" flipV="1">
            <a:off x="6927817" y="4052368"/>
            <a:ext cx="895567" cy="342127"/>
          </a:xfrm>
          <a:prstGeom prst="bentConnector2">
            <a:avLst/>
          </a:prstGeom>
          <a:ln w="31750">
            <a:solidFill>
              <a:schemeClr val="tx1"/>
            </a:solidFill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546663" y="4658515"/>
            <a:ext cx="1192937" cy="1489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5638B462-09F5-43D8-880B-C080F7F1A874}"/>
              </a:ext>
            </a:extLst>
          </p:cNvPr>
          <p:cNvSpPr txBox="1"/>
          <p:nvPr/>
        </p:nvSpPr>
        <p:spPr>
          <a:xfrm>
            <a:off x="7848105" y="4432967"/>
            <a:ext cx="365806" cy="25314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Нет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47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87D3FC9-2A83-B842-90E4-4B61B1DFD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Преимущества для партнера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020859C-F68A-8A4C-ADDD-25E0DEF139A8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082693417"/>
              </p:ext>
            </p:extLst>
          </p:nvPr>
        </p:nvGraphicFramePr>
        <p:xfrm>
          <a:off x="1030288" y="1012825"/>
          <a:ext cx="11161712" cy="5326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177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5FE6F5-926D-D942-A529-A03422BED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Архитектура MSSP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73D3A1-1F67-1045-BC55-9DE3FF4F4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16" y="1445511"/>
            <a:ext cx="2027096" cy="723963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D95EE4C-F10D-1A4D-9EF7-B5338384EBBA}"/>
              </a:ext>
            </a:extLst>
          </p:cNvPr>
          <p:cNvSpPr/>
          <p:nvPr/>
        </p:nvSpPr>
        <p:spPr>
          <a:xfrm>
            <a:off x="6451763" y="693619"/>
            <a:ext cx="4992624" cy="3438144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r>
              <a:rPr lang="en-GB" sz="3600"/>
              <a:t>Backend as a Service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F9AA59-C6DB-524A-AE87-1299449226E2}"/>
              </a:ext>
            </a:extLst>
          </p:cNvPr>
          <p:cNvSpPr/>
          <p:nvPr/>
        </p:nvSpPr>
        <p:spPr>
          <a:xfrm>
            <a:off x="8427699" y="4262001"/>
            <a:ext cx="37643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/>
              <a:t>https://</a:t>
            </a:r>
            <a:r>
              <a:rPr lang="en-GB" err="1"/>
              <a:t>fortiedr.ftnt.com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45B7A3-6FBB-9346-989A-A4358C0D2F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16" y="2716422"/>
            <a:ext cx="2026080" cy="723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CA546FB-1F41-F140-AB2B-FC6D80FEC8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16" y="5116693"/>
            <a:ext cx="2027096" cy="723963"/>
          </a:xfrm>
          <a:prstGeom prst="rect">
            <a:avLst/>
          </a:prstGeom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432E425-CCBE-3D46-907F-15E913CC9605}"/>
              </a:ext>
            </a:extLst>
          </p:cNvPr>
          <p:cNvSpPr/>
          <p:nvPr/>
        </p:nvSpPr>
        <p:spPr>
          <a:xfrm>
            <a:off x="457498" y="1297579"/>
            <a:ext cx="2432304" cy="997130"/>
          </a:xfrm>
          <a:prstGeom prst="roundRect">
            <a:avLst/>
          </a:pr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endParaRPr lang="en-GB" sz="1400" err="1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F004FCD5-6029-E243-AE93-12C2B9FBBC23}"/>
              </a:ext>
            </a:extLst>
          </p:cNvPr>
          <p:cNvSpPr/>
          <p:nvPr/>
        </p:nvSpPr>
        <p:spPr>
          <a:xfrm>
            <a:off x="457498" y="2529148"/>
            <a:ext cx="2432304" cy="997130"/>
          </a:xfrm>
          <a:prstGeom prst="roundRect">
            <a:avLst/>
          </a:pr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endParaRPr lang="en-GB" sz="1400" err="1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CC4CA1C-C9EA-C747-9016-0948F9FD5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7699" y="4631333"/>
            <a:ext cx="2744725" cy="1698602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094ECE0-A769-A345-82D2-B01BD5040B7E}"/>
              </a:ext>
            </a:extLst>
          </p:cNvPr>
          <p:cNvSpPr/>
          <p:nvPr/>
        </p:nvSpPr>
        <p:spPr>
          <a:xfrm>
            <a:off x="457498" y="4980109"/>
            <a:ext cx="2432304" cy="997130"/>
          </a:xfrm>
          <a:prstGeom prst="roundRect">
            <a:avLst/>
          </a:pr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endParaRPr lang="en-GB" sz="1400" err="1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3A4F3ADB-4B0D-6F44-875C-1F7557EE7BA8}"/>
              </a:ext>
            </a:extLst>
          </p:cNvPr>
          <p:cNvSpPr/>
          <p:nvPr/>
        </p:nvSpPr>
        <p:spPr>
          <a:xfrm>
            <a:off x="2889504" y="1316736"/>
            <a:ext cx="3547872" cy="1142148"/>
          </a:xfrm>
          <a:custGeom>
            <a:avLst/>
            <a:gdLst>
              <a:gd name="connsiteX0" fmla="*/ 0 w 3547872"/>
              <a:gd name="connsiteY0" fmla="*/ 493776 h 634683"/>
              <a:gd name="connsiteX1" fmla="*/ 1335024 w 3547872"/>
              <a:gd name="connsiteY1" fmla="*/ 603504 h 634683"/>
              <a:gd name="connsiteX2" fmla="*/ 3547872 w 3547872"/>
              <a:gd name="connsiteY2" fmla="*/ 0 h 634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47872" h="634683">
                <a:moveTo>
                  <a:pt x="0" y="493776"/>
                </a:moveTo>
                <a:cubicBezTo>
                  <a:pt x="371856" y="589788"/>
                  <a:pt x="743712" y="685800"/>
                  <a:pt x="1335024" y="603504"/>
                </a:cubicBezTo>
                <a:cubicBezTo>
                  <a:pt x="1926336" y="521208"/>
                  <a:pt x="2737104" y="260604"/>
                  <a:pt x="3547872" y="0"/>
                </a:cubicBez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56FE27C1-69FA-F44A-9B96-61E09A2D48A3}"/>
              </a:ext>
            </a:extLst>
          </p:cNvPr>
          <p:cNvSpPr/>
          <p:nvPr/>
        </p:nvSpPr>
        <p:spPr>
          <a:xfrm>
            <a:off x="2907792" y="2581749"/>
            <a:ext cx="3529584" cy="380907"/>
          </a:xfrm>
          <a:custGeom>
            <a:avLst/>
            <a:gdLst>
              <a:gd name="connsiteX0" fmla="*/ 0 w 3529584"/>
              <a:gd name="connsiteY0" fmla="*/ 380907 h 380907"/>
              <a:gd name="connsiteX1" fmla="*/ 1737360 w 3529584"/>
              <a:gd name="connsiteY1" fmla="*/ 33435 h 380907"/>
              <a:gd name="connsiteX2" fmla="*/ 3529584 w 3529584"/>
              <a:gd name="connsiteY2" fmla="*/ 33435 h 380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9584" h="380907">
                <a:moveTo>
                  <a:pt x="0" y="380907"/>
                </a:moveTo>
                <a:cubicBezTo>
                  <a:pt x="574548" y="236127"/>
                  <a:pt x="1149096" y="91347"/>
                  <a:pt x="1737360" y="33435"/>
                </a:cubicBezTo>
                <a:cubicBezTo>
                  <a:pt x="2325624" y="-24477"/>
                  <a:pt x="2927604" y="4479"/>
                  <a:pt x="3529584" y="33435"/>
                </a:cubicBez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576F7BEB-5913-CD4B-A8F1-368CB3BB9E9C}"/>
              </a:ext>
            </a:extLst>
          </p:cNvPr>
          <p:cNvSpPr/>
          <p:nvPr/>
        </p:nvSpPr>
        <p:spPr>
          <a:xfrm>
            <a:off x="2889504" y="2639051"/>
            <a:ext cx="3566160" cy="2829061"/>
          </a:xfrm>
          <a:custGeom>
            <a:avLst/>
            <a:gdLst>
              <a:gd name="connsiteX0" fmla="*/ 0 w 3566160"/>
              <a:gd name="connsiteY0" fmla="*/ 2829061 h 2829061"/>
              <a:gd name="connsiteX1" fmla="*/ 914400 w 3566160"/>
              <a:gd name="connsiteY1" fmla="*/ 2207269 h 2829061"/>
              <a:gd name="connsiteX2" fmla="*/ 1773936 w 3566160"/>
              <a:gd name="connsiteY2" fmla="*/ 85861 h 2829061"/>
              <a:gd name="connsiteX3" fmla="*/ 3566160 w 3566160"/>
              <a:gd name="connsiteY3" fmla="*/ 616213 h 2829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66160" h="2829061">
                <a:moveTo>
                  <a:pt x="0" y="2829061"/>
                </a:moveTo>
                <a:cubicBezTo>
                  <a:pt x="309372" y="2746765"/>
                  <a:pt x="618744" y="2664469"/>
                  <a:pt x="914400" y="2207269"/>
                </a:cubicBezTo>
                <a:cubicBezTo>
                  <a:pt x="1210056" y="1750069"/>
                  <a:pt x="1331976" y="351037"/>
                  <a:pt x="1773936" y="85861"/>
                </a:cubicBezTo>
                <a:cubicBezTo>
                  <a:pt x="2215896" y="-179315"/>
                  <a:pt x="2891028" y="218449"/>
                  <a:pt x="3566160" y="616213"/>
                </a:cubicBez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Graphic 54">
            <a:extLst>
              <a:ext uri="{FF2B5EF4-FFF2-40B4-BE49-F238E27FC236}">
                <a16:creationId xmlns:a16="http://schemas.microsoft.com/office/drawing/2014/main" id="{DB177E26-7843-5B46-A8C6-8274400C96BA}"/>
              </a:ext>
            </a:extLst>
          </p:cNvPr>
          <p:cNvSpPr/>
          <p:nvPr/>
        </p:nvSpPr>
        <p:spPr>
          <a:xfrm>
            <a:off x="4035085" y="2077569"/>
            <a:ext cx="1256710" cy="762222"/>
          </a:xfrm>
          <a:custGeom>
            <a:avLst/>
            <a:gdLst>
              <a:gd name="connsiteX0" fmla="*/ 133064 w 837007"/>
              <a:gd name="connsiteY0" fmla="*/ 182125 h 515443"/>
              <a:gd name="connsiteX1" fmla="*/ 208712 w 837007"/>
              <a:gd name="connsiteY1" fmla="*/ 92883 h 515443"/>
              <a:gd name="connsiteX2" fmla="*/ 312806 w 837007"/>
              <a:gd name="connsiteY2" fmla="*/ 88142 h 515443"/>
              <a:gd name="connsiteX3" fmla="*/ 502553 w 837007"/>
              <a:gd name="connsiteY3" fmla="*/ 0 h 515443"/>
              <a:gd name="connsiteX4" fmla="*/ 724860 w 837007"/>
              <a:gd name="connsiteY4" fmla="*/ 179820 h 515443"/>
              <a:gd name="connsiteX5" fmla="*/ 836943 w 837007"/>
              <a:gd name="connsiteY5" fmla="*/ 325222 h 515443"/>
              <a:gd name="connsiteX6" fmla="*/ 410116 w 837007"/>
              <a:gd name="connsiteY6" fmla="*/ 515205 h 515443"/>
              <a:gd name="connsiteX7" fmla="*/ 0 w 837007"/>
              <a:gd name="connsiteY7" fmla="*/ 322864 h 515443"/>
              <a:gd name="connsiteX8" fmla="*/ 133064 w 837007"/>
              <a:gd name="connsiteY8" fmla="*/ 182125 h 515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7007" h="515443">
                <a:moveTo>
                  <a:pt x="133064" y="182125"/>
                </a:moveTo>
                <a:cubicBezTo>
                  <a:pt x="133064" y="182125"/>
                  <a:pt x="139796" y="120832"/>
                  <a:pt x="208712" y="92883"/>
                </a:cubicBezTo>
                <a:cubicBezTo>
                  <a:pt x="277628" y="64935"/>
                  <a:pt x="312806" y="88142"/>
                  <a:pt x="312806" y="88142"/>
                </a:cubicBezTo>
                <a:cubicBezTo>
                  <a:pt x="312806" y="88142"/>
                  <a:pt x="353092" y="184"/>
                  <a:pt x="502553" y="0"/>
                </a:cubicBezTo>
                <a:cubicBezTo>
                  <a:pt x="714251" y="-236"/>
                  <a:pt x="724860" y="179820"/>
                  <a:pt x="724860" y="179820"/>
                </a:cubicBezTo>
                <a:cubicBezTo>
                  <a:pt x="724860" y="179820"/>
                  <a:pt x="833930" y="219294"/>
                  <a:pt x="836943" y="325222"/>
                </a:cubicBezTo>
                <a:cubicBezTo>
                  <a:pt x="841186" y="474029"/>
                  <a:pt x="635251" y="519187"/>
                  <a:pt x="410116" y="515205"/>
                </a:cubicBezTo>
                <a:cubicBezTo>
                  <a:pt x="83060" y="509443"/>
                  <a:pt x="0" y="433716"/>
                  <a:pt x="0" y="322864"/>
                </a:cubicBezTo>
                <a:cubicBezTo>
                  <a:pt x="0" y="212013"/>
                  <a:pt x="133064" y="182125"/>
                  <a:pt x="133064" y="182125"/>
                </a:cubicBezTo>
                <a:close/>
              </a:path>
            </a:pathLst>
          </a:custGeom>
          <a:solidFill>
            <a:srgbClr val="FFFFFF"/>
          </a:solidFill>
          <a:ln w="4445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58BDA26-274F-9749-9B92-581B0B98BA42}"/>
              </a:ext>
            </a:extLst>
          </p:cNvPr>
          <p:cNvSpPr/>
          <p:nvPr/>
        </p:nvSpPr>
        <p:spPr>
          <a:xfrm>
            <a:off x="632418" y="1006529"/>
            <a:ext cx="25871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/>
              <a:t>Tenant1 (Organization1)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3239CB3-BA3F-2A42-89A4-01FC8F12F4B1}"/>
              </a:ext>
            </a:extLst>
          </p:cNvPr>
          <p:cNvSpPr/>
          <p:nvPr/>
        </p:nvSpPr>
        <p:spPr>
          <a:xfrm>
            <a:off x="632418" y="2258040"/>
            <a:ext cx="25871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/>
              <a:t>Tenant2 (Organization2)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6FE69D2-952F-E642-9E70-1B033B618A90}"/>
              </a:ext>
            </a:extLst>
          </p:cNvPr>
          <p:cNvSpPr/>
          <p:nvPr/>
        </p:nvSpPr>
        <p:spPr>
          <a:xfrm>
            <a:off x="576374" y="4685994"/>
            <a:ext cx="25871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/>
              <a:t>Tenant100 (Organization100)</a:t>
            </a:r>
          </a:p>
        </p:txBody>
      </p:sp>
    </p:spTree>
    <p:extLst>
      <p:ext uri="{BB962C8B-B14F-4D97-AF65-F5344CB8AC3E}">
        <p14:creationId xmlns:p14="http://schemas.microsoft.com/office/powerpoint/2010/main" val="350401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5FE6F5-926D-D942-A529-A03422BED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Масштабирование MSSP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C6C635-A355-8E40-BBBB-12745E2ADD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MSSP не нужно об этом заботиться Наша команда, ответственная за backend, проактивно отслеживает все среды и масштабирует их в соответствии с количеством лицензий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 1 среда может разместить до 100 организаций (tenants) или до 100 тысяч конечных точек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MSSP уровня 3 могут иметь право на 2 среды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22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Спецпредложение при запуске программы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EMEA Q2 &amp; Q3</a:t>
            </a:r>
          </a:p>
        </p:txBody>
      </p:sp>
    </p:spTree>
    <p:extLst>
      <p:ext uri="{BB962C8B-B14F-4D97-AF65-F5344CB8AC3E}">
        <p14:creationId xmlns:p14="http://schemas.microsoft.com/office/powerpoint/2010/main" val="388378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EMEA Q2 &amp; Q3 Promotion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Запуск программы FortiEDR MSSP</a:t>
            </a:r>
          </a:p>
        </p:txBody>
      </p:sp>
      <p:pic>
        <p:nvPicPr>
          <p:cNvPr id="5" name="Picture 200">
            <a:extLst>
              <a:ext uri="{FF2B5EF4-FFF2-40B4-BE49-F238E27FC236}">
                <a16:creationId xmlns:a16="http://schemas.microsoft.com/office/drawing/2014/main" id="{6AA18EF2-B251-364A-9FEF-40AD91CE09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4336" y="210746"/>
            <a:ext cx="910321" cy="910321"/>
          </a:xfrm>
          <a:prstGeom prst="rect">
            <a:avLst/>
          </a:prstGeom>
        </p:spPr>
      </p:pic>
      <p:sp>
        <p:nvSpPr>
          <p:cNvPr id="35" name="Content Placeholder 1">
            <a:extLst>
              <a:ext uri="{FF2B5EF4-FFF2-40B4-BE49-F238E27FC236}">
                <a16:creationId xmlns:a16="http://schemas.microsoft.com/office/drawing/2014/main" id="{71A57A96-CCB5-7A4F-B6E6-507FB7E4FCF0}"/>
              </a:ext>
            </a:extLst>
          </p:cNvPr>
          <p:cNvSpPr txBox="1">
            <a:spLocks/>
          </p:cNvSpPr>
          <p:nvPr/>
        </p:nvSpPr>
        <p:spPr>
          <a:xfrm>
            <a:off x="2749321" y="2084648"/>
            <a:ext cx="8407669" cy="18712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234910" indent="-234910" algn="l" defTabSz="91424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6"/>
              </a:buClr>
              <a:buFont typeface="Wingdings" panose="05000000000000000000" pitchFamily="2" charset="2"/>
              <a:buChar char="§"/>
              <a:defRPr lang="en-US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5843" indent="-256073" algn="l" defTabSz="91424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Arial" panose="020B0604020202020204" pitchFamily="34" charset="0"/>
              <a:buChar char="»"/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4078" indent="-241258" algn="l" defTabSz="91424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Wingdings" panose="05000000000000000000" pitchFamily="2" charset="2"/>
              <a:buChar char="§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7127" indent="-256073" algn="l" defTabSz="91424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Arial" panose="020B0604020202020204" pitchFamily="34" charset="0"/>
              <a:buChar char="»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3991" indent="-243375" algn="l" defTabSz="91424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Wingdings" panose="05000000000000000000" pitchFamily="2" charset="2"/>
              <a:buChar char="§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60" indent="-228560" algn="l" defTabSz="914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80" indent="-228560" algn="l" defTabSz="914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00" indent="-228560" algn="l" defTabSz="914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20" indent="-228560" algn="l" defTabSz="914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4910" marR="0" lvl="0" indent="-234910" algn="l" defTabSz="91424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3E51">
                  <a:lumMod val="50000"/>
                  <a:lumOff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31E2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Могут участвовать партнёры любого уровня MSSP, требуется подтверждение от представительства Fortinet</a:t>
            </a:r>
          </a:p>
          <a:p>
            <a:pPr marL="234910" marR="0" lvl="0" indent="-234910" algn="l" defTabSz="91424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3E51">
                  <a:lumMod val="50000"/>
                  <a:lumOff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31E2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Специальная цена вступления в программу со скидкой, в Q2 &amp; Q3</a:t>
            </a:r>
          </a:p>
          <a:p>
            <a:pPr marL="234910" marR="0" lvl="0" indent="-234910" algn="l" defTabSz="91424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3E51">
                  <a:lumMod val="50000"/>
                  <a:lumOff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31E2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Модель взаимодействия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srgbClr val="131E2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помогает партнеру MSSP создавать собственные службы управляемого обнаружения и ответа (MDR).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131E2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" name="Round Diagonal Corner Rectangle 36">
            <a:extLst>
              <a:ext uri="{FF2B5EF4-FFF2-40B4-BE49-F238E27FC236}">
                <a16:creationId xmlns:a16="http://schemas.microsoft.com/office/drawing/2014/main" id="{FF96A0E0-90C8-184B-852B-6476759D575B}"/>
              </a:ext>
            </a:extLst>
          </p:cNvPr>
          <p:cNvSpPr/>
          <p:nvPr/>
        </p:nvSpPr>
        <p:spPr bwMode="invGray">
          <a:xfrm>
            <a:off x="2749320" y="2018963"/>
            <a:ext cx="8527435" cy="1936957"/>
          </a:xfrm>
          <a:prstGeom prst="round2DiagRect">
            <a:avLst/>
          </a:prstGeom>
          <a:noFill/>
          <a:ln w="9525">
            <a:gradFill flip="none" rotWithShape="1">
              <a:gsLst>
                <a:gs pos="0">
                  <a:srgbClr val="0071CE">
                    <a:lumMod val="89000"/>
                  </a:srgbClr>
                </a:gs>
                <a:gs pos="23000">
                  <a:srgbClr val="0071CE">
                    <a:lumMod val="89000"/>
                  </a:srgbClr>
                </a:gs>
                <a:gs pos="69000">
                  <a:srgbClr val="0071CE">
                    <a:lumMod val="75000"/>
                  </a:srgbClr>
                </a:gs>
                <a:gs pos="97000">
                  <a:srgbClr val="0071CE">
                    <a:lumMod val="7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round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31E28"/>
              </a:solidFill>
              <a:effectLst/>
              <a:uLnTx/>
              <a:uFillTx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72B2084-C76F-2D49-A48B-F96AE0AB4314}"/>
              </a:ext>
            </a:extLst>
          </p:cNvPr>
          <p:cNvGrpSpPr/>
          <p:nvPr/>
        </p:nvGrpSpPr>
        <p:grpSpPr>
          <a:xfrm>
            <a:off x="335635" y="2127547"/>
            <a:ext cx="2300967" cy="1843106"/>
            <a:chOff x="506627" y="4032490"/>
            <a:chExt cx="2300967" cy="1843106"/>
          </a:xfrm>
          <a:solidFill>
            <a:srgbClr val="6AD1E3"/>
          </a:solidFill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047A94FF-DB70-104A-862C-703712073F90}"/>
                </a:ext>
              </a:extLst>
            </p:cNvPr>
            <p:cNvSpPr/>
            <p:nvPr/>
          </p:nvSpPr>
          <p:spPr bwMode="invGray">
            <a:xfrm>
              <a:off x="506627" y="4032490"/>
              <a:ext cx="2300967" cy="1843106"/>
            </a:xfrm>
            <a:prstGeom prst="roundRect">
              <a:avLst/>
            </a:prstGeom>
            <a:solidFill>
              <a:srgbClr val="6AD1E3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131E28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53387F8-649A-7F4E-A44A-49A625CE6619}"/>
                </a:ext>
              </a:extLst>
            </p:cNvPr>
            <p:cNvSpPr txBox="1"/>
            <p:nvPr/>
          </p:nvSpPr>
          <p:spPr>
            <a:xfrm>
              <a:off x="776585" y="4995879"/>
              <a:ext cx="1771137" cy="707886"/>
            </a:xfrm>
            <a:prstGeom prst="rect">
              <a:avLst/>
            </a:prstGeom>
            <a:solidFill>
              <a:srgbClr val="6AD1E3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Q2 &amp; Q3</a:t>
              </a:r>
              <a:b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</a:b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Promotion</a:t>
              </a:r>
            </a:p>
          </p:txBody>
        </p:sp>
      </p:grpSp>
      <p:sp>
        <p:nvSpPr>
          <p:cNvPr id="46" name="Freeform 49">
            <a:extLst>
              <a:ext uri="{FF2B5EF4-FFF2-40B4-BE49-F238E27FC236}">
                <a16:creationId xmlns:a16="http://schemas.microsoft.com/office/drawing/2014/main" id="{5D373F6E-C690-B742-8B2C-E800B5C3127C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1129132" y="2408975"/>
            <a:ext cx="713966" cy="640125"/>
          </a:xfrm>
          <a:custGeom>
            <a:avLst/>
            <a:gdLst>
              <a:gd name="T0" fmla="*/ 2959 w 3962"/>
              <a:gd name="T1" fmla="*/ 2546 h 3963"/>
              <a:gd name="T2" fmla="*/ 3397 w 3962"/>
              <a:gd name="T3" fmla="*/ 2984 h 3963"/>
              <a:gd name="T4" fmla="*/ 3464 w 3962"/>
              <a:gd name="T5" fmla="*/ 3124 h 3963"/>
              <a:gd name="T6" fmla="*/ 3343 w 3962"/>
              <a:gd name="T7" fmla="*/ 3219 h 3963"/>
              <a:gd name="T8" fmla="*/ 2736 w 3962"/>
              <a:gd name="T9" fmla="*/ 3150 h 3963"/>
              <a:gd name="T10" fmla="*/ 2752 w 3962"/>
              <a:gd name="T11" fmla="*/ 2523 h 3963"/>
              <a:gd name="T12" fmla="*/ 2896 w 3962"/>
              <a:gd name="T13" fmla="*/ 2232 h 3963"/>
              <a:gd name="T14" fmla="*/ 2500 w 3962"/>
              <a:gd name="T15" fmla="*/ 2399 h 3963"/>
              <a:gd name="T16" fmla="*/ 2262 w 3962"/>
              <a:gd name="T17" fmla="*/ 2752 h 3963"/>
              <a:gd name="T18" fmla="*/ 2262 w 3962"/>
              <a:gd name="T19" fmla="*/ 3193 h 3963"/>
              <a:gd name="T20" fmla="*/ 2500 w 3962"/>
              <a:gd name="T21" fmla="*/ 3544 h 3963"/>
              <a:gd name="T22" fmla="*/ 2896 w 3962"/>
              <a:gd name="T23" fmla="*/ 3711 h 3963"/>
              <a:gd name="T24" fmla="*/ 3325 w 3962"/>
              <a:gd name="T25" fmla="*/ 3625 h 3963"/>
              <a:gd name="T26" fmla="*/ 3625 w 3962"/>
              <a:gd name="T27" fmla="*/ 3325 h 3963"/>
              <a:gd name="T28" fmla="*/ 3711 w 3962"/>
              <a:gd name="T29" fmla="*/ 2896 h 3963"/>
              <a:gd name="T30" fmla="*/ 3544 w 3962"/>
              <a:gd name="T31" fmla="*/ 2500 h 3963"/>
              <a:gd name="T32" fmla="*/ 3193 w 3962"/>
              <a:gd name="T33" fmla="*/ 2262 h 3963"/>
              <a:gd name="T34" fmla="*/ 1734 w 3962"/>
              <a:gd name="T35" fmla="*/ 2724 h 3963"/>
              <a:gd name="T36" fmla="*/ 495 w 3962"/>
              <a:gd name="T37" fmla="*/ 2724 h 3963"/>
              <a:gd name="T38" fmla="*/ 3300 w 3962"/>
              <a:gd name="T39" fmla="*/ 2037 h 3963"/>
              <a:gd name="T40" fmla="*/ 3700 w 3962"/>
              <a:gd name="T41" fmla="*/ 2300 h 3963"/>
              <a:gd name="T42" fmla="*/ 3930 w 3962"/>
              <a:gd name="T43" fmla="*/ 2722 h 3963"/>
              <a:gd name="T44" fmla="*/ 3930 w 3962"/>
              <a:gd name="T45" fmla="*/ 3222 h 3963"/>
              <a:gd name="T46" fmla="*/ 3700 w 3962"/>
              <a:gd name="T47" fmla="*/ 3643 h 3963"/>
              <a:gd name="T48" fmla="*/ 3300 w 3962"/>
              <a:gd name="T49" fmla="*/ 3907 h 3963"/>
              <a:gd name="T50" fmla="*/ 2802 w 3962"/>
              <a:gd name="T51" fmla="*/ 3948 h 3963"/>
              <a:gd name="T52" fmla="*/ 2361 w 3962"/>
              <a:gd name="T53" fmla="*/ 3752 h 3963"/>
              <a:gd name="T54" fmla="*/ 2067 w 3962"/>
              <a:gd name="T55" fmla="*/ 3376 h 3963"/>
              <a:gd name="T56" fmla="*/ 1984 w 3962"/>
              <a:gd name="T57" fmla="*/ 2887 h 3963"/>
              <a:gd name="T58" fmla="*/ 2144 w 3962"/>
              <a:gd name="T59" fmla="*/ 2426 h 3963"/>
              <a:gd name="T60" fmla="*/ 2495 w 3962"/>
              <a:gd name="T61" fmla="*/ 2103 h 3963"/>
              <a:gd name="T62" fmla="*/ 2972 w 3962"/>
              <a:gd name="T63" fmla="*/ 1982 h 3963"/>
              <a:gd name="T64" fmla="*/ 1238 w 3962"/>
              <a:gd name="T65" fmla="*/ 1486 h 3963"/>
              <a:gd name="T66" fmla="*/ 990 w 3962"/>
              <a:gd name="T67" fmla="*/ 1486 h 3963"/>
              <a:gd name="T68" fmla="*/ 371 w 3962"/>
              <a:gd name="T69" fmla="*/ 619 h 3963"/>
              <a:gd name="T70" fmla="*/ 473 w 3962"/>
              <a:gd name="T71" fmla="*/ 819 h 3963"/>
              <a:gd name="T72" fmla="*/ 697 w 3962"/>
              <a:gd name="T73" fmla="*/ 854 h 3963"/>
              <a:gd name="T74" fmla="*/ 854 w 3962"/>
              <a:gd name="T75" fmla="*/ 697 h 3963"/>
              <a:gd name="T76" fmla="*/ 2355 w 3962"/>
              <a:gd name="T77" fmla="*/ 659 h 3963"/>
              <a:gd name="T78" fmla="*/ 2487 w 3962"/>
              <a:gd name="T79" fmla="*/ 839 h 3963"/>
              <a:gd name="T80" fmla="*/ 2714 w 3962"/>
              <a:gd name="T81" fmla="*/ 839 h 3963"/>
              <a:gd name="T82" fmla="*/ 2844 w 3962"/>
              <a:gd name="T83" fmla="*/ 659 h 3963"/>
              <a:gd name="T84" fmla="*/ 3074 w 3962"/>
              <a:gd name="T85" fmla="*/ 526 h 3963"/>
              <a:gd name="T86" fmla="*/ 3215 w 3962"/>
              <a:gd name="T87" fmla="*/ 724 h 3963"/>
              <a:gd name="T88" fmla="*/ 248 w 3962"/>
              <a:gd name="T89" fmla="*/ 2947 h 3963"/>
              <a:gd name="T90" fmla="*/ 268 w 3962"/>
              <a:gd name="T91" fmla="*/ 3219 h 3963"/>
              <a:gd name="T92" fmla="*/ 52 w 3962"/>
              <a:gd name="T93" fmla="*/ 3108 h 3963"/>
              <a:gd name="T94" fmla="*/ 3 w 3962"/>
              <a:gd name="T95" fmla="*/ 724 h 3963"/>
              <a:gd name="T96" fmla="*/ 144 w 3962"/>
              <a:gd name="T97" fmla="*/ 526 h 3963"/>
              <a:gd name="T98" fmla="*/ 2654 w 3962"/>
              <a:gd name="T99" fmla="*/ 13 h 3963"/>
              <a:gd name="T100" fmla="*/ 2724 w 3962"/>
              <a:gd name="T101" fmla="*/ 619 h 3963"/>
              <a:gd name="T102" fmla="*/ 2629 w 3962"/>
              <a:gd name="T103" fmla="*/ 739 h 3963"/>
              <a:gd name="T104" fmla="*/ 2489 w 3962"/>
              <a:gd name="T105" fmla="*/ 673 h 3963"/>
              <a:gd name="T106" fmla="*/ 2503 w 3962"/>
              <a:gd name="T107" fmla="*/ 47 h 3963"/>
              <a:gd name="T108" fmla="*/ 647 w 3962"/>
              <a:gd name="T109" fmla="*/ 3 h 3963"/>
              <a:gd name="T110" fmla="*/ 743 w 3962"/>
              <a:gd name="T111" fmla="*/ 124 h 3963"/>
              <a:gd name="T112" fmla="*/ 673 w 3962"/>
              <a:gd name="T113" fmla="*/ 730 h 3963"/>
              <a:gd name="T114" fmla="*/ 523 w 3962"/>
              <a:gd name="T115" fmla="*/ 696 h 3963"/>
              <a:gd name="T116" fmla="*/ 508 w 3962"/>
              <a:gd name="T117" fmla="*/ 69 h 3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962" h="3963">
                <a:moveTo>
                  <a:pt x="2848" y="2477"/>
                </a:moveTo>
                <a:lnTo>
                  <a:pt x="2876" y="2479"/>
                </a:lnTo>
                <a:lnTo>
                  <a:pt x="2902" y="2489"/>
                </a:lnTo>
                <a:lnTo>
                  <a:pt x="2925" y="2503"/>
                </a:lnTo>
                <a:lnTo>
                  <a:pt x="2944" y="2523"/>
                </a:lnTo>
                <a:lnTo>
                  <a:pt x="2959" y="2546"/>
                </a:lnTo>
                <a:lnTo>
                  <a:pt x="2968" y="2572"/>
                </a:lnTo>
                <a:lnTo>
                  <a:pt x="2972" y="2600"/>
                </a:lnTo>
                <a:lnTo>
                  <a:pt x="2972" y="2972"/>
                </a:lnTo>
                <a:lnTo>
                  <a:pt x="3343" y="2972"/>
                </a:lnTo>
                <a:lnTo>
                  <a:pt x="3371" y="2975"/>
                </a:lnTo>
                <a:lnTo>
                  <a:pt x="3397" y="2984"/>
                </a:lnTo>
                <a:lnTo>
                  <a:pt x="3420" y="2999"/>
                </a:lnTo>
                <a:lnTo>
                  <a:pt x="3440" y="3018"/>
                </a:lnTo>
                <a:lnTo>
                  <a:pt x="3454" y="3041"/>
                </a:lnTo>
                <a:lnTo>
                  <a:pt x="3464" y="3067"/>
                </a:lnTo>
                <a:lnTo>
                  <a:pt x="3467" y="3096"/>
                </a:lnTo>
                <a:lnTo>
                  <a:pt x="3464" y="3124"/>
                </a:lnTo>
                <a:lnTo>
                  <a:pt x="3454" y="3150"/>
                </a:lnTo>
                <a:lnTo>
                  <a:pt x="3440" y="3173"/>
                </a:lnTo>
                <a:lnTo>
                  <a:pt x="3420" y="3193"/>
                </a:lnTo>
                <a:lnTo>
                  <a:pt x="3397" y="3207"/>
                </a:lnTo>
                <a:lnTo>
                  <a:pt x="3371" y="3217"/>
                </a:lnTo>
                <a:lnTo>
                  <a:pt x="3343" y="3219"/>
                </a:lnTo>
                <a:lnTo>
                  <a:pt x="2848" y="3219"/>
                </a:lnTo>
                <a:lnTo>
                  <a:pt x="2819" y="3217"/>
                </a:lnTo>
                <a:lnTo>
                  <a:pt x="2794" y="3207"/>
                </a:lnTo>
                <a:lnTo>
                  <a:pt x="2771" y="3193"/>
                </a:lnTo>
                <a:lnTo>
                  <a:pt x="2752" y="3173"/>
                </a:lnTo>
                <a:lnTo>
                  <a:pt x="2736" y="3150"/>
                </a:lnTo>
                <a:lnTo>
                  <a:pt x="2727" y="3124"/>
                </a:lnTo>
                <a:lnTo>
                  <a:pt x="2724" y="3096"/>
                </a:lnTo>
                <a:lnTo>
                  <a:pt x="2724" y="2600"/>
                </a:lnTo>
                <a:lnTo>
                  <a:pt x="2727" y="2572"/>
                </a:lnTo>
                <a:lnTo>
                  <a:pt x="2736" y="2546"/>
                </a:lnTo>
                <a:lnTo>
                  <a:pt x="2752" y="2523"/>
                </a:lnTo>
                <a:lnTo>
                  <a:pt x="2771" y="2503"/>
                </a:lnTo>
                <a:lnTo>
                  <a:pt x="2794" y="2489"/>
                </a:lnTo>
                <a:lnTo>
                  <a:pt x="2819" y="2479"/>
                </a:lnTo>
                <a:lnTo>
                  <a:pt x="2848" y="2477"/>
                </a:lnTo>
                <a:close/>
                <a:moveTo>
                  <a:pt x="2972" y="2229"/>
                </a:moveTo>
                <a:lnTo>
                  <a:pt x="2896" y="2232"/>
                </a:lnTo>
                <a:lnTo>
                  <a:pt x="2821" y="2244"/>
                </a:lnTo>
                <a:lnTo>
                  <a:pt x="2750" y="2262"/>
                </a:lnTo>
                <a:lnTo>
                  <a:pt x="2683" y="2288"/>
                </a:lnTo>
                <a:lnTo>
                  <a:pt x="2618" y="2319"/>
                </a:lnTo>
                <a:lnTo>
                  <a:pt x="2556" y="2356"/>
                </a:lnTo>
                <a:lnTo>
                  <a:pt x="2500" y="2399"/>
                </a:lnTo>
                <a:lnTo>
                  <a:pt x="2447" y="2447"/>
                </a:lnTo>
                <a:lnTo>
                  <a:pt x="2399" y="2500"/>
                </a:lnTo>
                <a:lnTo>
                  <a:pt x="2355" y="2556"/>
                </a:lnTo>
                <a:lnTo>
                  <a:pt x="2318" y="2618"/>
                </a:lnTo>
                <a:lnTo>
                  <a:pt x="2287" y="2683"/>
                </a:lnTo>
                <a:lnTo>
                  <a:pt x="2262" y="2752"/>
                </a:lnTo>
                <a:lnTo>
                  <a:pt x="2243" y="2823"/>
                </a:lnTo>
                <a:lnTo>
                  <a:pt x="2232" y="2896"/>
                </a:lnTo>
                <a:lnTo>
                  <a:pt x="2229" y="2972"/>
                </a:lnTo>
                <a:lnTo>
                  <a:pt x="2232" y="3048"/>
                </a:lnTo>
                <a:lnTo>
                  <a:pt x="2243" y="3122"/>
                </a:lnTo>
                <a:lnTo>
                  <a:pt x="2262" y="3193"/>
                </a:lnTo>
                <a:lnTo>
                  <a:pt x="2287" y="3261"/>
                </a:lnTo>
                <a:lnTo>
                  <a:pt x="2318" y="3325"/>
                </a:lnTo>
                <a:lnTo>
                  <a:pt x="2355" y="3387"/>
                </a:lnTo>
                <a:lnTo>
                  <a:pt x="2399" y="3444"/>
                </a:lnTo>
                <a:lnTo>
                  <a:pt x="2447" y="3497"/>
                </a:lnTo>
                <a:lnTo>
                  <a:pt x="2500" y="3544"/>
                </a:lnTo>
                <a:lnTo>
                  <a:pt x="2556" y="3588"/>
                </a:lnTo>
                <a:lnTo>
                  <a:pt x="2618" y="3625"/>
                </a:lnTo>
                <a:lnTo>
                  <a:pt x="2683" y="3657"/>
                </a:lnTo>
                <a:lnTo>
                  <a:pt x="2750" y="3682"/>
                </a:lnTo>
                <a:lnTo>
                  <a:pt x="2821" y="3700"/>
                </a:lnTo>
                <a:lnTo>
                  <a:pt x="2896" y="3711"/>
                </a:lnTo>
                <a:lnTo>
                  <a:pt x="2972" y="3714"/>
                </a:lnTo>
                <a:lnTo>
                  <a:pt x="3048" y="3711"/>
                </a:lnTo>
                <a:lnTo>
                  <a:pt x="3121" y="3700"/>
                </a:lnTo>
                <a:lnTo>
                  <a:pt x="3193" y="3682"/>
                </a:lnTo>
                <a:lnTo>
                  <a:pt x="3260" y="3657"/>
                </a:lnTo>
                <a:lnTo>
                  <a:pt x="3325" y="3625"/>
                </a:lnTo>
                <a:lnTo>
                  <a:pt x="3386" y="3588"/>
                </a:lnTo>
                <a:lnTo>
                  <a:pt x="3444" y="3544"/>
                </a:lnTo>
                <a:lnTo>
                  <a:pt x="3496" y="3497"/>
                </a:lnTo>
                <a:lnTo>
                  <a:pt x="3544" y="3444"/>
                </a:lnTo>
                <a:lnTo>
                  <a:pt x="3588" y="3387"/>
                </a:lnTo>
                <a:lnTo>
                  <a:pt x="3625" y="3325"/>
                </a:lnTo>
                <a:lnTo>
                  <a:pt x="3656" y="3261"/>
                </a:lnTo>
                <a:lnTo>
                  <a:pt x="3680" y="3193"/>
                </a:lnTo>
                <a:lnTo>
                  <a:pt x="3700" y="3122"/>
                </a:lnTo>
                <a:lnTo>
                  <a:pt x="3711" y="3048"/>
                </a:lnTo>
                <a:lnTo>
                  <a:pt x="3714" y="2972"/>
                </a:lnTo>
                <a:lnTo>
                  <a:pt x="3711" y="2896"/>
                </a:lnTo>
                <a:lnTo>
                  <a:pt x="3700" y="2823"/>
                </a:lnTo>
                <a:lnTo>
                  <a:pt x="3680" y="2752"/>
                </a:lnTo>
                <a:lnTo>
                  <a:pt x="3656" y="2683"/>
                </a:lnTo>
                <a:lnTo>
                  <a:pt x="3625" y="2618"/>
                </a:lnTo>
                <a:lnTo>
                  <a:pt x="3588" y="2556"/>
                </a:lnTo>
                <a:lnTo>
                  <a:pt x="3544" y="2500"/>
                </a:lnTo>
                <a:lnTo>
                  <a:pt x="3496" y="2447"/>
                </a:lnTo>
                <a:lnTo>
                  <a:pt x="3444" y="2399"/>
                </a:lnTo>
                <a:lnTo>
                  <a:pt x="3386" y="2356"/>
                </a:lnTo>
                <a:lnTo>
                  <a:pt x="3325" y="2319"/>
                </a:lnTo>
                <a:lnTo>
                  <a:pt x="3260" y="2288"/>
                </a:lnTo>
                <a:lnTo>
                  <a:pt x="3193" y="2262"/>
                </a:lnTo>
                <a:lnTo>
                  <a:pt x="3121" y="2244"/>
                </a:lnTo>
                <a:lnTo>
                  <a:pt x="3048" y="2232"/>
                </a:lnTo>
                <a:lnTo>
                  <a:pt x="2972" y="2229"/>
                </a:lnTo>
                <a:close/>
                <a:moveTo>
                  <a:pt x="1238" y="2229"/>
                </a:moveTo>
                <a:lnTo>
                  <a:pt x="1734" y="2229"/>
                </a:lnTo>
                <a:lnTo>
                  <a:pt x="1734" y="2724"/>
                </a:lnTo>
                <a:lnTo>
                  <a:pt x="1238" y="2724"/>
                </a:lnTo>
                <a:lnTo>
                  <a:pt x="1238" y="2229"/>
                </a:lnTo>
                <a:close/>
                <a:moveTo>
                  <a:pt x="495" y="2229"/>
                </a:moveTo>
                <a:lnTo>
                  <a:pt x="990" y="2229"/>
                </a:lnTo>
                <a:lnTo>
                  <a:pt x="990" y="2724"/>
                </a:lnTo>
                <a:lnTo>
                  <a:pt x="495" y="2724"/>
                </a:lnTo>
                <a:lnTo>
                  <a:pt x="495" y="2229"/>
                </a:lnTo>
                <a:close/>
                <a:moveTo>
                  <a:pt x="2972" y="1982"/>
                </a:moveTo>
                <a:lnTo>
                  <a:pt x="3058" y="1985"/>
                </a:lnTo>
                <a:lnTo>
                  <a:pt x="3141" y="1996"/>
                </a:lnTo>
                <a:lnTo>
                  <a:pt x="3221" y="2013"/>
                </a:lnTo>
                <a:lnTo>
                  <a:pt x="3300" y="2037"/>
                </a:lnTo>
                <a:lnTo>
                  <a:pt x="3376" y="2067"/>
                </a:lnTo>
                <a:lnTo>
                  <a:pt x="3448" y="2103"/>
                </a:lnTo>
                <a:lnTo>
                  <a:pt x="3517" y="2144"/>
                </a:lnTo>
                <a:lnTo>
                  <a:pt x="3582" y="2191"/>
                </a:lnTo>
                <a:lnTo>
                  <a:pt x="3643" y="2243"/>
                </a:lnTo>
                <a:lnTo>
                  <a:pt x="3700" y="2300"/>
                </a:lnTo>
                <a:lnTo>
                  <a:pt x="3752" y="2361"/>
                </a:lnTo>
                <a:lnTo>
                  <a:pt x="3799" y="2426"/>
                </a:lnTo>
                <a:lnTo>
                  <a:pt x="3841" y="2495"/>
                </a:lnTo>
                <a:lnTo>
                  <a:pt x="3876" y="2567"/>
                </a:lnTo>
                <a:lnTo>
                  <a:pt x="3906" y="2643"/>
                </a:lnTo>
                <a:lnTo>
                  <a:pt x="3930" y="2722"/>
                </a:lnTo>
                <a:lnTo>
                  <a:pt x="3948" y="2803"/>
                </a:lnTo>
                <a:lnTo>
                  <a:pt x="3959" y="2887"/>
                </a:lnTo>
                <a:lnTo>
                  <a:pt x="3962" y="2972"/>
                </a:lnTo>
                <a:lnTo>
                  <a:pt x="3959" y="3058"/>
                </a:lnTo>
                <a:lnTo>
                  <a:pt x="3948" y="3141"/>
                </a:lnTo>
                <a:lnTo>
                  <a:pt x="3930" y="3222"/>
                </a:lnTo>
                <a:lnTo>
                  <a:pt x="3906" y="3300"/>
                </a:lnTo>
                <a:lnTo>
                  <a:pt x="3876" y="3376"/>
                </a:lnTo>
                <a:lnTo>
                  <a:pt x="3841" y="3448"/>
                </a:lnTo>
                <a:lnTo>
                  <a:pt x="3799" y="3518"/>
                </a:lnTo>
                <a:lnTo>
                  <a:pt x="3752" y="3583"/>
                </a:lnTo>
                <a:lnTo>
                  <a:pt x="3700" y="3643"/>
                </a:lnTo>
                <a:lnTo>
                  <a:pt x="3643" y="3700"/>
                </a:lnTo>
                <a:lnTo>
                  <a:pt x="3582" y="3752"/>
                </a:lnTo>
                <a:lnTo>
                  <a:pt x="3517" y="3799"/>
                </a:lnTo>
                <a:lnTo>
                  <a:pt x="3448" y="3841"/>
                </a:lnTo>
                <a:lnTo>
                  <a:pt x="3376" y="3877"/>
                </a:lnTo>
                <a:lnTo>
                  <a:pt x="3300" y="3907"/>
                </a:lnTo>
                <a:lnTo>
                  <a:pt x="3221" y="3931"/>
                </a:lnTo>
                <a:lnTo>
                  <a:pt x="3141" y="3948"/>
                </a:lnTo>
                <a:lnTo>
                  <a:pt x="3058" y="3959"/>
                </a:lnTo>
                <a:lnTo>
                  <a:pt x="2972" y="3963"/>
                </a:lnTo>
                <a:lnTo>
                  <a:pt x="2886" y="3959"/>
                </a:lnTo>
                <a:lnTo>
                  <a:pt x="2802" y="3948"/>
                </a:lnTo>
                <a:lnTo>
                  <a:pt x="2721" y="3931"/>
                </a:lnTo>
                <a:lnTo>
                  <a:pt x="2643" y="3907"/>
                </a:lnTo>
                <a:lnTo>
                  <a:pt x="2567" y="3877"/>
                </a:lnTo>
                <a:lnTo>
                  <a:pt x="2495" y="3841"/>
                </a:lnTo>
                <a:lnTo>
                  <a:pt x="2426" y="3799"/>
                </a:lnTo>
                <a:lnTo>
                  <a:pt x="2361" y="3752"/>
                </a:lnTo>
                <a:lnTo>
                  <a:pt x="2300" y="3700"/>
                </a:lnTo>
                <a:lnTo>
                  <a:pt x="2243" y="3643"/>
                </a:lnTo>
                <a:lnTo>
                  <a:pt x="2191" y="3583"/>
                </a:lnTo>
                <a:lnTo>
                  <a:pt x="2144" y="3518"/>
                </a:lnTo>
                <a:lnTo>
                  <a:pt x="2103" y="3448"/>
                </a:lnTo>
                <a:lnTo>
                  <a:pt x="2067" y="3376"/>
                </a:lnTo>
                <a:lnTo>
                  <a:pt x="2037" y="3300"/>
                </a:lnTo>
                <a:lnTo>
                  <a:pt x="2013" y="3222"/>
                </a:lnTo>
                <a:lnTo>
                  <a:pt x="1995" y="3141"/>
                </a:lnTo>
                <a:lnTo>
                  <a:pt x="1984" y="3058"/>
                </a:lnTo>
                <a:lnTo>
                  <a:pt x="1980" y="2972"/>
                </a:lnTo>
                <a:lnTo>
                  <a:pt x="1984" y="2887"/>
                </a:lnTo>
                <a:lnTo>
                  <a:pt x="1995" y="2803"/>
                </a:lnTo>
                <a:lnTo>
                  <a:pt x="2013" y="2722"/>
                </a:lnTo>
                <a:lnTo>
                  <a:pt x="2037" y="2643"/>
                </a:lnTo>
                <a:lnTo>
                  <a:pt x="2067" y="2567"/>
                </a:lnTo>
                <a:lnTo>
                  <a:pt x="2103" y="2495"/>
                </a:lnTo>
                <a:lnTo>
                  <a:pt x="2144" y="2426"/>
                </a:lnTo>
                <a:lnTo>
                  <a:pt x="2191" y="2361"/>
                </a:lnTo>
                <a:lnTo>
                  <a:pt x="2243" y="2300"/>
                </a:lnTo>
                <a:lnTo>
                  <a:pt x="2300" y="2243"/>
                </a:lnTo>
                <a:lnTo>
                  <a:pt x="2361" y="2191"/>
                </a:lnTo>
                <a:lnTo>
                  <a:pt x="2426" y="2144"/>
                </a:lnTo>
                <a:lnTo>
                  <a:pt x="2495" y="2103"/>
                </a:lnTo>
                <a:lnTo>
                  <a:pt x="2567" y="2067"/>
                </a:lnTo>
                <a:lnTo>
                  <a:pt x="2643" y="2037"/>
                </a:lnTo>
                <a:lnTo>
                  <a:pt x="2721" y="2013"/>
                </a:lnTo>
                <a:lnTo>
                  <a:pt x="2802" y="1996"/>
                </a:lnTo>
                <a:lnTo>
                  <a:pt x="2886" y="1985"/>
                </a:lnTo>
                <a:lnTo>
                  <a:pt x="2972" y="1982"/>
                </a:lnTo>
                <a:close/>
                <a:moveTo>
                  <a:pt x="1980" y="1486"/>
                </a:moveTo>
                <a:lnTo>
                  <a:pt x="2476" y="1486"/>
                </a:lnTo>
                <a:lnTo>
                  <a:pt x="2476" y="1982"/>
                </a:lnTo>
                <a:lnTo>
                  <a:pt x="1980" y="1982"/>
                </a:lnTo>
                <a:lnTo>
                  <a:pt x="1980" y="1486"/>
                </a:lnTo>
                <a:close/>
                <a:moveTo>
                  <a:pt x="1238" y="1486"/>
                </a:moveTo>
                <a:lnTo>
                  <a:pt x="1734" y="1486"/>
                </a:lnTo>
                <a:lnTo>
                  <a:pt x="1734" y="1982"/>
                </a:lnTo>
                <a:lnTo>
                  <a:pt x="1238" y="1982"/>
                </a:lnTo>
                <a:lnTo>
                  <a:pt x="1238" y="1486"/>
                </a:lnTo>
                <a:close/>
                <a:moveTo>
                  <a:pt x="495" y="1486"/>
                </a:moveTo>
                <a:lnTo>
                  <a:pt x="990" y="1486"/>
                </a:lnTo>
                <a:lnTo>
                  <a:pt x="990" y="1982"/>
                </a:lnTo>
                <a:lnTo>
                  <a:pt x="495" y="1982"/>
                </a:lnTo>
                <a:lnTo>
                  <a:pt x="495" y="1486"/>
                </a:lnTo>
                <a:close/>
                <a:moveTo>
                  <a:pt x="268" y="495"/>
                </a:moveTo>
                <a:lnTo>
                  <a:pt x="371" y="495"/>
                </a:lnTo>
                <a:lnTo>
                  <a:pt x="371" y="619"/>
                </a:lnTo>
                <a:lnTo>
                  <a:pt x="374" y="659"/>
                </a:lnTo>
                <a:lnTo>
                  <a:pt x="384" y="697"/>
                </a:lnTo>
                <a:lnTo>
                  <a:pt x="399" y="732"/>
                </a:lnTo>
                <a:lnTo>
                  <a:pt x="419" y="765"/>
                </a:lnTo>
                <a:lnTo>
                  <a:pt x="444" y="794"/>
                </a:lnTo>
                <a:lnTo>
                  <a:pt x="473" y="819"/>
                </a:lnTo>
                <a:lnTo>
                  <a:pt x="505" y="839"/>
                </a:lnTo>
                <a:lnTo>
                  <a:pt x="541" y="854"/>
                </a:lnTo>
                <a:lnTo>
                  <a:pt x="579" y="864"/>
                </a:lnTo>
                <a:lnTo>
                  <a:pt x="619" y="867"/>
                </a:lnTo>
                <a:lnTo>
                  <a:pt x="659" y="864"/>
                </a:lnTo>
                <a:lnTo>
                  <a:pt x="697" y="854"/>
                </a:lnTo>
                <a:lnTo>
                  <a:pt x="732" y="839"/>
                </a:lnTo>
                <a:lnTo>
                  <a:pt x="765" y="819"/>
                </a:lnTo>
                <a:lnTo>
                  <a:pt x="794" y="794"/>
                </a:lnTo>
                <a:lnTo>
                  <a:pt x="819" y="765"/>
                </a:lnTo>
                <a:lnTo>
                  <a:pt x="838" y="732"/>
                </a:lnTo>
                <a:lnTo>
                  <a:pt x="854" y="697"/>
                </a:lnTo>
                <a:lnTo>
                  <a:pt x="864" y="659"/>
                </a:lnTo>
                <a:lnTo>
                  <a:pt x="866" y="619"/>
                </a:lnTo>
                <a:lnTo>
                  <a:pt x="866" y="495"/>
                </a:lnTo>
                <a:lnTo>
                  <a:pt x="2353" y="495"/>
                </a:lnTo>
                <a:lnTo>
                  <a:pt x="2353" y="619"/>
                </a:lnTo>
                <a:lnTo>
                  <a:pt x="2355" y="659"/>
                </a:lnTo>
                <a:lnTo>
                  <a:pt x="2365" y="697"/>
                </a:lnTo>
                <a:lnTo>
                  <a:pt x="2380" y="732"/>
                </a:lnTo>
                <a:lnTo>
                  <a:pt x="2400" y="765"/>
                </a:lnTo>
                <a:lnTo>
                  <a:pt x="2425" y="794"/>
                </a:lnTo>
                <a:lnTo>
                  <a:pt x="2454" y="819"/>
                </a:lnTo>
                <a:lnTo>
                  <a:pt x="2487" y="839"/>
                </a:lnTo>
                <a:lnTo>
                  <a:pt x="2521" y="854"/>
                </a:lnTo>
                <a:lnTo>
                  <a:pt x="2560" y="864"/>
                </a:lnTo>
                <a:lnTo>
                  <a:pt x="2600" y="867"/>
                </a:lnTo>
                <a:lnTo>
                  <a:pt x="2641" y="864"/>
                </a:lnTo>
                <a:lnTo>
                  <a:pt x="2678" y="854"/>
                </a:lnTo>
                <a:lnTo>
                  <a:pt x="2714" y="839"/>
                </a:lnTo>
                <a:lnTo>
                  <a:pt x="2747" y="819"/>
                </a:lnTo>
                <a:lnTo>
                  <a:pt x="2776" y="794"/>
                </a:lnTo>
                <a:lnTo>
                  <a:pt x="2800" y="765"/>
                </a:lnTo>
                <a:lnTo>
                  <a:pt x="2820" y="732"/>
                </a:lnTo>
                <a:lnTo>
                  <a:pt x="2835" y="697"/>
                </a:lnTo>
                <a:lnTo>
                  <a:pt x="2844" y="659"/>
                </a:lnTo>
                <a:lnTo>
                  <a:pt x="2848" y="619"/>
                </a:lnTo>
                <a:lnTo>
                  <a:pt x="2848" y="495"/>
                </a:lnTo>
                <a:lnTo>
                  <a:pt x="2952" y="495"/>
                </a:lnTo>
                <a:lnTo>
                  <a:pt x="2995" y="498"/>
                </a:lnTo>
                <a:lnTo>
                  <a:pt x="3036" y="509"/>
                </a:lnTo>
                <a:lnTo>
                  <a:pt x="3074" y="526"/>
                </a:lnTo>
                <a:lnTo>
                  <a:pt x="3109" y="548"/>
                </a:lnTo>
                <a:lnTo>
                  <a:pt x="3141" y="574"/>
                </a:lnTo>
                <a:lnTo>
                  <a:pt x="3167" y="607"/>
                </a:lnTo>
                <a:lnTo>
                  <a:pt x="3189" y="642"/>
                </a:lnTo>
                <a:lnTo>
                  <a:pt x="3206" y="682"/>
                </a:lnTo>
                <a:lnTo>
                  <a:pt x="3215" y="724"/>
                </a:lnTo>
                <a:lnTo>
                  <a:pt x="3219" y="767"/>
                </a:lnTo>
                <a:lnTo>
                  <a:pt x="3219" y="1733"/>
                </a:lnTo>
                <a:lnTo>
                  <a:pt x="2972" y="1733"/>
                </a:lnTo>
                <a:lnTo>
                  <a:pt x="2972" y="1238"/>
                </a:lnTo>
                <a:lnTo>
                  <a:pt x="248" y="1238"/>
                </a:lnTo>
                <a:lnTo>
                  <a:pt x="248" y="2947"/>
                </a:lnTo>
                <a:lnTo>
                  <a:pt x="250" y="2959"/>
                </a:lnTo>
                <a:lnTo>
                  <a:pt x="258" y="2969"/>
                </a:lnTo>
                <a:lnTo>
                  <a:pt x="268" y="2972"/>
                </a:lnTo>
                <a:lnTo>
                  <a:pt x="1734" y="2972"/>
                </a:lnTo>
                <a:lnTo>
                  <a:pt x="1734" y="3219"/>
                </a:lnTo>
                <a:lnTo>
                  <a:pt x="268" y="3219"/>
                </a:lnTo>
                <a:lnTo>
                  <a:pt x="225" y="3216"/>
                </a:lnTo>
                <a:lnTo>
                  <a:pt x="183" y="3206"/>
                </a:lnTo>
                <a:lnTo>
                  <a:pt x="144" y="3189"/>
                </a:lnTo>
                <a:lnTo>
                  <a:pt x="109" y="3167"/>
                </a:lnTo>
                <a:lnTo>
                  <a:pt x="78" y="3140"/>
                </a:lnTo>
                <a:lnTo>
                  <a:pt x="52" y="3108"/>
                </a:lnTo>
                <a:lnTo>
                  <a:pt x="30" y="3072"/>
                </a:lnTo>
                <a:lnTo>
                  <a:pt x="13" y="3034"/>
                </a:lnTo>
                <a:lnTo>
                  <a:pt x="3" y="2991"/>
                </a:lnTo>
                <a:lnTo>
                  <a:pt x="0" y="2947"/>
                </a:lnTo>
                <a:lnTo>
                  <a:pt x="0" y="767"/>
                </a:lnTo>
                <a:lnTo>
                  <a:pt x="3" y="724"/>
                </a:lnTo>
                <a:lnTo>
                  <a:pt x="13" y="682"/>
                </a:lnTo>
                <a:lnTo>
                  <a:pt x="30" y="642"/>
                </a:lnTo>
                <a:lnTo>
                  <a:pt x="52" y="607"/>
                </a:lnTo>
                <a:lnTo>
                  <a:pt x="78" y="574"/>
                </a:lnTo>
                <a:lnTo>
                  <a:pt x="109" y="548"/>
                </a:lnTo>
                <a:lnTo>
                  <a:pt x="144" y="526"/>
                </a:lnTo>
                <a:lnTo>
                  <a:pt x="183" y="509"/>
                </a:lnTo>
                <a:lnTo>
                  <a:pt x="225" y="498"/>
                </a:lnTo>
                <a:lnTo>
                  <a:pt x="268" y="495"/>
                </a:lnTo>
                <a:close/>
                <a:moveTo>
                  <a:pt x="2600" y="0"/>
                </a:moveTo>
                <a:lnTo>
                  <a:pt x="2629" y="3"/>
                </a:lnTo>
                <a:lnTo>
                  <a:pt x="2654" y="13"/>
                </a:lnTo>
                <a:lnTo>
                  <a:pt x="2678" y="27"/>
                </a:lnTo>
                <a:lnTo>
                  <a:pt x="2696" y="47"/>
                </a:lnTo>
                <a:lnTo>
                  <a:pt x="2712" y="69"/>
                </a:lnTo>
                <a:lnTo>
                  <a:pt x="2720" y="95"/>
                </a:lnTo>
                <a:lnTo>
                  <a:pt x="2724" y="124"/>
                </a:lnTo>
                <a:lnTo>
                  <a:pt x="2724" y="619"/>
                </a:lnTo>
                <a:lnTo>
                  <a:pt x="2720" y="648"/>
                </a:lnTo>
                <a:lnTo>
                  <a:pt x="2712" y="673"/>
                </a:lnTo>
                <a:lnTo>
                  <a:pt x="2696" y="696"/>
                </a:lnTo>
                <a:lnTo>
                  <a:pt x="2678" y="715"/>
                </a:lnTo>
                <a:lnTo>
                  <a:pt x="2654" y="730"/>
                </a:lnTo>
                <a:lnTo>
                  <a:pt x="2629" y="739"/>
                </a:lnTo>
                <a:lnTo>
                  <a:pt x="2600" y="743"/>
                </a:lnTo>
                <a:lnTo>
                  <a:pt x="2572" y="739"/>
                </a:lnTo>
                <a:lnTo>
                  <a:pt x="2546" y="730"/>
                </a:lnTo>
                <a:lnTo>
                  <a:pt x="2523" y="715"/>
                </a:lnTo>
                <a:lnTo>
                  <a:pt x="2503" y="696"/>
                </a:lnTo>
                <a:lnTo>
                  <a:pt x="2489" y="673"/>
                </a:lnTo>
                <a:lnTo>
                  <a:pt x="2479" y="648"/>
                </a:lnTo>
                <a:lnTo>
                  <a:pt x="2476" y="619"/>
                </a:lnTo>
                <a:lnTo>
                  <a:pt x="2476" y="124"/>
                </a:lnTo>
                <a:lnTo>
                  <a:pt x="2479" y="95"/>
                </a:lnTo>
                <a:lnTo>
                  <a:pt x="2489" y="69"/>
                </a:lnTo>
                <a:lnTo>
                  <a:pt x="2503" y="47"/>
                </a:lnTo>
                <a:lnTo>
                  <a:pt x="2523" y="27"/>
                </a:lnTo>
                <a:lnTo>
                  <a:pt x="2546" y="13"/>
                </a:lnTo>
                <a:lnTo>
                  <a:pt x="2572" y="3"/>
                </a:lnTo>
                <a:lnTo>
                  <a:pt x="2600" y="0"/>
                </a:lnTo>
                <a:close/>
                <a:moveTo>
                  <a:pt x="619" y="0"/>
                </a:moveTo>
                <a:lnTo>
                  <a:pt x="647" y="3"/>
                </a:lnTo>
                <a:lnTo>
                  <a:pt x="673" y="13"/>
                </a:lnTo>
                <a:lnTo>
                  <a:pt x="696" y="27"/>
                </a:lnTo>
                <a:lnTo>
                  <a:pt x="715" y="47"/>
                </a:lnTo>
                <a:lnTo>
                  <a:pt x="730" y="69"/>
                </a:lnTo>
                <a:lnTo>
                  <a:pt x="740" y="95"/>
                </a:lnTo>
                <a:lnTo>
                  <a:pt x="743" y="124"/>
                </a:lnTo>
                <a:lnTo>
                  <a:pt x="743" y="619"/>
                </a:lnTo>
                <a:lnTo>
                  <a:pt x="740" y="648"/>
                </a:lnTo>
                <a:lnTo>
                  <a:pt x="730" y="673"/>
                </a:lnTo>
                <a:lnTo>
                  <a:pt x="715" y="696"/>
                </a:lnTo>
                <a:lnTo>
                  <a:pt x="696" y="715"/>
                </a:lnTo>
                <a:lnTo>
                  <a:pt x="673" y="730"/>
                </a:lnTo>
                <a:lnTo>
                  <a:pt x="647" y="739"/>
                </a:lnTo>
                <a:lnTo>
                  <a:pt x="619" y="743"/>
                </a:lnTo>
                <a:lnTo>
                  <a:pt x="590" y="739"/>
                </a:lnTo>
                <a:lnTo>
                  <a:pt x="565" y="730"/>
                </a:lnTo>
                <a:lnTo>
                  <a:pt x="542" y="715"/>
                </a:lnTo>
                <a:lnTo>
                  <a:pt x="523" y="696"/>
                </a:lnTo>
                <a:lnTo>
                  <a:pt x="508" y="673"/>
                </a:lnTo>
                <a:lnTo>
                  <a:pt x="499" y="648"/>
                </a:lnTo>
                <a:lnTo>
                  <a:pt x="495" y="619"/>
                </a:lnTo>
                <a:lnTo>
                  <a:pt x="495" y="124"/>
                </a:lnTo>
                <a:lnTo>
                  <a:pt x="499" y="95"/>
                </a:lnTo>
                <a:lnTo>
                  <a:pt x="508" y="69"/>
                </a:lnTo>
                <a:lnTo>
                  <a:pt x="523" y="47"/>
                </a:lnTo>
                <a:lnTo>
                  <a:pt x="542" y="27"/>
                </a:lnTo>
                <a:lnTo>
                  <a:pt x="565" y="13"/>
                </a:lnTo>
                <a:lnTo>
                  <a:pt x="590" y="3"/>
                </a:lnTo>
                <a:lnTo>
                  <a:pt x="619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Picture 55">
            <a:extLst>
              <a:ext uri="{FF2B5EF4-FFF2-40B4-BE49-F238E27FC236}">
                <a16:creationId xmlns:a16="http://schemas.microsoft.com/office/drawing/2014/main" id="{E9CACF1D-457E-DC44-AD40-9416C1DB54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42289" y="3157452"/>
            <a:ext cx="813201" cy="813201"/>
          </a:xfrm>
          <a:prstGeom prst="rect">
            <a:avLst/>
          </a:prstGeom>
        </p:spPr>
      </p:pic>
      <p:sp>
        <p:nvSpPr>
          <p:cNvPr id="48" name="Rounded Rectangle 47"/>
          <p:cNvSpPr/>
          <p:nvPr/>
        </p:nvSpPr>
        <p:spPr>
          <a:xfrm>
            <a:off x="808074" y="4729867"/>
            <a:ext cx="10166262" cy="833535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r>
              <a:rPr lang="en-GB" sz="1600" b="1" dirty="0"/>
              <a:t>Специальная скидка является стандартной и применима ко всем уровням партнеров</a:t>
            </a:r>
          </a:p>
          <a:p>
            <a:pPr algn="ctr">
              <a:lnSpc>
                <a:spcPct val="90000"/>
              </a:lnSpc>
              <a:spcBef>
                <a:spcPts val="300"/>
              </a:spcBef>
            </a:pPr>
            <a:r>
              <a:rPr lang="en-GB" sz="1600" b="1" dirty="0"/>
              <a:t>Партнёры всех уровней получат подробности спецпредложения</a:t>
            </a:r>
          </a:p>
        </p:txBody>
      </p:sp>
    </p:spTree>
    <p:extLst>
      <p:ext uri="{BB962C8B-B14F-4D97-AF65-F5344CB8AC3E}">
        <p14:creationId xmlns:p14="http://schemas.microsoft.com/office/powerpoint/2010/main" val="226086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 animBg="1"/>
      <p:bldP spid="46" grpId="0" animBg="1"/>
      <p:bldP spid="4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Бизнес модель MSSP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ENGAGE 2.0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129" y="3676051"/>
            <a:ext cx="1934330" cy="193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7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Hexagon 18">
            <a:extLst>
              <a:ext uri="{FF2B5EF4-FFF2-40B4-BE49-F238E27FC236}">
                <a16:creationId xmlns:a16="http://schemas.microsoft.com/office/drawing/2014/main" id="{2D74D827-2E21-4BE5-B801-ED229B8ACD3A}"/>
              </a:ext>
            </a:extLst>
          </p:cNvPr>
          <p:cNvSpPr/>
          <p:nvPr/>
        </p:nvSpPr>
        <p:spPr>
          <a:xfrm rot="5400000">
            <a:off x="2325227" y="4602645"/>
            <a:ext cx="1184476" cy="1030134"/>
          </a:xfrm>
          <a:prstGeom prst="hexagon">
            <a:avLst>
              <a:gd name="adj" fmla="val 28802"/>
              <a:gd name="vf" fmla="val 115470"/>
            </a:avLst>
          </a:prstGeom>
          <a:solidFill>
            <a:srgbClr val="023D52"/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vert270" wrap="none" lIns="0" tIns="0" rIns="0" bIns="0" numCol="1" spcCol="1270" anchor="ctr" anchorCtr="0">
            <a:noAutofit/>
          </a:bodyPr>
          <a:lstStyle/>
          <a:p>
            <a:pPr algn="ctr" defTabSz="888978">
              <a:lnSpc>
                <a:spcPct val="90000"/>
              </a:lnSpc>
              <a:spcBef>
                <a:spcPct val="0"/>
              </a:spcBef>
            </a:pPr>
            <a:r>
              <a:rPr lang="en-US" sz="1500" b="1" spc="-50" dirty="0">
                <a:solidFill>
                  <a:srgbClr val="FFFFFF"/>
                </a:solidFill>
                <a:latin typeface="Arial"/>
              </a:rPr>
              <a:t>Advocate</a:t>
            </a:r>
          </a:p>
        </p:txBody>
      </p:sp>
      <p:sp>
        <p:nvSpPr>
          <p:cNvPr id="26" name="Hexagon 25">
            <a:extLst>
              <a:ext uri="{FF2B5EF4-FFF2-40B4-BE49-F238E27FC236}">
                <a16:creationId xmlns:a16="http://schemas.microsoft.com/office/drawing/2014/main" id="{B0D2CB81-CD77-49F0-BBBD-FDF4A2199255}"/>
              </a:ext>
            </a:extLst>
          </p:cNvPr>
          <p:cNvSpPr/>
          <p:nvPr/>
        </p:nvSpPr>
        <p:spPr>
          <a:xfrm rot="5400000">
            <a:off x="3695181" y="4602645"/>
            <a:ext cx="1184476" cy="1030134"/>
          </a:xfrm>
          <a:prstGeom prst="hexagon">
            <a:avLst>
              <a:gd name="adj" fmla="val 28802"/>
              <a:gd name="vf" fmla="val 115470"/>
            </a:avLst>
          </a:prstGeom>
          <a:solidFill>
            <a:srgbClr val="023D52"/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vert270" wrap="none" lIns="0" tIns="0" rIns="0" bIns="0" numCol="1" spcCol="1270" anchor="ctr" anchorCtr="0">
            <a:noAutofit/>
          </a:bodyPr>
          <a:lstStyle/>
          <a:p>
            <a:pPr algn="ctr" defTabSz="888978">
              <a:lnSpc>
                <a:spcPct val="90000"/>
              </a:lnSpc>
              <a:spcBef>
                <a:spcPct val="0"/>
              </a:spcBef>
            </a:pPr>
            <a:r>
              <a:rPr lang="en-US" sz="1500" b="1" spc="-50" dirty="0">
                <a:solidFill>
                  <a:srgbClr val="FFFFFF"/>
                </a:solidFill>
                <a:latin typeface="Arial"/>
              </a:rPr>
              <a:t>Select</a:t>
            </a:r>
          </a:p>
        </p:txBody>
      </p:sp>
      <p:sp>
        <p:nvSpPr>
          <p:cNvPr id="27" name="Hexagon 26">
            <a:extLst>
              <a:ext uri="{FF2B5EF4-FFF2-40B4-BE49-F238E27FC236}">
                <a16:creationId xmlns:a16="http://schemas.microsoft.com/office/drawing/2014/main" id="{8CAA10A1-9A63-47BC-8302-A485FD7E27D1}"/>
              </a:ext>
            </a:extLst>
          </p:cNvPr>
          <p:cNvSpPr/>
          <p:nvPr/>
        </p:nvSpPr>
        <p:spPr>
          <a:xfrm rot="5400000">
            <a:off x="5065135" y="4602645"/>
            <a:ext cx="1184476" cy="1030134"/>
          </a:xfrm>
          <a:prstGeom prst="hexagon">
            <a:avLst>
              <a:gd name="adj" fmla="val 28802"/>
              <a:gd name="vf" fmla="val 115470"/>
            </a:avLst>
          </a:prstGeom>
          <a:solidFill>
            <a:srgbClr val="023D52"/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vert270" wrap="none" lIns="0" tIns="0" rIns="0" bIns="0" numCol="1" spcCol="1270" anchor="ctr" anchorCtr="0">
            <a:noAutofit/>
          </a:bodyPr>
          <a:lstStyle/>
          <a:p>
            <a:pPr algn="ctr" defTabSz="888978">
              <a:lnSpc>
                <a:spcPct val="90000"/>
              </a:lnSpc>
              <a:spcBef>
                <a:spcPct val="0"/>
              </a:spcBef>
            </a:pPr>
            <a:r>
              <a:rPr lang="en-US" sz="1500" b="1" spc="-50" dirty="0">
                <a:solidFill>
                  <a:srgbClr val="FFFFFF"/>
                </a:solidFill>
                <a:latin typeface="Arial"/>
              </a:rPr>
              <a:t>Advanced</a:t>
            </a:r>
          </a:p>
        </p:txBody>
      </p:sp>
      <p:sp>
        <p:nvSpPr>
          <p:cNvPr id="28" name="Hexagon 27">
            <a:extLst>
              <a:ext uri="{FF2B5EF4-FFF2-40B4-BE49-F238E27FC236}">
                <a16:creationId xmlns:a16="http://schemas.microsoft.com/office/drawing/2014/main" id="{07A5AEDA-B9F0-4DB7-B028-36AB9625AD0C}"/>
              </a:ext>
            </a:extLst>
          </p:cNvPr>
          <p:cNvSpPr/>
          <p:nvPr/>
        </p:nvSpPr>
        <p:spPr>
          <a:xfrm rot="5400000">
            <a:off x="6435089" y="4602645"/>
            <a:ext cx="1184476" cy="1030134"/>
          </a:xfrm>
          <a:prstGeom prst="hexagon">
            <a:avLst>
              <a:gd name="adj" fmla="val 28802"/>
              <a:gd name="vf" fmla="val 115470"/>
            </a:avLst>
          </a:prstGeom>
          <a:solidFill>
            <a:srgbClr val="023D52"/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vert270" wrap="none" lIns="0" tIns="0" rIns="0" bIns="0" numCol="1" spcCol="1270" anchor="ctr" anchorCtr="0">
            <a:noAutofit/>
          </a:bodyPr>
          <a:lstStyle/>
          <a:p>
            <a:pPr algn="ctr" defTabSz="888978">
              <a:lnSpc>
                <a:spcPct val="90000"/>
              </a:lnSpc>
              <a:spcBef>
                <a:spcPct val="0"/>
              </a:spcBef>
            </a:pPr>
            <a:r>
              <a:rPr lang="en-US" sz="1500" b="1" spc="-50" dirty="0">
                <a:solidFill>
                  <a:srgbClr val="FFFFFF"/>
                </a:solidFill>
                <a:latin typeface="Arial"/>
              </a:rPr>
              <a:t>Expert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D303299-8546-45E2-873C-CD948DA68475}"/>
              </a:ext>
            </a:extLst>
          </p:cNvPr>
          <p:cNvSpPr txBox="1"/>
          <p:nvPr/>
        </p:nvSpPr>
        <p:spPr>
          <a:xfrm>
            <a:off x="7633703" y="3544193"/>
            <a:ext cx="69602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88897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-50" normalizeH="0" baseline="0" noProof="0" dirty="0">
                <a:ln>
                  <a:noFill/>
                </a:ln>
                <a:solidFill>
                  <a:srgbClr val="FFD1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Облако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ED49FCD-8CD4-47C6-9A41-1F564BD905BC}"/>
              </a:ext>
            </a:extLst>
          </p:cNvPr>
          <p:cNvCxnSpPr>
            <a:cxnSpLocks/>
          </p:cNvCxnSpPr>
          <p:nvPr/>
        </p:nvCxnSpPr>
        <p:spPr>
          <a:xfrm>
            <a:off x="2795493" y="3694353"/>
            <a:ext cx="4824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D5D5FD69-483E-4B0A-80D2-84F78814E759}"/>
              </a:ext>
            </a:extLst>
          </p:cNvPr>
          <p:cNvSpPr txBox="1"/>
          <p:nvPr/>
        </p:nvSpPr>
        <p:spPr>
          <a:xfrm>
            <a:off x="5331979" y="3544193"/>
            <a:ext cx="650789" cy="261610"/>
          </a:xfrm>
          <a:prstGeom prst="rect">
            <a:avLst/>
          </a:prstGeom>
          <a:solidFill>
            <a:srgbClr val="FF98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YES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25514C3-E7A5-4FF2-9E0B-68839AF6243E}"/>
              </a:ext>
            </a:extLst>
          </p:cNvPr>
          <p:cNvSpPr txBox="1"/>
          <p:nvPr/>
        </p:nvSpPr>
        <p:spPr>
          <a:xfrm>
            <a:off x="6698386" y="3544193"/>
            <a:ext cx="650789" cy="261610"/>
          </a:xfrm>
          <a:prstGeom prst="rect">
            <a:avLst/>
          </a:prstGeom>
          <a:solidFill>
            <a:srgbClr val="FF98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YES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F8812C7-05D6-40B8-998C-539D54C4E3D4}"/>
              </a:ext>
            </a:extLst>
          </p:cNvPr>
          <p:cNvSpPr txBox="1"/>
          <p:nvPr/>
        </p:nvSpPr>
        <p:spPr>
          <a:xfrm>
            <a:off x="2587201" y="3544193"/>
            <a:ext cx="650789" cy="261610"/>
          </a:xfrm>
          <a:prstGeom prst="rect">
            <a:avLst/>
          </a:prstGeom>
          <a:solidFill>
            <a:srgbClr val="FF98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YES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F0FFBC3-A400-48FE-BBBA-B3EFFAEF098A}"/>
              </a:ext>
            </a:extLst>
          </p:cNvPr>
          <p:cNvSpPr txBox="1"/>
          <p:nvPr/>
        </p:nvSpPr>
        <p:spPr>
          <a:xfrm>
            <a:off x="3953608" y="3544193"/>
            <a:ext cx="650789" cy="261610"/>
          </a:xfrm>
          <a:prstGeom prst="rect">
            <a:avLst/>
          </a:prstGeom>
          <a:solidFill>
            <a:srgbClr val="FF98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4063734-EC77-4BE8-80C1-61A10835468A}"/>
              </a:ext>
            </a:extLst>
          </p:cNvPr>
          <p:cNvSpPr txBox="1"/>
          <p:nvPr/>
        </p:nvSpPr>
        <p:spPr>
          <a:xfrm>
            <a:off x="7633704" y="3864004"/>
            <a:ext cx="70403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88897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-50" normalizeH="0" baseline="0" noProof="0" dirty="0">
                <a:ln>
                  <a:noFill/>
                </a:ln>
                <a:solidFill>
                  <a:srgbClr val="FFD1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MSSP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4B392C0-2AB9-4295-8631-D6EA04D2015D}"/>
              </a:ext>
            </a:extLst>
          </p:cNvPr>
          <p:cNvCxnSpPr>
            <a:cxnSpLocks/>
          </p:cNvCxnSpPr>
          <p:nvPr/>
        </p:nvCxnSpPr>
        <p:spPr>
          <a:xfrm>
            <a:off x="2795493" y="4012789"/>
            <a:ext cx="4824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F437BD3A-4FA9-4322-9F50-0C88A114553C}"/>
              </a:ext>
            </a:extLst>
          </p:cNvPr>
          <p:cNvSpPr txBox="1"/>
          <p:nvPr/>
        </p:nvSpPr>
        <p:spPr>
          <a:xfrm>
            <a:off x="5331979" y="3860591"/>
            <a:ext cx="650789" cy="261610"/>
          </a:xfrm>
          <a:prstGeom prst="rect">
            <a:avLst/>
          </a:prstGeom>
          <a:solidFill>
            <a:srgbClr val="FF98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YES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B3C9966-A523-4919-AF64-5AF82A7A8451}"/>
              </a:ext>
            </a:extLst>
          </p:cNvPr>
          <p:cNvSpPr txBox="1"/>
          <p:nvPr/>
        </p:nvSpPr>
        <p:spPr>
          <a:xfrm>
            <a:off x="6698386" y="3860591"/>
            <a:ext cx="650789" cy="261610"/>
          </a:xfrm>
          <a:prstGeom prst="rect">
            <a:avLst/>
          </a:prstGeom>
          <a:solidFill>
            <a:srgbClr val="FF98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YES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C3C0803-4595-43EC-9C30-0E090EECF116}"/>
              </a:ext>
            </a:extLst>
          </p:cNvPr>
          <p:cNvSpPr txBox="1"/>
          <p:nvPr/>
        </p:nvSpPr>
        <p:spPr>
          <a:xfrm>
            <a:off x="2587201" y="3860591"/>
            <a:ext cx="650789" cy="261610"/>
          </a:xfrm>
          <a:prstGeom prst="rect">
            <a:avLst/>
          </a:prstGeom>
          <a:solidFill>
            <a:srgbClr val="FF98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YES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DBA82A0-F881-43D4-9643-3ED1735FC0AF}"/>
              </a:ext>
            </a:extLst>
          </p:cNvPr>
          <p:cNvSpPr txBox="1"/>
          <p:nvPr/>
        </p:nvSpPr>
        <p:spPr>
          <a:xfrm>
            <a:off x="3953608" y="3860591"/>
            <a:ext cx="650789" cy="261610"/>
          </a:xfrm>
          <a:prstGeom prst="rect">
            <a:avLst/>
          </a:prstGeom>
          <a:solidFill>
            <a:srgbClr val="FF98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YES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2877404-456B-4755-8680-9DE1A00CBF5C}"/>
              </a:ext>
            </a:extLst>
          </p:cNvPr>
          <p:cNvSpPr txBox="1"/>
          <p:nvPr/>
        </p:nvSpPr>
        <p:spPr>
          <a:xfrm>
            <a:off x="7633704" y="4183816"/>
            <a:ext cx="10182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88897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-50" normalizeH="0" baseline="0" noProof="0" dirty="0">
                <a:ln>
                  <a:noFill/>
                </a:ln>
                <a:solidFill>
                  <a:srgbClr val="FFD1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Integrator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4B786D3-6A94-49F4-8212-52B44B497EC8}"/>
              </a:ext>
            </a:extLst>
          </p:cNvPr>
          <p:cNvCxnSpPr>
            <a:cxnSpLocks/>
          </p:cNvCxnSpPr>
          <p:nvPr/>
        </p:nvCxnSpPr>
        <p:spPr>
          <a:xfrm>
            <a:off x="2795493" y="4351249"/>
            <a:ext cx="4824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AE293F3B-0D02-456A-A80F-6E03886631E1}"/>
              </a:ext>
            </a:extLst>
          </p:cNvPr>
          <p:cNvSpPr txBox="1"/>
          <p:nvPr/>
        </p:nvSpPr>
        <p:spPr>
          <a:xfrm>
            <a:off x="5331979" y="4199051"/>
            <a:ext cx="650789" cy="261610"/>
          </a:xfrm>
          <a:prstGeom prst="rect">
            <a:avLst/>
          </a:prstGeom>
          <a:solidFill>
            <a:srgbClr val="FF98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YES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42E832F-6A61-47CC-873F-D72189D13587}"/>
              </a:ext>
            </a:extLst>
          </p:cNvPr>
          <p:cNvSpPr txBox="1"/>
          <p:nvPr/>
        </p:nvSpPr>
        <p:spPr>
          <a:xfrm>
            <a:off x="6698386" y="4199051"/>
            <a:ext cx="650789" cy="261610"/>
          </a:xfrm>
          <a:prstGeom prst="rect">
            <a:avLst/>
          </a:prstGeom>
          <a:solidFill>
            <a:srgbClr val="FF98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YES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3F1BFD0-B964-4177-B511-92B65641B294}"/>
              </a:ext>
            </a:extLst>
          </p:cNvPr>
          <p:cNvSpPr txBox="1"/>
          <p:nvPr/>
        </p:nvSpPr>
        <p:spPr>
          <a:xfrm>
            <a:off x="2587201" y="4199051"/>
            <a:ext cx="650789" cy="261610"/>
          </a:xfrm>
          <a:prstGeom prst="rect">
            <a:avLst/>
          </a:prstGeom>
          <a:solidFill>
            <a:srgbClr val="FF98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YES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2D41971-A65B-482A-91C8-B0037AD801EB}"/>
              </a:ext>
            </a:extLst>
          </p:cNvPr>
          <p:cNvSpPr txBox="1"/>
          <p:nvPr/>
        </p:nvSpPr>
        <p:spPr>
          <a:xfrm>
            <a:off x="3953608" y="4199051"/>
            <a:ext cx="650789" cy="261610"/>
          </a:xfrm>
          <a:prstGeom prst="rect">
            <a:avLst/>
          </a:prstGeom>
          <a:solidFill>
            <a:srgbClr val="FF98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F26D8C5-0407-4D35-BAA7-22E332B89B26}"/>
              </a:ext>
            </a:extLst>
          </p:cNvPr>
          <p:cNvGrpSpPr/>
          <p:nvPr/>
        </p:nvGrpSpPr>
        <p:grpSpPr>
          <a:xfrm>
            <a:off x="2587200" y="1985990"/>
            <a:ext cx="7583495" cy="300082"/>
            <a:chOff x="1832214" y="969861"/>
            <a:chExt cx="7583495" cy="300082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DB1258D4-44FC-407E-8077-97C2B39A0817}"/>
                </a:ext>
              </a:extLst>
            </p:cNvPr>
            <p:cNvCxnSpPr>
              <a:cxnSpLocks/>
            </p:cNvCxnSpPr>
            <p:nvPr/>
          </p:nvCxnSpPr>
          <p:spPr>
            <a:xfrm>
              <a:off x="2157608" y="1124880"/>
              <a:ext cx="4824000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929CEE13-657A-4F03-B722-1C7A6778FD04}"/>
                </a:ext>
              </a:extLst>
            </p:cNvPr>
            <p:cNvSpPr txBox="1"/>
            <p:nvPr/>
          </p:nvSpPr>
          <p:spPr>
            <a:xfrm>
              <a:off x="1832214" y="974839"/>
              <a:ext cx="650789" cy="2616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2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NA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1F8025E3-0CA4-4DF7-9118-4F6D1ED48C71}"/>
                </a:ext>
              </a:extLst>
            </p:cNvPr>
            <p:cNvSpPr txBox="1"/>
            <p:nvPr/>
          </p:nvSpPr>
          <p:spPr>
            <a:xfrm>
              <a:off x="4572122" y="977067"/>
              <a:ext cx="650789" cy="26161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2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YES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CBDE8025-82A1-48CA-99B9-6ECAA6999A67}"/>
                </a:ext>
              </a:extLst>
            </p:cNvPr>
            <p:cNvSpPr txBox="1"/>
            <p:nvPr/>
          </p:nvSpPr>
          <p:spPr>
            <a:xfrm>
              <a:off x="3198621" y="974839"/>
              <a:ext cx="650789" cy="26161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2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YES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DDA73098-B35A-4083-81F7-3C562C19068A}"/>
                </a:ext>
              </a:extLst>
            </p:cNvPr>
            <p:cNvSpPr txBox="1"/>
            <p:nvPr/>
          </p:nvSpPr>
          <p:spPr>
            <a:xfrm>
              <a:off x="5938529" y="977067"/>
              <a:ext cx="650789" cy="26161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2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YES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71807962-FAB5-4487-AF71-BDC65F4A32AE}"/>
                </a:ext>
              </a:extLst>
            </p:cNvPr>
            <p:cNvSpPr txBox="1"/>
            <p:nvPr/>
          </p:nvSpPr>
          <p:spPr>
            <a:xfrm>
              <a:off x="6966427" y="969861"/>
              <a:ext cx="2449282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888978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500" b="1" spc="-50" dirty="0">
                  <a:latin typeface="Arial"/>
                </a:rPr>
                <a:t>Adaptive</a:t>
              </a:r>
              <a:r>
                <a:rPr kumimoji="0" lang="en-US" sz="1500" b="1" i="0" u="none" strike="noStrike" kern="1200" cap="none" spc="-5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 Cloud Security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98466E0-35A9-4EDF-A126-A5061C25A73D}"/>
              </a:ext>
            </a:extLst>
          </p:cNvPr>
          <p:cNvGrpSpPr/>
          <p:nvPr/>
        </p:nvGrpSpPr>
        <p:grpSpPr>
          <a:xfrm>
            <a:off x="2587200" y="2328363"/>
            <a:ext cx="7980801" cy="325560"/>
            <a:chOff x="1827344" y="1290367"/>
            <a:chExt cx="7980801" cy="325560"/>
          </a:xfrm>
        </p:grpSpPr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A6FFC14F-7118-4A84-B848-F4B6870F4915}"/>
                </a:ext>
              </a:extLst>
            </p:cNvPr>
            <p:cNvCxnSpPr>
              <a:cxnSpLocks/>
            </p:cNvCxnSpPr>
            <p:nvPr/>
          </p:nvCxnSpPr>
          <p:spPr>
            <a:xfrm>
              <a:off x="2110904" y="1428789"/>
              <a:ext cx="4824000" cy="3351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F1BEE9CB-71FA-4E7F-AD9C-175AA2AE508E}"/>
                </a:ext>
              </a:extLst>
            </p:cNvPr>
            <p:cNvSpPr txBox="1"/>
            <p:nvPr/>
          </p:nvSpPr>
          <p:spPr>
            <a:xfrm>
              <a:off x="4572122" y="1290367"/>
              <a:ext cx="650789" cy="26161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2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YES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A900DC00-869A-42A7-BA31-00B9467ABA6C}"/>
                </a:ext>
              </a:extLst>
            </p:cNvPr>
            <p:cNvSpPr txBox="1"/>
            <p:nvPr/>
          </p:nvSpPr>
          <p:spPr>
            <a:xfrm>
              <a:off x="5938529" y="1290367"/>
              <a:ext cx="650789" cy="26161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2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YES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7888BCE7-99DE-41C3-9D92-C44C2864854E}"/>
                </a:ext>
              </a:extLst>
            </p:cNvPr>
            <p:cNvSpPr txBox="1"/>
            <p:nvPr/>
          </p:nvSpPr>
          <p:spPr>
            <a:xfrm>
              <a:off x="1827344" y="1290367"/>
              <a:ext cx="650789" cy="2616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2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NA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A08B6D71-A9ED-48A4-AF50-0FE94DCD0893}"/>
                </a:ext>
              </a:extLst>
            </p:cNvPr>
            <p:cNvSpPr txBox="1"/>
            <p:nvPr/>
          </p:nvSpPr>
          <p:spPr>
            <a:xfrm>
              <a:off x="3193751" y="1290367"/>
              <a:ext cx="650789" cy="26161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2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YES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2A899A55-F339-4B95-B047-40CA2A67B20E}"/>
                </a:ext>
              </a:extLst>
            </p:cNvPr>
            <p:cNvSpPr txBox="1"/>
            <p:nvPr/>
          </p:nvSpPr>
          <p:spPr>
            <a:xfrm>
              <a:off x="6971082" y="1315845"/>
              <a:ext cx="2837063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888978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-5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LAN Edge &amp; SD-Branch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C9CA589-6F13-48D0-BBED-8A70C53340CE}"/>
              </a:ext>
            </a:extLst>
          </p:cNvPr>
          <p:cNvGrpSpPr/>
          <p:nvPr/>
        </p:nvGrpSpPr>
        <p:grpSpPr>
          <a:xfrm>
            <a:off x="2587201" y="2658521"/>
            <a:ext cx="6070441" cy="300349"/>
            <a:chOff x="1827344" y="1622667"/>
            <a:chExt cx="6070441" cy="300349"/>
          </a:xfrm>
        </p:grpSpPr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4BD01EAA-5383-4E3F-9BA0-9CCADE6718D4}"/>
                </a:ext>
              </a:extLst>
            </p:cNvPr>
            <p:cNvCxnSpPr>
              <a:cxnSpLocks/>
            </p:cNvCxnSpPr>
            <p:nvPr/>
          </p:nvCxnSpPr>
          <p:spPr>
            <a:xfrm>
              <a:off x="2110904" y="1761089"/>
              <a:ext cx="4824000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A1796B02-FA32-4D90-8FBA-17B5C012ED1F}"/>
                </a:ext>
              </a:extLst>
            </p:cNvPr>
            <p:cNvSpPr txBox="1"/>
            <p:nvPr/>
          </p:nvSpPr>
          <p:spPr>
            <a:xfrm>
              <a:off x="4572122" y="1622667"/>
              <a:ext cx="650789" cy="26161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2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YES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ABBF5F8B-67A9-4AB9-A32A-5698AB40F4E1}"/>
                </a:ext>
              </a:extLst>
            </p:cNvPr>
            <p:cNvSpPr txBox="1"/>
            <p:nvPr/>
          </p:nvSpPr>
          <p:spPr>
            <a:xfrm>
              <a:off x="5938529" y="1622667"/>
              <a:ext cx="650789" cy="26161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2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YES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A325AA07-51B2-4DB8-95E2-78DC37CDB5A4}"/>
                </a:ext>
              </a:extLst>
            </p:cNvPr>
            <p:cNvSpPr txBox="1"/>
            <p:nvPr/>
          </p:nvSpPr>
          <p:spPr>
            <a:xfrm>
              <a:off x="1827344" y="1622667"/>
              <a:ext cx="650789" cy="2616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2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NA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87D2E24A-46B8-458F-B173-345AA47193B6}"/>
                </a:ext>
              </a:extLst>
            </p:cNvPr>
            <p:cNvSpPr txBox="1"/>
            <p:nvPr/>
          </p:nvSpPr>
          <p:spPr>
            <a:xfrm>
              <a:off x="3193751" y="1622667"/>
              <a:ext cx="650789" cy="26161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2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YES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65A72E1F-1EC0-4F16-976D-8508D52C7B13}"/>
                </a:ext>
              </a:extLst>
            </p:cNvPr>
            <p:cNvSpPr txBox="1"/>
            <p:nvPr/>
          </p:nvSpPr>
          <p:spPr>
            <a:xfrm>
              <a:off x="6970352" y="1622934"/>
              <a:ext cx="927433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888978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500" b="1" spc="-50" dirty="0">
                  <a:latin typeface="Arial"/>
                </a:rPr>
                <a:t>S</a:t>
              </a:r>
              <a:r>
                <a:rPr kumimoji="0" lang="en-US" sz="1500" b="1" i="0" u="none" strike="noStrike" kern="1200" cap="none" spc="-5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D-WAN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EA5B22C-B897-4FD2-9AC2-45AABEA43FDC}"/>
              </a:ext>
            </a:extLst>
          </p:cNvPr>
          <p:cNvGrpSpPr/>
          <p:nvPr/>
        </p:nvGrpSpPr>
        <p:grpSpPr>
          <a:xfrm>
            <a:off x="2584067" y="3001228"/>
            <a:ext cx="6367674" cy="300082"/>
            <a:chOff x="1827344" y="2117444"/>
            <a:chExt cx="6367674" cy="300082"/>
          </a:xfrm>
        </p:grpSpPr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881A6558-A97B-40E1-B9F0-4EC214DE2BD7}"/>
                </a:ext>
              </a:extLst>
            </p:cNvPr>
            <p:cNvCxnSpPr>
              <a:cxnSpLocks/>
            </p:cNvCxnSpPr>
            <p:nvPr/>
          </p:nvCxnSpPr>
          <p:spPr>
            <a:xfrm>
              <a:off x="2110904" y="2261447"/>
              <a:ext cx="4824000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764216B2-BF7B-42E7-9AF3-DB4402F3D20B}"/>
                </a:ext>
              </a:extLst>
            </p:cNvPr>
            <p:cNvSpPr txBox="1"/>
            <p:nvPr/>
          </p:nvSpPr>
          <p:spPr>
            <a:xfrm>
              <a:off x="4572122" y="2123025"/>
              <a:ext cx="650789" cy="26161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2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YES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6784F42B-84D4-4D8D-B8E2-4B8E9976444E}"/>
                </a:ext>
              </a:extLst>
            </p:cNvPr>
            <p:cNvSpPr txBox="1"/>
            <p:nvPr/>
          </p:nvSpPr>
          <p:spPr>
            <a:xfrm>
              <a:off x="5938529" y="2123025"/>
              <a:ext cx="650789" cy="26161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2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YES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69F38394-80DF-418E-9C6D-41BE9EED47D3}"/>
                </a:ext>
              </a:extLst>
            </p:cNvPr>
            <p:cNvSpPr txBox="1"/>
            <p:nvPr/>
          </p:nvSpPr>
          <p:spPr>
            <a:xfrm>
              <a:off x="1827344" y="2123025"/>
              <a:ext cx="650789" cy="2616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2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NA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9BED418D-486E-4828-A934-0A1FF0132127}"/>
                </a:ext>
              </a:extLst>
            </p:cNvPr>
            <p:cNvSpPr txBox="1"/>
            <p:nvPr/>
          </p:nvSpPr>
          <p:spPr>
            <a:xfrm>
              <a:off x="3193751" y="2123025"/>
              <a:ext cx="650789" cy="26161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2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YES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74B5BB31-6EF8-46E9-87B0-76E5959D6CB8}"/>
                </a:ext>
              </a:extLst>
            </p:cNvPr>
            <p:cNvSpPr txBox="1"/>
            <p:nvPr/>
          </p:nvSpPr>
          <p:spPr>
            <a:xfrm>
              <a:off x="6998857" y="2117444"/>
              <a:ext cx="1196161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888978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-5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Data Center</a:t>
              </a:r>
            </a:p>
          </p:txBody>
        </p:sp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id="{7692AB4E-F585-44EB-A38C-E5B86FBF2EEF}"/>
              </a:ext>
            </a:extLst>
          </p:cNvPr>
          <p:cNvSpPr txBox="1"/>
          <p:nvPr/>
        </p:nvSpPr>
        <p:spPr>
          <a:xfrm>
            <a:off x="1342470" y="3452420"/>
            <a:ext cx="1078828" cy="1138829"/>
          </a:xfrm>
          <a:prstGeom prst="rect">
            <a:avLst/>
          </a:prstGeom>
          <a:solidFill>
            <a:srgbClr val="FF9800"/>
          </a:solidFill>
        </p:spPr>
        <p:txBody>
          <a:bodyPr wrap="square" lIns="182880" tIns="2664000" rIns="182880" bIns="91440" rtlCol="0" anchor="t" anchorCtr="0">
            <a:noAutofit/>
          </a:bodyPr>
          <a:lstStyle/>
          <a:p>
            <a:pPr marL="0" marR="0" lvl="0" indent="0" algn="ctr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0CF8E420-088B-41FD-B4B6-476937DB8802}"/>
              </a:ext>
            </a:extLst>
          </p:cNvPr>
          <p:cNvSpPr/>
          <p:nvPr/>
        </p:nvSpPr>
        <p:spPr>
          <a:xfrm rot="16200000">
            <a:off x="1289648" y="3743558"/>
            <a:ext cx="1184474" cy="510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24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Business Model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81B53E1D-D796-4C37-A1D8-AEBC8EE5F012}"/>
              </a:ext>
            </a:extLst>
          </p:cNvPr>
          <p:cNvSpPr txBox="1"/>
          <p:nvPr/>
        </p:nvSpPr>
        <p:spPr>
          <a:xfrm>
            <a:off x="1342182" y="942161"/>
            <a:ext cx="1078828" cy="2384158"/>
          </a:xfrm>
          <a:prstGeom prst="rect">
            <a:avLst/>
          </a:prstGeom>
          <a:solidFill>
            <a:schemeClr val="bg1">
              <a:lumMod val="65000"/>
              <a:alpha val="85000"/>
            </a:schemeClr>
          </a:solidFill>
        </p:spPr>
        <p:txBody>
          <a:bodyPr wrap="square" lIns="182880" tIns="2664000" rIns="182880" bIns="91440" rtlCol="0" anchor="t" anchorCtr="0">
            <a:noAutofit/>
          </a:bodyPr>
          <a:lstStyle/>
          <a:p>
            <a:pPr marL="0" marR="0" lvl="0" indent="0" algn="ctr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7429AA08-3380-4A75-B533-D505DBA49ECE}"/>
              </a:ext>
            </a:extLst>
          </p:cNvPr>
          <p:cNvSpPr/>
          <p:nvPr/>
        </p:nvSpPr>
        <p:spPr>
          <a:xfrm rot="16200000">
            <a:off x="684802" y="1960247"/>
            <a:ext cx="2393588" cy="338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Specialization</a:t>
            </a:r>
          </a:p>
        </p:txBody>
      </p: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216DE5E8-D2F4-6541-A095-756E1E2D08EB}"/>
              </a:ext>
            </a:extLst>
          </p:cNvPr>
          <p:cNvCxnSpPr>
            <a:cxnSpLocks/>
          </p:cNvCxnSpPr>
          <p:nvPr/>
        </p:nvCxnSpPr>
        <p:spPr>
          <a:xfrm flipV="1">
            <a:off x="3584338" y="908471"/>
            <a:ext cx="0" cy="417600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772D1815-C34F-5D46-AD31-9BE264D913F7}"/>
              </a:ext>
            </a:extLst>
          </p:cNvPr>
          <p:cNvCxnSpPr>
            <a:cxnSpLocks/>
          </p:cNvCxnSpPr>
          <p:nvPr/>
        </p:nvCxnSpPr>
        <p:spPr>
          <a:xfrm flipV="1">
            <a:off x="4942990" y="908471"/>
            <a:ext cx="0" cy="417600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7F5263B9-5B41-5B40-A89E-814705A0CEA7}"/>
              </a:ext>
            </a:extLst>
          </p:cNvPr>
          <p:cNvCxnSpPr>
            <a:cxnSpLocks/>
          </p:cNvCxnSpPr>
          <p:nvPr/>
        </p:nvCxnSpPr>
        <p:spPr>
          <a:xfrm flipV="1">
            <a:off x="6371469" y="908471"/>
            <a:ext cx="0" cy="417600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id="{934AC004-49E4-0F4A-B119-94AFC7FF0BD1}"/>
              </a:ext>
            </a:extLst>
          </p:cNvPr>
          <p:cNvSpPr/>
          <p:nvPr/>
        </p:nvSpPr>
        <p:spPr bwMode="invGray">
          <a:xfrm>
            <a:off x="2402399" y="5760903"/>
            <a:ext cx="5139996" cy="58533"/>
          </a:xfrm>
          <a:prstGeom prst="rect">
            <a:avLst/>
          </a:prstGeom>
          <a:solidFill>
            <a:srgbClr val="023D52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AD1E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9AEACB37-F350-DB4E-9A5E-599980CFD33B}"/>
              </a:ext>
            </a:extLst>
          </p:cNvPr>
          <p:cNvSpPr/>
          <p:nvPr/>
        </p:nvSpPr>
        <p:spPr>
          <a:xfrm>
            <a:off x="2867627" y="5888457"/>
            <a:ext cx="411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240"/>
            <a:r>
              <a:rPr lang="en-US" b="1" dirty="0">
                <a:solidFill>
                  <a:srgbClr val="023D52"/>
                </a:solidFill>
              </a:rPr>
              <a:t>LEVEL OF PARTNER ENGAGEMENT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A465C3FB-B6FF-B042-82D0-503A6893F3A9}"/>
              </a:ext>
            </a:extLst>
          </p:cNvPr>
          <p:cNvGrpSpPr/>
          <p:nvPr/>
        </p:nvGrpSpPr>
        <p:grpSpPr>
          <a:xfrm>
            <a:off x="2584067" y="1636185"/>
            <a:ext cx="8098785" cy="300082"/>
            <a:chOff x="1832214" y="969860"/>
            <a:chExt cx="8098785" cy="300082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98D87CEF-1876-864F-BEE8-48835A959B7A}"/>
                </a:ext>
              </a:extLst>
            </p:cNvPr>
            <p:cNvCxnSpPr>
              <a:cxnSpLocks/>
            </p:cNvCxnSpPr>
            <p:nvPr/>
          </p:nvCxnSpPr>
          <p:spPr>
            <a:xfrm>
              <a:off x="2157608" y="1124880"/>
              <a:ext cx="4824000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CA24B3DB-DFB4-3543-9436-DBC0AF7F336B}"/>
                </a:ext>
              </a:extLst>
            </p:cNvPr>
            <p:cNvSpPr txBox="1"/>
            <p:nvPr/>
          </p:nvSpPr>
          <p:spPr>
            <a:xfrm>
              <a:off x="1832214" y="974839"/>
              <a:ext cx="650789" cy="2616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2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NA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05CCABA8-5F52-7C49-9B9C-6077DCA889FB}"/>
                </a:ext>
              </a:extLst>
            </p:cNvPr>
            <p:cNvSpPr txBox="1"/>
            <p:nvPr/>
          </p:nvSpPr>
          <p:spPr>
            <a:xfrm>
              <a:off x="4572122" y="977067"/>
              <a:ext cx="650789" cy="26161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2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YES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65BDDC01-C2CF-2946-996E-7B7E456001DD}"/>
                </a:ext>
              </a:extLst>
            </p:cNvPr>
            <p:cNvSpPr txBox="1"/>
            <p:nvPr/>
          </p:nvSpPr>
          <p:spPr>
            <a:xfrm>
              <a:off x="3198621" y="974839"/>
              <a:ext cx="650789" cy="26161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2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YES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9C94F4FC-0306-8C49-AACE-479AB258128D}"/>
                </a:ext>
              </a:extLst>
            </p:cNvPr>
            <p:cNvSpPr txBox="1"/>
            <p:nvPr/>
          </p:nvSpPr>
          <p:spPr>
            <a:xfrm>
              <a:off x="5938529" y="977067"/>
              <a:ext cx="650789" cy="26161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2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YES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C363E436-1AAF-1C4D-88DF-E52523AB268C}"/>
                </a:ext>
              </a:extLst>
            </p:cNvPr>
            <p:cNvSpPr txBox="1"/>
            <p:nvPr/>
          </p:nvSpPr>
          <p:spPr>
            <a:xfrm>
              <a:off x="6966426" y="969860"/>
              <a:ext cx="2964573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888978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-5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Operational Technology</a:t>
              </a:r>
            </a:p>
          </p:txBody>
        </p:sp>
      </p:grp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22EE9486-CB53-794C-B371-EA04F684673F}"/>
              </a:ext>
            </a:extLst>
          </p:cNvPr>
          <p:cNvSpPr/>
          <p:nvPr/>
        </p:nvSpPr>
        <p:spPr>
          <a:xfrm>
            <a:off x="2528580" y="3837558"/>
            <a:ext cx="5970526" cy="310932"/>
          </a:xfrm>
          <a:prstGeom prst="round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D1EA6275-0B33-C042-933B-942DB30820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885" y="154852"/>
            <a:ext cx="2527673" cy="787308"/>
          </a:xfrm>
          <a:prstGeom prst="rect">
            <a:avLst/>
          </a:prstGeom>
        </p:spPr>
      </p:pic>
      <p:grpSp>
        <p:nvGrpSpPr>
          <p:cNvPr id="78" name="Group 77">
            <a:extLst>
              <a:ext uri="{FF2B5EF4-FFF2-40B4-BE49-F238E27FC236}">
                <a16:creationId xmlns:a16="http://schemas.microsoft.com/office/drawing/2014/main" id="{A465C3FB-B6FF-B042-82D0-503A6893F3A9}"/>
              </a:ext>
            </a:extLst>
          </p:cNvPr>
          <p:cNvGrpSpPr/>
          <p:nvPr/>
        </p:nvGrpSpPr>
        <p:grpSpPr>
          <a:xfrm>
            <a:off x="2581302" y="1273591"/>
            <a:ext cx="8098785" cy="300082"/>
            <a:chOff x="1832214" y="969860"/>
            <a:chExt cx="8098785" cy="300082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98D87CEF-1876-864F-BEE8-48835A959B7A}"/>
                </a:ext>
              </a:extLst>
            </p:cNvPr>
            <p:cNvCxnSpPr>
              <a:cxnSpLocks/>
            </p:cNvCxnSpPr>
            <p:nvPr/>
          </p:nvCxnSpPr>
          <p:spPr>
            <a:xfrm>
              <a:off x="2157608" y="1124880"/>
              <a:ext cx="4824000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CA24B3DB-DFB4-3543-9436-DBC0AF7F336B}"/>
                </a:ext>
              </a:extLst>
            </p:cNvPr>
            <p:cNvSpPr txBox="1"/>
            <p:nvPr/>
          </p:nvSpPr>
          <p:spPr>
            <a:xfrm>
              <a:off x="1832214" y="974839"/>
              <a:ext cx="650789" cy="2616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2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NA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05CCABA8-5F52-7C49-9B9C-6077DCA889FB}"/>
                </a:ext>
              </a:extLst>
            </p:cNvPr>
            <p:cNvSpPr txBox="1"/>
            <p:nvPr/>
          </p:nvSpPr>
          <p:spPr>
            <a:xfrm>
              <a:off x="4572122" y="977067"/>
              <a:ext cx="650789" cy="26161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2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YES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65BDDC01-C2CF-2946-996E-7B7E456001DD}"/>
                </a:ext>
              </a:extLst>
            </p:cNvPr>
            <p:cNvSpPr txBox="1"/>
            <p:nvPr/>
          </p:nvSpPr>
          <p:spPr>
            <a:xfrm>
              <a:off x="3198621" y="974839"/>
              <a:ext cx="650789" cy="26161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2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YES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9C94F4FC-0306-8C49-AACE-479AB258128D}"/>
                </a:ext>
              </a:extLst>
            </p:cNvPr>
            <p:cNvSpPr txBox="1"/>
            <p:nvPr/>
          </p:nvSpPr>
          <p:spPr>
            <a:xfrm>
              <a:off x="5938529" y="977067"/>
              <a:ext cx="650789" cy="26161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2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YES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C363E436-1AAF-1C4D-88DF-E52523AB268C}"/>
                </a:ext>
              </a:extLst>
            </p:cNvPr>
            <p:cNvSpPr txBox="1"/>
            <p:nvPr/>
          </p:nvSpPr>
          <p:spPr>
            <a:xfrm>
              <a:off x="6966426" y="969860"/>
              <a:ext cx="2964573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888978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-5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Zero Trust Access</a:t>
              </a: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A465C3FB-B6FF-B042-82D0-503A6893F3A9}"/>
              </a:ext>
            </a:extLst>
          </p:cNvPr>
          <p:cNvGrpSpPr/>
          <p:nvPr/>
        </p:nvGrpSpPr>
        <p:grpSpPr>
          <a:xfrm>
            <a:off x="2584067" y="925524"/>
            <a:ext cx="8098785" cy="300082"/>
            <a:chOff x="1832214" y="969860"/>
            <a:chExt cx="8098785" cy="300082"/>
          </a:xfrm>
        </p:grpSpPr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98D87CEF-1876-864F-BEE8-48835A959B7A}"/>
                </a:ext>
              </a:extLst>
            </p:cNvPr>
            <p:cNvCxnSpPr>
              <a:cxnSpLocks/>
            </p:cNvCxnSpPr>
            <p:nvPr/>
          </p:nvCxnSpPr>
          <p:spPr>
            <a:xfrm>
              <a:off x="2157608" y="1124880"/>
              <a:ext cx="4824000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CA24B3DB-DFB4-3543-9436-DBC0AF7F336B}"/>
                </a:ext>
              </a:extLst>
            </p:cNvPr>
            <p:cNvSpPr txBox="1"/>
            <p:nvPr/>
          </p:nvSpPr>
          <p:spPr>
            <a:xfrm>
              <a:off x="1832214" y="974839"/>
              <a:ext cx="650789" cy="2616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2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NA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05CCABA8-5F52-7C49-9B9C-6077DCA889FB}"/>
                </a:ext>
              </a:extLst>
            </p:cNvPr>
            <p:cNvSpPr txBox="1"/>
            <p:nvPr/>
          </p:nvSpPr>
          <p:spPr>
            <a:xfrm>
              <a:off x="4572122" y="977067"/>
              <a:ext cx="650789" cy="26161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2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YES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65BDDC01-C2CF-2946-996E-7B7E456001DD}"/>
                </a:ext>
              </a:extLst>
            </p:cNvPr>
            <p:cNvSpPr txBox="1"/>
            <p:nvPr/>
          </p:nvSpPr>
          <p:spPr>
            <a:xfrm>
              <a:off x="3198621" y="974839"/>
              <a:ext cx="650789" cy="26161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2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YES</a:t>
              </a: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9C94F4FC-0306-8C49-AACE-479AB258128D}"/>
                </a:ext>
              </a:extLst>
            </p:cNvPr>
            <p:cNvSpPr txBox="1"/>
            <p:nvPr/>
          </p:nvSpPr>
          <p:spPr>
            <a:xfrm>
              <a:off x="5938529" y="977067"/>
              <a:ext cx="650789" cy="26161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2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YES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C363E436-1AAF-1C4D-88DF-E52523AB268C}"/>
                </a:ext>
              </a:extLst>
            </p:cNvPr>
            <p:cNvSpPr txBox="1"/>
            <p:nvPr/>
          </p:nvSpPr>
          <p:spPr>
            <a:xfrm>
              <a:off x="6966426" y="969860"/>
              <a:ext cx="2964573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888978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-5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Security Operations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393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4EFA16D-EE50-664D-A660-3B6B9C245E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9663" y="1557085"/>
            <a:ext cx="11141202" cy="2008821"/>
          </a:xfrm>
        </p:spPr>
        <p:txBody>
          <a:bodyPr lIns="91440" tIns="45720" rIns="91440" bIns="45720" anchor="t">
            <a:noAutofit/>
          </a:bodyPr>
          <a:lstStyle/>
          <a:p>
            <a:pPr marL="0" indent="0">
              <a:buNone/>
            </a:pPr>
            <a:r>
              <a:rPr lang="en-US" dirty="0"/>
              <a:t>Продвинутые угрозы подталкивают организации к внедрению современных решений EPP + EDR.</a:t>
            </a:r>
          </a:p>
          <a:p>
            <a:pPr marL="0" indent="0">
              <a:buNone/>
            </a:pPr>
            <a:r>
              <a:rPr lang="en-US" dirty="0"/>
              <a:t>Предположение Gartner:</a:t>
            </a:r>
            <a:endParaRPr lang="en-US" dirty="0">
              <a:cs typeface="Arial"/>
            </a:endParaRPr>
          </a:p>
          <a:p>
            <a:r>
              <a:rPr lang="en-US" dirty="0"/>
              <a:t>К 2024 году более 90% покупателей, рассматривающих аутсорсинг сервисов по обеспечению безопасности, сосредоточится на сервисах по обнаружению и реагированию на угрозы.</a:t>
            </a:r>
            <a:endParaRPr lang="en-US" dirty="0">
              <a:cs typeface="Arial" panose="020B0604020202020204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CE129B9-485D-FA4B-B246-00D4F64EC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Тенденции рынка в MSSP/ MDR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51A41E-2143-B24A-A65A-2482857839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Возможность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11F699-F049-E346-B00B-7F71A06F7F77}"/>
              </a:ext>
            </a:extLst>
          </p:cNvPr>
          <p:cNvSpPr/>
          <p:nvPr/>
        </p:nvSpPr>
        <p:spPr>
          <a:xfrm>
            <a:off x="8325734" y="4735680"/>
            <a:ext cx="1634490" cy="106299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r>
              <a:rPr lang="en-US" sz="1400" dirty="0"/>
              <a:t>Ландшафт угроз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A9E69D-417A-7E45-BDCD-24C7DA43D66D}"/>
              </a:ext>
            </a:extLst>
          </p:cNvPr>
          <p:cNvSpPr/>
          <p:nvPr/>
        </p:nvSpPr>
        <p:spPr>
          <a:xfrm>
            <a:off x="6405093" y="4735680"/>
            <a:ext cx="1634490" cy="106299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r>
              <a:rPr lang="en-US" sz="1400" dirty="0"/>
              <a:t>Удаленная работа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A5A169-2478-8F42-97E4-17F848E231B7}"/>
              </a:ext>
            </a:extLst>
          </p:cNvPr>
          <p:cNvSpPr/>
          <p:nvPr/>
        </p:nvSpPr>
        <p:spPr>
          <a:xfrm>
            <a:off x="10246375" y="4735680"/>
            <a:ext cx="1634490" cy="106299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r>
              <a:rPr lang="en-US" sz="1400" dirty="0"/>
              <a:t>Нехватка навыков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687B60C-D729-AC40-B0B4-BE56E00F9A26}"/>
              </a:ext>
            </a:extLst>
          </p:cNvPr>
          <p:cNvSpPr/>
          <p:nvPr/>
        </p:nvSpPr>
        <p:spPr>
          <a:xfrm>
            <a:off x="6405093" y="5924337"/>
            <a:ext cx="5475772" cy="381876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r>
              <a:rPr lang="en-US" sz="1400" dirty="0"/>
              <a:t>Все они способствуют использованию услуг MSSP/ MDR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559" y="3807380"/>
            <a:ext cx="4903465" cy="272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82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6" grpId="0" animBg="1"/>
      <p:bldP spid="7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Процесс, Требования и Преимущества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Бизнес модель MSSP</a:t>
            </a:r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490714" y="1644022"/>
            <a:ext cx="2715623" cy="31094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/>
              <a:t>Владелец основной учётной записи партёнра: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/>
              <a:t>Входит в портал и переходит в раздел 'Engage Partner Program'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/>
              <a:t>Нажиимает ‘Discover Engage’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/>
              <a:t>Выбирает ‘Expand’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/>
              <a:t>Нажимает ‘Take the Survey’</a:t>
            </a:r>
          </a:p>
          <a:p>
            <a:pPr marL="800100" lvl="1" indent="-342900">
              <a:buFont typeface="+mj-lt"/>
              <a:buAutoNum type="arabicPeriod"/>
            </a:pPr>
            <a:r>
              <a:rPr lang="de-DE" sz="1400" dirty="0"/>
              <a:t>Заполняет и отправляет форму</a:t>
            </a:r>
            <a:endParaRPr lang="en-US" sz="1400" dirty="0"/>
          </a:p>
        </p:txBody>
      </p:sp>
      <p:pic>
        <p:nvPicPr>
          <p:cNvPr id="5" name="Picture 2" descr="https://attachment.freshdesk.com/inline/attachment?token=eyJ0eXAiOiJKV1QiLCJhbGciOiJIUzI1NiJ9.eyJpZCI6MjA0MzA4OTE0NjE5NCwiZG9tYWluIjoiZm9ydGluZXRoZWxwLmZyZXNoZGVzay5jb20iLCJhY2NvdW50X2lkIjoxMDkyMTgyfQ.ojAYLTFXfn6CLq2gi_3XgKPC-zdlD-WKx-Mm0P1RRBQ">
            <a:extLst>
              <a:ext uri="{FF2B5EF4-FFF2-40B4-BE49-F238E27FC236}">
                <a16:creationId xmlns:a16="http://schemas.microsoft.com/office/drawing/2014/main" id="{D69084FC-E3F5-C144-A91E-D1729EA6B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6600" y="1842528"/>
            <a:ext cx="4254226" cy="3321251"/>
          </a:xfrm>
          <a:prstGeom prst="rect">
            <a:avLst/>
          </a:prstGeom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attachment.freshdesk.com/inline/attachment?token=eyJ0eXAiOiJKV1QiLCJhbGciOiJIUzI1NiJ9.eyJpZCI6MjA0MzA4OTE0NzY1OSwiZG9tYWluIjoiZm9ydGluZXRoZWxwLmZyZXNoZGVzay5jb20iLCJhY2NvdW50X2lkIjoxMDkyMTgyfQ.FRcdMhDt3Hr0OFqPLbNvbCiz5hBEFYey1wEJogT67mg">
            <a:extLst>
              <a:ext uri="{FF2B5EF4-FFF2-40B4-BE49-F238E27FC236}">
                <a16:creationId xmlns:a16="http://schemas.microsoft.com/office/drawing/2014/main" id="{D9F71BB5-8AF6-944D-B0B4-228B3A6F0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8144" y="2025531"/>
            <a:ext cx="2158066" cy="3113575"/>
          </a:xfrm>
          <a:prstGeom prst="rect">
            <a:avLst/>
          </a:prstGeom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3285" y="2321213"/>
            <a:ext cx="2035081" cy="284256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0508" y="3582318"/>
            <a:ext cx="5870553" cy="27689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25812" y="5202480"/>
            <a:ext cx="3601753" cy="781491"/>
          </a:xfrm>
          <a:prstGeom prst="round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defTabSz="457189">
              <a:lnSpc>
                <a:spcPct val="95000"/>
              </a:lnSpc>
              <a:spcAft>
                <a:spcPts val="600"/>
              </a:spcAft>
            </a:pPr>
            <a:r>
              <a:rPr lang="de-DE" sz="1400" dirty="0">
                <a:solidFill>
                  <a:srgbClr val="000000"/>
                </a:solidFill>
                <a:cs typeface="Arial" panose="020B0604020202020204" pitchFamily="34" charset="0"/>
              </a:rPr>
              <a:t>Пожалуйста проконсультируйтесь с представительством Fortinet перед регистрацией</a:t>
            </a:r>
            <a:endParaRPr lang="en-US" sz="1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4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984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" name="Table 5">
            <a:extLst>
              <a:ext uri="{FF2B5EF4-FFF2-40B4-BE49-F238E27FC236}">
                <a16:creationId xmlns:a16="http://schemas.microsoft.com/office/drawing/2014/main" id="{EAFEFFC9-9A00-3F49-BBDA-9FFF7337A3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7010113"/>
              </p:ext>
            </p:extLst>
          </p:nvPr>
        </p:nvGraphicFramePr>
        <p:xfrm>
          <a:off x="234534" y="1169042"/>
          <a:ext cx="3522906" cy="2259957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3522906">
                  <a:extLst>
                    <a:ext uri="{9D8B030D-6E8A-4147-A177-3AD203B41FA5}">
                      <a16:colId xmlns:a16="http://schemas.microsoft.com/office/drawing/2014/main" val="276025006"/>
                    </a:ext>
                  </a:extLst>
                </a:gridCol>
              </a:tblGrid>
              <a:tr h="460361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Защита удаленных работников </a:t>
                      </a:r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75B8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334467"/>
                  </a:ext>
                </a:extLst>
              </a:tr>
              <a:tr h="179959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Внедрите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надежную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защиту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конечных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точек</a:t>
                      </a:r>
                      <a:r>
                        <a:rPr lang="en-US" sz="1600" dirty="0"/>
                        <a:t> с </a:t>
                      </a:r>
                      <a:r>
                        <a:rPr lang="en-US" sz="1600" dirty="0" err="1"/>
                        <a:t>помощью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автоматизированного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обнаружения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ответа</a:t>
                      </a:r>
                      <a:r>
                        <a:rPr lang="en-US" sz="1600" dirty="0"/>
                        <a:t> 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и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удаленного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восстановления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11778755"/>
                  </a:ext>
                </a:extLst>
              </a:tr>
            </a:tbl>
          </a:graphicData>
        </a:graphic>
      </p:graphicFrame>
      <p:graphicFrame>
        <p:nvGraphicFramePr>
          <p:cNvPr id="95" name="Table 5">
            <a:extLst>
              <a:ext uri="{FF2B5EF4-FFF2-40B4-BE49-F238E27FC236}">
                <a16:creationId xmlns:a16="http://schemas.microsoft.com/office/drawing/2014/main" id="{02403E17-217A-554B-ADB7-5247604F8E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0536442"/>
              </p:ext>
            </p:extLst>
          </p:nvPr>
        </p:nvGraphicFramePr>
        <p:xfrm>
          <a:off x="8528621" y="3765289"/>
          <a:ext cx="3435704" cy="1699693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3435704">
                  <a:extLst>
                    <a:ext uri="{9D8B030D-6E8A-4147-A177-3AD203B41FA5}">
                      <a16:colId xmlns:a16="http://schemas.microsoft.com/office/drawing/2014/main" val="276025006"/>
                    </a:ext>
                  </a:extLst>
                </a:gridCol>
              </a:tblGrid>
              <a:tr h="472075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Защита АСУ ТП</a:t>
                      </a:r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5B8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334467"/>
                  </a:ext>
                </a:extLst>
              </a:tr>
              <a:tr h="1227618"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6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Защитите устаревшие операционные системы</a:t>
                      </a:r>
                      <a:r>
                        <a:rPr kumimoji="0" lang="en-US" sz="16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обеспечьте доступность</a:t>
                      </a:r>
                      <a:endParaRPr kumimoji="0" lang="en-US" sz="16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11778755"/>
                  </a:ext>
                </a:extLst>
              </a:tr>
            </a:tbl>
          </a:graphicData>
        </a:graphic>
      </p:graphicFrame>
      <p:cxnSp>
        <p:nvCxnSpPr>
          <p:cNvPr id="18" name="Elbow Connector 17">
            <a:extLst>
              <a:ext uri="{FF2B5EF4-FFF2-40B4-BE49-F238E27FC236}">
                <a16:creationId xmlns:a16="http://schemas.microsoft.com/office/drawing/2014/main" id="{0672F52B-5425-F44E-9F2A-0C5B3CFF2100}"/>
              </a:ext>
            </a:extLst>
          </p:cNvPr>
          <p:cNvCxnSpPr>
            <a:cxnSpLocks/>
          </p:cNvCxnSpPr>
          <p:nvPr/>
        </p:nvCxnSpPr>
        <p:spPr>
          <a:xfrm flipV="1">
            <a:off x="6779212" y="2367968"/>
            <a:ext cx="1715356" cy="903174"/>
          </a:xfrm>
          <a:prstGeom prst="bentConnector3">
            <a:avLst>
              <a:gd name="adj1" fmla="val 50000"/>
            </a:avLst>
          </a:prstGeom>
          <a:ln w="12700" cap="rnd">
            <a:solidFill>
              <a:schemeClr val="bg2">
                <a:lumMod val="5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>
            <a:extLst>
              <a:ext uri="{FF2B5EF4-FFF2-40B4-BE49-F238E27FC236}">
                <a16:creationId xmlns:a16="http://schemas.microsoft.com/office/drawing/2014/main" id="{C96D1AB1-A3F1-7E48-AE4F-E975918F453A}"/>
              </a:ext>
            </a:extLst>
          </p:cNvPr>
          <p:cNvCxnSpPr>
            <a:cxnSpLocks/>
          </p:cNvCxnSpPr>
          <p:nvPr/>
        </p:nvCxnSpPr>
        <p:spPr>
          <a:xfrm>
            <a:off x="6759674" y="4108408"/>
            <a:ext cx="1759322" cy="654532"/>
          </a:xfrm>
          <a:prstGeom prst="bentConnector3">
            <a:avLst>
              <a:gd name="adj1" fmla="val 50000"/>
            </a:avLst>
          </a:prstGeom>
          <a:ln w="12700" cap="rnd">
            <a:solidFill>
              <a:schemeClr val="bg2">
                <a:lumMod val="5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>
            <a:extLst>
              <a:ext uri="{FF2B5EF4-FFF2-40B4-BE49-F238E27FC236}">
                <a16:creationId xmlns:a16="http://schemas.microsoft.com/office/drawing/2014/main" id="{47AFE94E-1D00-2540-B3DF-E67AE85D66F7}"/>
              </a:ext>
            </a:extLst>
          </p:cNvPr>
          <p:cNvCxnSpPr>
            <a:cxnSpLocks/>
            <a:endCxn id="96" idx="3"/>
          </p:cNvCxnSpPr>
          <p:nvPr/>
        </p:nvCxnSpPr>
        <p:spPr>
          <a:xfrm rot="10800000">
            <a:off x="3757440" y="2299020"/>
            <a:ext cx="1781914" cy="972134"/>
          </a:xfrm>
          <a:prstGeom prst="bentConnector3">
            <a:avLst>
              <a:gd name="adj1" fmla="val 50000"/>
            </a:avLst>
          </a:prstGeom>
          <a:ln w="12700" cap="rnd">
            <a:solidFill>
              <a:schemeClr val="bg2">
                <a:lumMod val="5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Table 5">
            <a:extLst>
              <a:ext uri="{FF2B5EF4-FFF2-40B4-BE49-F238E27FC236}">
                <a16:creationId xmlns:a16="http://schemas.microsoft.com/office/drawing/2014/main" id="{724343A4-4333-EB41-858B-1266270562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220992"/>
              </p:ext>
            </p:extLst>
          </p:nvPr>
        </p:nvGraphicFramePr>
        <p:xfrm>
          <a:off x="229847" y="3874625"/>
          <a:ext cx="3522906" cy="2259957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3522906">
                  <a:extLst>
                    <a:ext uri="{9D8B030D-6E8A-4147-A177-3AD203B41FA5}">
                      <a16:colId xmlns:a16="http://schemas.microsoft.com/office/drawing/2014/main" val="276025006"/>
                    </a:ext>
                  </a:extLst>
                </a:gridCol>
              </a:tblGrid>
              <a:tr h="69256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Защита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от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программ-вымогателей</a:t>
                      </a:r>
                      <a:r>
                        <a:rPr lang="en-US" sz="1600" dirty="0"/>
                        <a:t> (ransomware)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75B8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334467"/>
                  </a:ext>
                </a:extLst>
              </a:tr>
              <a:tr h="1567389"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Защитите</a:t>
                      </a:r>
                      <a:r>
                        <a:rPr kumimoji="0" lang="en-US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en-US" sz="16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от</a:t>
                      </a:r>
                      <a:r>
                        <a:rPr kumimoji="0" lang="en-US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ransomware и </a:t>
                      </a:r>
                      <a:r>
                        <a:rPr kumimoji="0" lang="en-US" sz="16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продвинутых</a:t>
                      </a:r>
                      <a:r>
                        <a:rPr kumimoji="0" lang="en-US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en-US" sz="16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угроз</a:t>
                      </a:r>
                      <a:r>
                        <a:rPr kumimoji="0" lang="en-US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en-US" sz="16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со</a:t>
                      </a:r>
                      <a:r>
                        <a:rPr kumimoji="0" lang="en-US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</a:t>
                      </a:r>
                      <a:r>
                        <a:rPr lang="en-US" sz="16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сдерживанием</a:t>
                      </a:r>
                      <a:r>
                        <a:rPr lang="en-US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</a:t>
                      </a:r>
                      <a:r>
                        <a:rPr lang="en-US" sz="16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угроз</a:t>
                      </a:r>
                      <a:r>
                        <a:rPr lang="en-US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 </a:t>
                      </a:r>
                      <a:r>
                        <a:rPr lang="en-US" sz="16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выявленных</a:t>
                      </a:r>
                      <a:r>
                        <a:rPr lang="en-US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</a:t>
                      </a:r>
                      <a:r>
                        <a:rPr lang="en-US" sz="16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по</a:t>
                      </a:r>
                      <a:r>
                        <a:rPr lang="en-US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</a:t>
                      </a:r>
                      <a:r>
                        <a:rPr lang="en-US" sz="16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поведению</a:t>
                      </a:r>
                      <a:r>
                        <a:rPr lang="en-US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 </a:t>
                      </a:r>
                      <a:r>
                        <a:rPr kumimoji="0" lang="en-US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в </a:t>
                      </a:r>
                      <a:r>
                        <a:rPr kumimoji="0" lang="en-US" sz="16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режиме</a:t>
                      </a:r>
                      <a:r>
                        <a:rPr kumimoji="0" lang="en-US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en-US" sz="16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реального</a:t>
                      </a:r>
                      <a:r>
                        <a:rPr kumimoji="0" lang="en-US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en-US" sz="16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времени</a:t>
                      </a:r>
                      <a:endParaRPr kumimoji="0" lang="en-US" sz="16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11778755"/>
                  </a:ext>
                </a:extLst>
              </a:tr>
            </a:tbl>
          </a:graphicData>
        </a:graphic>
      </p:graphicFrame>
      <p:cxnSp>
        <p:nvCxnSpPr>
          <p:cNvPr id="47" name="Elbow Connector 46">
            <a:extLst>
              <a:ext uri="{FF2B5EF4-FFF2-40B4-BE49-F238E27FC236}">
                <a16:creationId xmlns:a16="http://schemas.microsoft.com/office/drawing/2014/main" id="{79C79EA5-2145-DC4C-B634-F23A1C95508F}"/>
              </a:ext>
            </a:extLst>
          </p:cNvPr>
          <p:cNvCxnSpPr>
            <a:cxnSpLocks/>
          </p:cNvCxnSpPr>
          <p:nvPr/>
        </p:nvCxnSpPr>
        <p:spPr>
          <a:xfrm rot="10800000" flipV="1">
            <a:off x="3752754" y="4108408"/>
            <a:ext cx="1773347" cy="702042"/>
          </a:xfrm>
          <a:prstGeom prst="bentConnector3">
            <a:avLst>
              <a:gd name="adj1" fmla="val 50000"/>
            </a:avLst>
          </a:prstGeom>
          <a:ln w="12700" cap="rnd">
            <a:solidFill>
              <a:schemeClr val="bg2">
                <a:lumMod val="5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45838F8-E029-0642-AC64-CC38E71263DA}"/>
              </a:ext>
            </a:extLst>
          </p:cNvPr>
          <p:cNvSpPr/>
          <p:nvPr/>
        </p:nvSpPr>
        <p:spPr>
          <a:xfrm>
            <a:off x="370390" y="3175713"/>
            <a:ext cx="3229337" cy="277646"/>
          </a:xfrm>
          <a:prstGeom prst="roundRect">
            <a:avLst/>
          </a:prstGeom>
          <a:solidFill>
            <a:srgbClr val="75B8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Устойчивость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конечных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точек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734F370C-C245-FF43-8FC4-07955C37C0D0}"/>
              </a:ext>
            </a:extLst>
          </p:cNvPr>
          <p:cNvSpPr/>
          <p:nvPr/>
        </p:nvSpPr>
        <p:spPr>
          <a:xfrm>
            <a:off x="370390" y="5983327"/>
            <a:ext cx="3229337" cy="429048"/>
          </a:xfrm>
          <a:prstGeom prst="roundRect">
            <a:avLst/>
          </a:prstGeom>
          <a:solidFill>
            <a:srgbClr val="75B8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Защита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в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режиме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реального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времени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64701FD9-048A-FE41-AEB8-A919663CD9FA}"/>
              </a:ext>
            </a:extLst>
          </p:cNvPr>
          <p:cNvSpPr/>
          <p:nvPr/>
        </p:nvSpPr>
        <p:spPr>
          <a:xfrm>
            <a:off x="8738886" y="5260836"/>
            <a:ext cx="3044142" cy="317650"/>
          </a:xfrm>
          <a:prstGeom prst="roundRect">
            <a:avLst/>
          </a:prstGeom>
          <a:solidFill>
            <a:srgbClr val="75B8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Непрерывность бизнеса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90790F8-FC51-5248-955E-BAEAE1A63E2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26100" y="3012613"/>
            <a:ext cx="1233862" cy="1230540"/>
          </a:xfrm>
          <a:prstGeom prst="rect">
            <a:avLst/>
          </a:prstGeom>
          <a:solidFill>
            <a:srgbClr val="75B8C6"/>
          </a:solidFill>
        </p:spPr>
      </p:pic>
      <p:graphicFrame>
        <p:nvGraphicFramePr>
          <p:cNvPr id="29" name="Table 5">
            <a:extLst>
              <a:ext uri="{FF2B5EF4-FFF2-40B4-BE49-F238E27FC236}">
                <a16:creationId xmlns:a16="http://schemas.microsoft.com/office/drawing/2014/main" id="{8A89771B-51A0-4E4F-959E-F80B172583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9590064"/>
              </p:ext>
            </p:extLst>
          </p:nvPr>
        </p:nvGraphicFramePr>
        <p:xfrm>
          <a:off x="8528621" y="1541324"/>
          <a:ext cx="3522906" cy="1585166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3522906">
                  <a:extLst>
                    <a:ext uri="{9D8B030D-6E8A-4147-A177-3AD203B41FA5}">
                      <a16:colId xmlns:a16="http://schemas.microsoft.com/office/drawing/2014/main" val="276025006"/>
                    </a:ext>
                  </a:extLst>
                </a:gridCol>
              </a:tblGrid>
              <a:tr h="378520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Оптимизация ответных мер</a:t>
                      </a:r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75B8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334467"/>
                  </a:ext>
                </a:extLst>
              </a:tr>
              <a:tr h="1206646"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Ускорьте подавление за счёт автоматизации ответных мер, </a:t>
                      </a:r>
                      <a:r>
                        <a:rPr kumimoji="0" lang="en-US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управляемых playbooks </a:t>
                      </a:r>
                      <a:endParaRPr kumimoji="0" lang="ru-RU" sz="16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Сервис</a:t>
                      </a:r>
                      <a:r>
                        <a:rPr kumimoji="0" lang="en-US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MDR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11778755"/>
                  </a:ext>
                </a:extLst>
              </a:tr>
            </a:tbl>
          </a:graphicData>
        </a:graphic>
      </p:graphicFrame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E430371D-FB8F-CF4C-AEAF-234F55E29579}"/>
              </a:ext>
            </a:extLst>
          </p:cNvPr>
          <p:cNvSpPr/>
          <p:nvPr/>
        </p:nvSpPr>
        <p:spPr>
          <a:xfrm>
            <a:off x="9287381" y="3031988"/>
            <a:ext cx="2383568" cy="302509"/>
          </a:xfrm>
          <a:prstGeom prst="roundRect">
            <a:avLst/>
          </a:prstGeom>
          <a:solidFill>
            <a:srgbClr val="75B8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Расширенный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ответ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BDE1CA-1265-9C40-B9DC-3D007D6A7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Сценарии использования FortiEDR</a:t>
            </a:r>
          </a:p>
        </p:txBody>
      </p:sp>
    </p:spTree>
    <p:extLst>
      <p:ext uri="{BB962C8B-B14F-4D97-AF65-F5344CB8AC3E}">
        <p14:creationId xmlns:p14="http://schemas.microsoft.com/office/powerpoint/2010/main" val="386181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FAED9-2E99-5040-AB49-14EF2BC799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Программа</a:t>
            </a:r>
            <a:r>
              <a:rPr lang="ru-RU" dirty="0"/>
              <a:t> </a:t>
            </a:r>
            <a:r>
              <a:rPr lang="en-US" dirty="0" err="1"/>
              <a:t>FortiEDR</a:t>
            </a:r>
            <a:r>
              <a:rPr lang="en-US" dirty="0"/>
              <a:t> MSSP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E7EE98-55A1-D748-B353-C8E829B0C2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Сервисная модель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14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07DFCAD-138C-3742-979C-647733B83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 anchorCtr="0">
            <a:noAutofit/>
          </a:bodyPr>
          <a:lstStyle/>
          <a:p>
            <a:r>
              <a:rPr lang="en-US" dirty="0"/>
              <a:t>FortiEDR MSSP Общая Сводка</a:t>
            </a:r>
          </a:p>
        </p:txBody>
      </p:sp>
      <p:sp>
        <p:nvSpPr>
          <p:cNvPr id="33" name="Content Placeholder 1">
            <a:extLst>
              <a:ext uri="{FF2B5EF4-FFF2-40B4-BE49-F238E27FC236}">
                <a16:creationId xmlns:a16="http://schemas.microsoft.com/office/drawing/2014/main" id="{789AF90D-3671-124F-9CCD-59FE01AD7F6D}"/>
              </a:ext>
            </a:extLst>
          </p:cNvPr>
          <p:cNvSpPr txBox="1">
            <a:spLocks/>
          </p:cNvSpPr>
          <p:nvPr/>
        </p:nvSpPr>
        <p:spPr>
          <a:xfrm>
            <a:off x="2920311" y="1553938"/>
            <a:ext cx="8527435" cy="17586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3E51">
                  <a:lumMod val="50000"/>
                  <a:lumOff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31E2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Постоплатная программа FortiEDR MSSP ориентирована на партнеров уровней Select, Advanced и Expert Level MSSP, которым необходимо минимизировать CAPEX и перейти на модель OPEX (операционные расходы).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31E2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3E51">
                  <a:lumMod val="50000"/>
                  <a:lumOff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31E2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Партнеры, вступающие в программу MSSP, получают доступ к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31E2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региону в облаке, таким образом партнер будет иметь возможность подготовки учётных записей для новых клиентов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3E51">
                  <a:lumMod val="50000"/>
                  <a:lumOff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31E2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Условия участия действуют в течение 12 месяцев с даты регистрации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31E2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4" name="Content Placeholder 1">
            <a:extLst>
              <a:ext uri="{FF2B5EF4-FFF2-40B4-BE49-F238E27FC236}">
                <a16:creationId xmlns:a16="http://schemas.microsoft.com/office/drawing/2014/main" id="{71A57A96-CCB5-7A4F-B6E6-507FB7E4FCF0}"/>
              </a:ext>
            </a:extLst>
          </p:cNvPr>
          <p:cNvSpPr txBox="1">
            <a:spLocks/>
          </p:cNvSpPr>
          <p:nvPr/>
        </p:nvSpPr>
        <p:spPr>
          <a:xfrm>
            <a:off x="2920313" y="4465357"/>
            <a:ext cx="8526850" cy="156194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234910" indent="-234910" algn="l" defTabSz="91424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6"/>
              </a:buClr>
              <a:buFont typeface="Wingdings" panose="05000000000000000000" pitchFamily="2" charset="2"/>
              <a:buChar char="§"/>
              <a:defRPr lang="en-US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5843" indent="-256073" algn="l" defTabSz="91424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Arial" panose="020B0604020202020204" pitchFamily="34" charset="0"/>
              <a:buChar char="»"/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4078" indent="-241258" algn="l" defTabSz="91424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Wingdings" panose="05000000000000000000" pitchFamily="2" charset="2"/>
              <a:buChar char="§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7127" indent="-256073" algn="l" defTabSz="91424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Arial" panose="020B0604020202020204" pitchFamily="34" charset="0"/>
              <a:buChar char="»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3991" indent="-243375" algn="l" defTabSz="91424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Wingdings" panose="05000000000000000000" pitchFamily="2" charset="2"/>
              <a:buChar char="§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60" indent="-228560" algn="l" defTabSz="914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80" indent="-228560" algn="l" defTabSz="914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00" indent="-228560" algn="l" defTabSz="914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20" indent="-228560" algn="l" defTabSz="914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4910" marR="0" lvl="0" indent="-234910" algn="l" defTabSz="91424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3E51">
                  <a:lumMod val="50000"/>
                  <a:lumOff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31E2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FortiEDR</a:t>
            </a:r>
          </a:p>
          <a:p>
            <a:pPr marL="234910" marR="0" lvl="0" indent="-234910" algn="l" defTabSz="91424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3E51">
                  <a:lumMod val="50000"/>
                  <a:lumOff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31E2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Лицензия включает все функции Predict-Protect-and-Response и 24x7 FortiCare</a:t>
            </a:r>
          </a:p>
        </p:txBody>
      </p:sp>
      <p:sp>
        <p:nvSpPr>
          <p:cNvPr id="35" name="Round Diagonal Corner Rectangle 34">
            <a:extLst>
              <a:ext uri="{FF2B5EF4-FFF2-40B4-BE49-F238E27FC236}">
                <a16:creationId xmlns:a16="http://schemas.microsoft.com/office/drawing/2014/main" id="{BCF33D61-1073-A543-8E55-01B269B6C3C9}"/>
              </a:ext>
            </a:extLst>
          </p:cNvPr>
          <p:cNvSpPr/>
          <p:nvPr/>
        </p:nvSpPr>
        <p:spPr bwMode="invGray">
          <a:xfrm>
            <a:off x="2920313" y="1402548"/>
            <a:ext cx="8527434" cy="2142915"/>
          </a:xfrm>
          <a:prstGeom prst="round2DiagRect">
            <a:avLst/>
          </a:prstGeom>
          <a:noFill/>
          <a:ln w="9525">
            <a:gradFill flip="none" rotWithShape="1">
              <a:gsLst>
                <a:gs pos="0">
                  <a:srgbClr val="0071CE">
                    <a:lumMod val="89000"/>
                  </a:srgbClr>
                </a:gs>
                <a:gs pos="23000">
                  <a:srgbClr val="0071CE">
                    <a:lumMod val="89000"/>
                  </a:srgbClr>
                </a:gs>
                <a:gs pos="69000">
                  <a:srgbClr val="0071CE">
                    <a:lumMod val="75000"/>
                  </a:srgbClr>
                </a:gs>
                <a:gs pos="97000">
                  <a:srgbClr val="0071CE">
                    <a:lumMod val="7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round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6" name="Round Diagonal Corner Rectangle 35">
            <a:extLst>
              <a:ext uri="{FF2B5EF4-FFF2-40B4-BE49-F238E27FC236}">
                <a16:creationId xmlns:a16="http://schemas.microsoft.com/office/drawing/2014/main" id="{FF96A0E0-90C8-184B-852B-6476759D575B}"/>
              </a:ext>
            </a:extLst>
          </p:cNvPr>
          <p:cNvSpPr/>
          <p:nvPr/>
        </p:nvSpPr>
        <p:spPr bwMode="invGray">
          <a:xfrm>
            <a:off x="2920312" y="3923906"/>
            <a:ext cx="8527435" cy="1936957"/>
          </a:xfrm>
          <a:prstGeom prst="round2DiagRect">
            <a:avLst/>
          </a:prstGeom>
          <a:noFill/>
          <a:ln w="9525">
            <a:gradFill flip="none" rotWithShape="1">
              <a:gsLst>
                <a:gs pos="0">
                  <a:srgbClr val="0071CE">
                    <a:lumMod val="89000"/>
                  </a:srgbClr>
                </a:gs>
                <a:gs pos="23000">
                  <a:srgbClr val="0071CE">
                    <a:lumMod val="89000"/>
                  </a:srgbClr>
                </a:gs>
                <a:gs pos="69000">
                  <a:srgbClr val="0071CE">
                    <a:lumMod val="75000"/>
                  </a:srgbClr>
                </a:gs>
                <a:gs pos="97000">
                  <a:srgbClr val="0071CE">
                    <a:lumMod val="7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round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31E28"/>
              </a:solidFill>
              <a:effectLst/>
              <a:uLnTx/>
              <a:uFillTx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2E292D9-FDAB-FA4F-A235-CD48E30274C2}"/>
              </a:ext>
            </a:extLst>
          </p:cNvPr>
          <p:cNvGrpSpPr/>
          <p:nvPr/>
        </p:nvGrpSpPr>
        <p:grpSpPr>
          <a:xfrm>
            <a:off x="506625" y="1429707"/>
            <a:ext cx="2300967" cy="1882831"/>
            <a:chOff x="506625" y="1429707"/>
            <a:chExt cx="2300967" cy="1882831"/>
          </a:xfrm>
          <a:gradFill flip="none" rotWithShape="1">
            <a:gsLst>
              <a:gs pos="0">
                <a:srgbClr val="003E51">
                  <a:lumMod val="50000"/>
                  <a:lumOff val="50000"/>
                  <a:shade val="30000"/>
                  <a:satMod val="115000"/>
                </a:srgbClr>
              </a:gs>
              <a:gs pos="50000">
                <a:srgbClr val="003E51">
                  <a:lumMod val="50000"/>
                  <a:lumOff val="50000"/>
                  <a:shade val="67500"/>
                  <a:satMod val="115000"/>
                </a:srgbClr>
              </a:gs>
              <a:gs pos="100000">
                <a:srgbClr val="003E51">
                  <a:lumMod val="50000"/>
                  <a:lumOff val="50000"/>
                  <a:shade val="100000"/>
                  <a:satMod val="115000"/>
                </a:srgbClr>
              </a:gs>
            </a:gsLst>
            <a:lin ang="2700000" scaled="1"/>
            <a:tileRect/>
          </a:gradFill>
        </p:grpSpPr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AE1CCC94-80BD-AE49-9CA7-74358465C58A}"/>
                </a:ext>
              </a:extLst>
            </p:cNvPr>
            <p:cNvSpPr/>
            <p:nvPr/>
          </p:nvSpPr>
          <p:spPr bwMode="invGray">
            <a:xfrm>
              <a:off x="506625" y="1429707"/>
              <a:ext cx="2300967" cy="1882831"/>
            </a:xfrm>
            <a:prstGeom prst="roundRect">
              <a:avLst/>
            </a:prstGeom>
            <a:solidFill>
              <a:srgbClr val="6AD1E3"/>
            </a:solidFill>
            <a:ln w="9525">
              <a:solidFill>
                <a:srgbClr val="003E51">
                  <a:lumMod val="75000"/>
                  <a:lumOff val="25000"/>
                </a:srgbClr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131E28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300377B-1C5A-ED43-BB92-0BB8BFE056DB}"/>
                </a:ext>
              </a:extLst>
            </p:cNvPr>
            <p:cNvSpPr txBox="1"/>
            <p:nvPr/>
          </p:nvSpPr>
          <p:spPr>
            <a:xfrm>
              <a:off x="776585" y="2516085"/>
              <a:ext cx="1771137" cy="400110"/>
            </a:xfrm>
            <a:prstGeom prst="rect">
              <a:avLst/>
            </a:prstGeom>
            <a:solidFill>
              <a:srgbClr val="6AD1E3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Программа</a:t>
              </a:r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46A51E9D-7239-3143-A523-93841B74C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5170" y="1802119"/>
              <a:ext cx="713966" cy="713966"/>
            </a:xfrm>
            <a:prstGeom prst="rect">
              <a:avLst/>
            </a:prstGeom>
            <a:solidFill>
              <a:srgbClr val="6AD1E3"/>
            </a:solidFill>
            <a:ln>
              <a:noFill/>
            </a:ln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72B2084-C76F-2D49-A48B-F96AE0AB4314}"/>
              </a:ext>
            </a:extLst>
          </p:cNvPr>
          <p:cNvGrpSpPr/>
          <p:nvPr/>
        </p:nvGrpSpPr>
        <p:grpSpPr>
          <a:xfrm>
            <a:off x="506627" y="4032490"/>
            <a:ext cx="2300967" cy="1843106"/>
            <a:chOff x="506627" y="4032490"/>
            <a:chExt cx="2300967" cy="1843106"/>
          </a:xfrm>
          <a:solidFill>
            <a:srgbClr val="6AD1E3"/>
          </a:solidFill>
        </p:grpSpPr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047A94FF-DB70-104A-862C-703712073F90}"/>
                </a:ext>
              </a:extLst>
            </p:cNvPr>
            <p:cNvSpPr/>
            <p:nvPr/>
          </p:nvSpPr>
          <p:spPr bwMode="invGray">
            <a:xfrm>
              <a:off x="506627" y="4032490"/>
              <a:ext cx="2300967" cy="1843106"/>
            </a:xfrm>
            <a:prstGeom prst="roundRect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131E28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53387F8-649A-7F4E-A44A-49A625CE6619}"/>
                </a:ext>
              </a:extLst>
            </p:cNvPr>
            <p:cNvSpPr txBox="1"/>
            <p:nvPr/>
          </p:nvSpPr>
          <p:spPr>
            <a:xfrm>
              <a:off x="771539" y="4892384"/>
              <a:ext cx="1771137" cy="707886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Продукты и сервисы</a:t>
              </a:r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1144EEAB-E583-FE42-9B12-62EB5E2A96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0124" y="4317768"/>
            <a:ext cx="713966" cy="66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25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Потребление </a:t>
            </a:r>
            <a:r>
              <a:rPr lang="en-GB" dirty="0" err="1"/>
              <a:t>лицензий</a:t>
            </a:r>
            <a:r>
              <a:rPr lang="en-GB" dirty="0"/>
              <a:t> с учетом потребностей клиентов 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768F13F-A66A-3C4F-87F1-767151229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 anchorCtr="0"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en-US" sz="3400" b="1" spc="-150" dirty="0"/>
              <a:t>Преимущества программы FortiEDR MSSP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53723AA-D096-F040-BBD9-AAD64A664FD9}"/>
              </a:ext>
            </a:extLst>
          </p:cNvPr>
          <p:cNvSpPr/>
          <p:nvPr/>
        </p:nvSpPr>
        <p:spPr bwMode="invGray">
          <a:xfrm>
            <a:off x="560103" y="1290057"/>
            <a:ext cx="3709173" cy="1804835"/>
          </a:xfrm>
          <a:prstGeom prst="rect">
            <a:avLst/>
          </a:prstGeom>
          <a:noFill/>
          <a:ln w="9525">
            <a:gradFill flip="none" rotWithShape="1">
              <a:gsLst>
                <a:gs pos="0">
                  <a:srgbClr val="0071CE">
                    <a:lumMod val="89000"/>
                  </a:srgbClr>
                </a:gs>
                <a:gs pos="23000">
                  <a:srgbClr val="0071CE">
                    <a:lumMod val="89000"/>
                  </a:srgbClr>
                </a:gs>
                <a:gs pos="69000">
                  <a:srgbClr val="0071CE">
                    <a:lumMod val="75000"/>
                  </a:srgbClr>
                </a:gs>
                <a:gs pos="97000">
                  <a:srgbClr val="0071CE">
                    <a:lumMod val="7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round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1FF62F3-7808-0E4A-A7C0-21BEB7B28433}"/>
              </a:ext>
            </a:extLst>
          </p:cNvPr>
          <p:cNvSpPr/>
          <p:nvPr/>
        </p:nvSpPr>
        <p:spPr bwMode="invGray">
          <a:xfrm>
            <a:off x="7738574" y="902525"/>
            <a:ext cx="3709173" cy="2526475"/>
          </a:xfrm>
          <a:prstGeom prst="rect">
            <a:avLst/>
          </a:prstGeom>
          <a:noFill/>
          <a:ln w="9525">
            <a:gradFill flip="none" rotWithShape="1">
              <a:gsLst>
                <a:gs pos="0">
                  <a:srgbClr val="0071CE">
                    <a:lumMod val="89000"/>
                  </a:srgbClr>
                </a:gs>
                <a:gs pos="23000">
                  <a:srgbClr val="0071CE">
                    <a:lumMod val="89000"/>
                  </a:srgbClr>
                </a:gs>
                <a:gs pos="69000">
                  <a:srgbClr val="0071CE">
                    <a:lumMod val="75000"/>
                  </a:srgbClr>
                </a:gs>
                <a:gs pos="97000">
                  <a:srgbClr val="0071CE">
                    <a:lumMod val="7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round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31E28"/>
              </a:solidFill>
              <a:effectLst/>
              <a:uLnTx/>
              <a:uFillTx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69226A7-786D-EA46-BEAD-DBB266DB67D7}"/>
              </a:ext>
            </a:extLst>
          </p:cNvPr>
          <p:cNvSpPr/>
          <p:nvPr/>
        </p:nvSpPr>
        <p:spPr bwMode="invGray">
          <a:xfrm>
            <a:off x="560103" y="4562970"/>
            <a:ext cx="3709173" cy="1662466"/>
          </a:xfrm>
          <a:prstGeom prst="rect">
            <a:avLst/>
          </a:prstGeom>
          <a:noFill/>
          <a:ln w="9525">
            <a:gradFill flip="none" rotWithShape="1">
              <a:gsLst>
                <a:gs pos="0">
                  <a:srgbClr val="0071CE">
                    <a:lumMod val="89000"/>
                  </a:srgbClr>
                </a:gs>
                <a:gs pos="23000">
                  <a:srgbClr val="0071CE">
                    <a:lumMod val="89000"/>
                  </a:srgbClr>
                </a:gs>
                <a:gs pos="69000">
                  <a:srgbClr val="0071CE">
                    <a:lumMod val="75000"/>
                  </a:srgbClr>
                </a:gs>
                <a:gs pos="97000">
                  <a:srgbClr val="0071CE">
                    <a:lumMod val="7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round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31E28"/>
              </a:solidFill>
              <a:effectLst/>
              <a:uLnTx/>
              <a:uFillTx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3CAE283-9C39-8D4C-AD11-13C1CF17EA0A}"/>
              </a:ext>
            </a:extLst>
          </p:cNvPr>
          <p:cNvSpPr/>
          <p:nvPr/>
        </p:nvSpPr>
        <p:spPr bwMode="invGray">
          <a:xfrm>
            <a:off x="7738574" y="4155454"/>
            <a:ext cx="3709173" cy="2069982"/>
          </a:xfrm>
          <a:prstGeom prst="rect">
            <a:avLst/>
          </a:prstGeom>
          <a:noFill/>
          <a:ln w="9525">
            <a:gradFill flip="none" rotWithShape="1">
              <a:gsLst>
                <a:gs pos="0">
                  <a:srgbClr val="0071CE">
                    <a:lumMod val="89000"/>
                  </a:srgbClr>
                </a:gs>
                <a:gs pos="23000">
                  <a:srgbClr val="0071CE">
                    <a:lumMod val="89000"/>
                  </a:srgbClr>
                </a:gs>
                <a:gs pos="69000">
                  <a:srgbClr val="0071CE">
                    <a:lumMod val="75000"/>
                  </a:srgbClr>
                </a:gs>
                <a:gs pos="97000">
                  <a:srgbClr val="0071CE">
                    <a:lumMod val="7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round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31E28"/>
              </a:solidFill>
              <a:effectLst/>
              <a:uLnTx/>
              <a:uFillTx/>
            </a:endParaRPr>
          </a:p>
        </p:txBody>
      </p: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92F09350-71C5-3B42-8A8F-78D231D25294}"/>
              </a:ext>
            </a:extLst>
          </p:cNvPr>
          <p:cNvSpPr txBox="1">
            <a:spLocks/>
          </p:cNvSpPr>
          <p:nvPr/>
        </p:nvSpPr>
        <p:spPr>
          <a:xfrm>
            <a:off x="643334" y="1492975"/>
            <a:ext cx="3378851" cy="138358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003E51">
                  <a:lumMod val="50000"/>
                  <a:lumOff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31E2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Гибкая и масштабируемая облачная платформа </a:t>
            </a: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003E51">
                  <a:lumMod val="50000"/>
                  <a:lumOff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31E2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Возможность нарастить количество защищаемых конечных точек в любой момент в любом количестве</a:t>
            </a: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003E51">
                  <a:lumMod val="50000"/>
                  <a:lumOff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31E2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Нет необходимости тратить силы на управление лицензиями</a:t>
            </a:r>
          </a:p>
        </p:txBody>
      </p:sp>
      <p:graphicFrame>
        <p:nvGraphicFramePr>
          <p:cNvPr id="21" name="Content Placeholder 8">
            <a:extLst>
              <a:ext uri="{FF2B5EF4-FFF2-40B4-BE49-F238E27FC236}">
                <a16:creationId xmlns:a16="http://schemas.microsoft.com/office/drawing/2014/main" id="{03D91CB1-6CCE-0F46-9133-2BD83589A5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5600294"/>
              </p:ext>
            </p:extLst>
          </p:nvPr>
        </p:nvGraphicFramePr>
        <p:xfrm>
          <a:off x="2696393" y="1358164"/>
          <a:ext cx="6615064" cy="4474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D9802C88-553D-744E-A49E-6D22013FCE18}"/>
              </a:ext>
            </a:extLst>
          </p:cNvPr>
          <p:cNvSpPr txBox="1">
            <a:spLocks/>
          </p:cNvSpPr>
          <p:nvPr/>
        </p:nvSpPr>
        <p:spPr>
          <a:xfrm>
            <a:off x="7954916" y="1005920"/>
            <a:ext cx="3276487" cy="2423080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>
            <a:defPPr>
              <a:defRPr lang="en-US"/>
            </a:defPPr>
            <a:lvl1pPr marL="234910" indent="-234910" defTabSz="914240">
              <a:lnSpc>
                <a:spcPct val="100000"/>
              </a:lnSpc>
              <a:spcBef>
                <a:spcPts val="900"/>
              </a:spcBef>
              <a:buClr>
                <a:schemeClr val="accent3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1pPr>
            <a:lvl2pPr marL="615843" indent="-256073" defTabSz="91424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Arial" panose="020B0604020202020204" pitchFamily="34" charset="0"/>
              <a:buChar char="»"/>
              <a:defRPr sz="2400"/>
            </a:lvl2pPr>
            <a:lvl3pPr marL="984078" indent="-241258" defTabSz="91424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Wingdings" panose="05000000000000000000" pitchFamily="2" charset="2"/>
              <a:buChar char="§"/>
              <a:defRPr sz="2000"/>
            </a:lvl3pPr>
            <a:lvl4pPr marL="1367127" indent="-256073" defTabSz="91424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Arial" panose="020B0604020202020204" pitchFamily="34" charset="0"/>
              <a:buChar char="»"/>
            </a:lvl4pPr>
            <a:lvl5pPr marL="1673991" indent="-243375" defTabSz="91424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Wingdings" panose="05000000000000000000" pitchFamily="2" charset="2"/>
              <a:buChar char="§"/>
              <a:defRPr sz="1600"/>
            </a:lvl5pPr>
            <a:lvl6pPr marL="2514160" indent="-228560" defTabSz="91424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280" indent="-228560" defTabSz="91424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8400" indent="-228560" defTabSz="91424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5520" indent="-228560" defTabSz="91424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228600" marR="0" lvl="0" indent="-228600" defTabSz="914400" eaLnBrk="1" fontAlgn="auto" latinLnBrk="0" hangingPunct="1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003E51">
                  <a:lumMod val="50000"/>
                  <a:lumOff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131E28"/>
                </a:solidFill>
                <a:effectLst/>
                <a:uLnTx/>
                <a:uFillTx/>
              </a:rPr>
              <a:t>Специальная цена вступления в программу, включает первые 1000 лицензий </a:t>
            </a:r>
          </a:p>
          <a:p>
            <a:pPr marL="228600" marR="0" lvl="0" indent="-228600" defTabSz="914400" eaLnBrk="1" fontAlgn="auto" latinLnBrk="0" hangingPunct="1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003E51">
                  <a:lumMod val="50000"/>
                  <a:lumOff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131E28"/>
                </a:solidFill>
                <a:effectLst/>
                <a:uLnTx/>
                <a:uFillTx/>
              </a:rPr>
              <a:t>Простая модель лицензирования, с оплатой по количеству защищаемых конечных точек и фактическому потреблению сервисов</a:t>
            </a:r>
          </a:p>
          <a:p>
            <a:pPr marL="228600" marR="0" lvl="0" indent="-228600" defTabSz="914400" eaLnBrk="1" fontAlgn="auto" latinLnBrk="0" hangingPunct="1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003E51">
                  <a:lumMod val="50000"/>
                  <a:lumOff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sng" strike="noStrike" kern="0" cap="none" spc="0" normalizeH="0" baseline="0" noProof="0" dirty="0">
                <a:ln>
                  <a:noFill/>
                </a:ln>
                <a:solidFill>
                  <a:srgbClr val="131E28"/>
                </a:solidFill>
                <a:effectLst/>
                <a:uLnTx/>
                <a:uFillTx/>
              </a:rPr>
              <a:t>Постоплатная система 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131E28"/>
                </a:solidFill>
                <a:effectLst/>
                <a:uLnTx/>
                <a:uFillTx/>
              </a:rPr>
              <a:t>для дополнительных лицензий (сверх первых 1000)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131E28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0ECB6E39-7E26-9B41-8471-20D7C1BE93A6}"/>
              </a:ext>
            </a:extLst>
          </p:cNvPr>
          <p:cNvSpPr txBox="1">
            <a:spLocks/>
          </p:cNvSpPr>
          <p:nvPr/>
        </p:nvSpPr>
        <p:spPr>
          <a:xfrm>
            <a:off x="7994007" y="4354349"/>
            <a:ext cx="3395184" cy="1591568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>
            <a:defPPr>
              <a:defRPr lang="en-US"/>
            </a:defPPr>
            <a:lvl1pPr marL="234910" indent="-234910" defTabSz="914240">
              <a:lnSpc>
                <a:spcPct val="100000"/>
              </a:lnSpc>
              <a:spcBef>
                <a:spcPts val="900"/>
              </a:spcBef>
              <a:buClr>
                <a:schemeClr val="accent3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1pPr>
            <a:lvl2pPr marL="615843" indent="-256073" defTabSz="91424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Arial" panose="020B0604020202020204" pitchFamily="34" charset="0"/>
              <a:buChar char="»"/>
              <a:defRPr sz="2400"/>
            </a:lvl2pPr>
            <a:lvl3pPr marL="984078" indent="-241258" defTabSz="91424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Wingdings" panose="05000000000000000000" pitchFamily="2" charset="2"/>
              <a:buChar char="§"/>
              <a:defRPr sz="2000"/>
            </a:lvl3pPr>
            <a:lvl4pPr marL="1367127" indent="-256073" defTabSz="91424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Arial" panose="020B0604020202020204" pitchFamily="34" charset="0"/>
              <a:buChar char="»"/>
            </a:lvl4pPr>
            <a:lvl5pPr marL="1673991" indent="-243375" defTabSz="91424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Wingdings" panose="05000000000000000000" pitchFamily="2" charset="2"/>
              <a:buChar char="§"/>
              <a:defRPr sz="1600"/>
            </a:lvl5pPr>
            <a:lvl6pPr marL="2514160" indent="-228560" defTabSz="91424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280" indent="-228560" defTabSz="91424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8400" indent="-228560" defTabSz="91424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5520" indent="-228560" defTabSz="91424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228600" indent="-228600" defTabSz="914400">
              <a:lnSpc>
                <a:spcPct val="80000"/>
              </a:lnSpc>
              <a:spcBef>
                <a:spcPts val="1400"/>
              </a:spcBef>
              <a:buClr>
                <a:srgbClr val="003E51">
                  <a:lumMod val="50000"/>
                  <a:lumOff val="50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131E28"/>
                </a:solidFill>
                <a:latin typeface="Arial" panose="020B0604020202020204"/>
              </a:rPr>
              <a:t>Платформа FortiEDR MSSP автоматически отслеживает использование</a:t>
            </a:r>
          </a:p>
          <a:p>
            <a:pPr marL="228600" indent="-228600" defTabSz="914400">
              <a:lnSpc>
                <a:spcPct val="80000"/>
              </a:lnSpc>
              <a:spcBef>
                <a:spcPts val="1400"/>
              </a:spcBef>
              <a:buClr>
                <a:srgbClr val="003E51">
                  <a:lumMod val="50000"/>
                  <a:lumOff val="50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131E28"/>
                </a:solidFill>
                <a:latin typeface="Arial" panose="020B0604020202020204"/>
              </a:rPr>
              <a:t>Мониторинг активных конечных точек</a:t>
            </a:r>
          </a:p>
          <a:p>
            <a:pPr marL="228600" indent="-228600" defTabSz="914400">
              <a:lnSpc>
                <a:spcPct val="80000"/>
              </a:lnSpc>
              <a:spcBef>
                <a:spcPts val="1400"/>
              </a:spcBef>
              <a:buClr>
                <a:srgbClr val="003E51">
                  <a:lumMod val="50000"/>
                  <a:lumOff val="50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131E28"/>
                </a:solidFill>
                <a:latin typeface="Arial" panose="020B0604020202020204"/>
              </a:rPr>
              <a:t>В начале каждого месяца формируется отчет о потреблении сервисов за прошедший месяц</a:t>
            </a:r>
          </a:p>
          <a:p>
            <a:pPr marL="234910" marR="0" lvl="0" indent="-234910" defTabSz="91424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2D74">
                  <a:lumMod val="40000"/>
                  <a:lumOff val="60000"/>
                </a:srgb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131E28"/>
              </a:solidFill>
              <a:effectLst/>
              <a:uLnTx/>
              <a:uFillTx/>
            </a:endParaRPr>
          </a:p>
        </p:txBody>
      </p:sp>
      <p:sp>
        <p:nvSpPr>
          <p:cNvPr id="24" name="Content Placeholder 1">
            <a:extLst>
              <a:ext uri="{FF2B5EF4-FFF2-40B4-BE49-F238E27FC236}">
                <a16:creationId xmlns:a16="http://schemas.microsoft.com/office/drawing/2014/main" id="{FA6D1D53-98FA-BF44-B872-9CC94B953213}"/>
              </a:ext>
            </a:extLst>
          </p:cNvPr>
          <p:cNvSpPr txBox="1">
            <a:spLocks/>
          </p:cNvSpPr>
          <p:nvPr/>
        </p:nvSpPr>
        <p:spPr>
          <a:xfrm>
            <a:off x="609653" y="4776849"/>
            <a:ext cx="3421160" cy="1278628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>
            <a:lvl1pPr marL="234910" indent="-234910" defTabSz="914240">
              <a:lnSpc>
                <a:spcPct val="100000"/>
              </a:lnSpc>
              <a:spcBef>
                <a:spcPts val="900"/>
              </a:spcBef>
              <a:buClr>
                <a:schemeClr val="accent6"/>
              </a:buClr>
              <a:buFont typeface="Wingdings" panose="05000000000000000000" pitchFamily="2" charset="2"/>
              <a:buChar char="§"/>
              <a:defRPr lang="en-US" sz="1400"/>
            </a:lvl1pPr>
            <a:lvl2pPr marL="615843" indent="-256073" defTabSz="91424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Arial" panose="020B0604020202020204" pitchFamily="34" charset="0"/>
              <a:buChar char="»"/>
              <a:defRPr lang="en-US" sz="2400"/>
            </a:lvl2pPr>
            <a:lvl3pPr marL="984078" indent="-241258" defTabSz="91424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Wingdings" panose="05000000000000000000" pitchFamily="2" charset="2"/>
              <a:buChar char="§"/>
              <a:defRPr lang="en-US" sz="2000"/>
            </a:lvl3pPr>
            <a:lvl4pPr marL="1367127" indent="-256073" defTabSz="91424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Arial" panose="020B0604020202020204" pitchFamily="34" charset="0"/>
              <a:buChar char="»"/>
              <a:defRPr lang="en-US"/>
            </a:lvl4pPr>
            <a:lvl5pPr marL="1673991" indent="-243375" defTabSz="91424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Wingdings" panose="05000000000000000000" pitchFamily="2" charset="2"/>
              <a:buChar char="§"/>
              <a:defRPr lang="en-US" sz="1600"/>
            </a:lvl5pPr>
            <a:lvl6pPr marL="2514160" indent="-228560" defTabSz="91424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280" indent="-228560" defTabSz="91424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8400" indent="-228560" defTabSz="91424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5520" indent="-228560" defTabSz="91424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228600" marR="0" lvl="0" indent="-228600" defTabSz="914400" eaLnBrk="1" fontAlgn="auto" latinLnBrk="0" hangingPunct="1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003E51">
                  <a:lumMod val="50000"/>
                  <a:lumOff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131E28"/>
                </a:solidFill>
                <a:effectLst/>
                <a:uLnTx/>
                <a:uFillTx/>
              </a:rPr>
              <a:t>Лицензии FortiEDR: настройка, активация и деактивация</a:t>
            </a:r>
          </a:p>
          <a:p>
            <a:pPr marL="228600" marR="0" lvl="0" indent="-228600" defTabSz="914400" eaLnBrk="1" fontAlgn="auto" latinLnBrk="0" hangingPunct="1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003E51">
                  <a:lumMod val="50000"/>
                  <a:lumOff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131E28"/>
                </a:solidFill>
                <a:effectLst/>
                <a:uLnTx/>
                <a:uFillTx/>
              </a:rPr>
              <a:t>Развертывание лицензий FortiEDR: Общедоступное облако, Частное облако, ЦОД заказчика или ЦОД MSSP </a:t>
            </a:r>
          </a:p>
        </p:txBody>
      </p:sp>
    </p:spTree>
    <p:extLst>
      <p:ext uri="{BB962C8B-B14F-4D97-AF65-F5344CB8AC3E}">
        <p14:creationId xmlns:p14="http://schemas.microsoft.com/office/powerpoint/2010/main" val="277038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Ценообразование и Операции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FortiEDR MSSP</a:t>
            </a:r>
          </a:p>
        </p:txBody>
      </p:sp>
    </p:spTree>
    <p:extLst>
      <p:ext uri="{BB962C8B-B14F-4D97-AF65-F5344CB8AC3E}">
        <p14:creationId xmlns:p14="http://schemas.microsoft.com/office/powerpoint/2010/main" val="74279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C6D1595C-7490-4D26-9FC4-1588D6B8525A}"/>
              </a:ext>
            </a:extLst>
          </p:cNvPr>
          <p:cNvSpPr/>
          <p:nvPr/>
        </p:nvSpPr>
        <p:spPr>
          <a:xfrm>
            <a:off x="2394171" y="1558107"/>
            <a:ext cx="9249962" cy="1264962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Модель потребления FortiEDR</a:t>
            </a:r>
            <a:endParaRPr lang="en-GB" dirty="0"/>
          </a:p>
        </p:txBody>
      </p:sp>
      <p:sp>
        <p:nvSpPr>
          <p:cNvPr id="11" name="Content Placeholder 44">
            <a:extLst>
              <a:ext uri="{FF2B5EF4-FFF2-40B4-BE49-F238E27FC236}">
                <a16:creationId xmlns:a16="http://schemas.microsoft.com/office/drawing/2014/main" id="{9D191F24-4F70-4576-8DEB-558EE9FB1804}"/>
              </a:ext>
            </a:extLst>
          </p:cNvPr>
          <p:cNvSpPr txBox="1">
            <a:spLocks/>
          </p:cNvSpPr>
          <p:nvPr/>
        </p:nvSpPr>
        <p:spPr>
          <a:xfrm>
            <a:off x="2357563" y="1604287"/>
            <a:ext cx="9344151" cy="1098762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280987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Партнер MSSP покупает стартовый артикул для вступления в программу       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404813" marR="0" lvl="1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Низкая плата за программу  </a:t>
            </a:r>
          </a:p>
          <a:p>
            <a:pPr marL="404813" marR="0" lvl="1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Облачный регион обеспечивает партнёру возможность организации новых учетных записей клиентов</a:t>
            </a:r>
          </a:p>
          <a:p>
            <a:pPr marL="404813" marR="0" lvl="1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Артикулы программы будут обновляться ежегодно на основе уровня потребления сервисов партнером.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6D1595C-7490-4D26-9FC4-1588D6B8525A}"/>
              </a:ext>
            </a:extLst>
          </p:cNvPr>
          <p:cNvSpPr/>
          <p:nvPr/>
        </p:nvSpPr>
        <p:spPr>
          <a:xfrm>
            <a:off x="2397512" y="2967393"/>
            <a:ext cx="9246620" cy="1848335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061F0B4-9BAB-4AED-866A-718E8B418422}"/>
              </a:ext>
            </a:extLst>
          </p:cNvPr>
          <p:cNvGrpSpPr/>
          <p:nvPr/>
        </p:nvGrpSpPr>
        <p:grpSpPr>
          <a:xfrm>
            <a:off x="728792" y="2965068"/>
            <a:ext cx="1670997" cy="1850660"/>
            <a:chOff x="723900" y="1447800"/>
            <a:chExt cx="1434651" cy="1434648"/>
          </a:xfrm>
          <a:solidFill>
            <a:srgbClr val="69D1E4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EA6E16E-E821-4D32-A6A9-403CF38CA079}"/>
                </a:ext>
              </a:extLst>
            </p:cNvPr>
            <p:cNvSpPr/>
            <p:nvPr/>
          </p:nvSpPr>
          <p:spPr>
            <a:xfrm>
              <a:off x="723900" y="1447800"/>
              <a:ext cx="1434651" cy="1434648"/>
            </a:xfrm>
            <a:prstGeom prst="rect">
              <a:avLst/>
            </a:prstGeom>
            <a:grp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56CE7DA-0DF7-4326-A035-67CA13BCF2F5}"/>
                </a:ext>
              </a:extLst>
            </p:cNvPr>
            <p:cNvSpPr/>
            <p:nvPr/>
          </p:nvSpPr>
          <p:spPr>
            <a:xfrm>
              <a:off x="726145" y="1882072"/>
              <a:ext cx="1432406" cy="5661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45720" rIns="4572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Дифференцированный подход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6" name="Content Placeholder 44">
            <a:extLst>
              <a:ext uri="{FF2B5EF4-FFF2-40B4-BE49-F238E27FC236}">
                <a16:creationId xmlns:a16="http://schemas.microsoft.com/office/drawing/2014/main" id="{9D191F24-4F70-4576-8DEB-558EE9FB1804}"/>
              </a:ext>
            </a:extLst>
          </p:cNvPr>
          <p:cNvSpPr txBox="1">
            <a:spLocks/>
          </p:cNvSpPr>
          <p:nvPr/>
        </p:nvSpPr>
        <p:spPr>
          <a:xfrm>
            <a:off x="2342207" y="2947524"/>
            <a:ext cx="9359508" cy="1951303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indent="-280987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b="1"/>
            </a:lvl1pPr>
            <a:lvl2pPr marL="404813" lvl="1" indent="-2286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-280987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Обучение и подготовка партнёра включены в стоимость программы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404813" marR="0" lvl="1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Лицензия включает первые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DA281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1000 конечных точек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со всеми компонентами , включая Predict-Protect-and-Response и 24x7 FortiCare</a:t>
            </a:r>
          </a:p>
          <a:p>
            <a:pPr marL="404813" marR="0" lvl="1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DA281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Дополнительно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до 1 дня услуг Professional Service, доступно к использованию в течение 3 месяцев после вступления </a:t>
            </a:r>
          </a:p>
          <a:p>
            <a:pPr marL="404813" marR="0" lvl="1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DA281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Дополнительно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До 10 запросов ответа на инциденты (Incident Response, IR), доступно к использованию в течение 3 месяцев после вступления</a:t>
            </a:r>
          </a:p>
          <a:p>
            <a:pPr marL="404813" marR="0" lvl="1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Доступ к учебному курсу NSE5 FortiEDR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061F0B4-9BAB-4AED-866A-718E8B418422}"/>
              </a:ext>
            </a:extLst>
          </p:cNvPr>
          <p:cNvGrpSpPr/>
          <p:nvPr/>
        </p:nvGrpSpPr>
        <p:grpSpPr>
          <a:xfrm>
            <a:off x="726515" y="1546956"/>
            <a:ext cx="1670997" cy="1276113"/>
            <a:chOff x="723900" y="1447800"/>
            <a:chExt cx="1434651" cy="1434648"/>
          </a:xfrm>
          <a:solidFill>
            <a:srgbClr val="69D1E4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EA6E16E-E821-4D32-A6A9-403CF38CA079}"/>
                </a:ext>
              </a:extLst>
            </p:cNvPr>
            <p:cNvSpPr/>
            <p:nvPr/>
          </p:nvSpPr>
          <p:spPr>
            <a:xfrm>
              <a:off x="723900" y="1447800"/>
              <a:ext cx="1434651" cy="14346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56CE7DA-0DF7-4326-A035-67CA13BCF2F5}"/>
                </a:ext>
              </a:extLst>
            </p:cNvPr>
            <p:cNvSpPr/>
            <p:nvPr/>
          </p:nvSpPr>
          <p:spPr>
            <a:xfrm>
              <a:off x="726130" y="1998076"/>
              <a:ext cx="1432405" cy="33409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45720" rIns="4572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Плата за программу</a:t>
              </a: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C6D1595C-7490-4D26-9FC4-1588D6B8525A}"/>
              </a:ext>
            </a:extLst>
          </p:cNvPr>
          <p:cNvSpPr/>
          <p:nvPr/>
        </p:nvSpPr>
        <p:spPr>
          <a:xfrm>
            <a:off x="2377813" y="4970039"/>
            <a:ext cx="9244342" cy="1264962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" name="Content Placeholder 44">
            <a:extLst>
              <a:ext uri="{FF2B5EF4-FFF2-40B4-BE49-F238E27FC236}">
                <a16:creationId xmlns:a16="http://schemas.microsoft.com/office/drawing/2014/main" id="{9D191F24-4F70-4576-8DEB-558EE9FB1804}"/>
              </a:ext>
            </a:extLst>
          </p:cNvPr>
          <p:cNvSpPr txBox="1">
            <a:spLocks/>
          </p:cNvSpPr>
          <p:nvPr/>
        </p:nvSpPr>
        <p:spPr>
          <a:xfrm>
            <a:off x="2357384" y="5043927"/>
            <a:ext cx="9344331" cy="1021818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280987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Ежемесячный биллинг    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404813" marR="0" lvl="1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В начале месяца партнер получит отчет об использовании за предыдущий месяц</a:t>
            </a:r>
          </a:p>
          <a:p>
            <a:pPr marL="404813" marR="0" lvl="1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Партнёру будут выставляться счета каждый месяц за потребление сервисов сверх изначальных 1000 конечных точек, на основе многоуровневой тарифной сетки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061F0B4-9BAB-4AED-866A-718E8B418422}"/>
              </a:ext>
            </a:extLst>
          </p:cNvPr>
          <p:cNvGrpSpPr/>
          <p:nvPr/>
        </p:nvGrpSpPr>
        <p:grpSpPr>
          <a:xfrm>
            <a:off x="726496" y="4970039"/>
            <a:ext cx="1670997" cy="1264962"/>
            <a:chOff x="723900" y="1447800"/>
            <a:chExt cx="1434651" cy="1434648"/>
          </a:xfrm>
          <a:solidFill>
            <a:srgbClr val="69D1E4"/>
          </a:solidFill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EA6E16E-E821-4D32-A6A9-403CF38CA079}"/>
                </a:ext>
              </a:extLst>
            </p:cNvPr>
            <p:cNvSpPr/>
            <p:nvPr/>
          </p:nvSpPr>
          <p:spPr>
            <a:xfrm>
              <a:off x="723900" y="1447800"/>
              <a:ext cx="1434651" cy="14346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56CE7DA-0DF7-4326-A035-67CA13BCF2F5}"/>
                </a:ext>
              </a:extLst>
            </p:cNvPr>
            <p:cNvSpPr/>
            <p:nvPr/>
          </p:nvSpPr>
          <p:spPr>
            <a:xfrm>
              <a:off x="726144" y="1876178"/>
              <a:ext cx="1432407" cy="5778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45720" rIns="4572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Потребление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559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MSSP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FortiEDR Стартовый пакет и Уровни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23899" y="1305332"/>
          <a:ext cx="10821323" cy="4490720"/>
        </p:xfrm>
        <a:graphic>
          <a:graphicData uri="http://schemas.openxmlformats.org/drawingml/2006/table">
            <a:tbl>
              <a:tblPr firstRow="1" bandRow="1">
                <a:solidFill>
                  <a:srgbClr val="69D1E4"/>
                </a:solidFill>
                <a:tableStyleId>{21E4AEA4-8DFA-4A89-87EB-49C32662AFE0}</a:tableStyleId>
              </a:tblPr>
              <a:tblGrid>
                <a:gridCol w="2057401">
                  <a:extLst>
                    <a:ext uri="{9D8B030D-6E8A-4147-A177-3AD203B41FA5}">
                      <a16:colId xmlns:a16="http://schemas.microsoft.com/office/drawing/2014/main" val="3570062504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val="2810783793"/>
                    </a:ext>
                  </a:extLst>
                </a:gridCol>
                <a:gridCol w="1574800">
                  <a:extLst>
                    <a:ext uri="{9D8B030D-6E8A-4147-A177-3AD203B41FA5}">
                      <a16:colId xmlns:a16="http://schemas.microsoft.com/office/drawing/2014/main" val="2355779655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3711621905"/>
                    </a:ext>
                  </a:extLst>
                </a:gridCol>
                <a:gridCol w="1587500">
                  <a:extLst>
                    <a:ext uri="{9D8B030D-6E8A-4147-A177-3AD203B41FA5}">
                      <a16:colId xmlns:a16="http://schemas.microsoft.com/office/drawing/2014/main" val="314538938"/>
                    </a:ext>
                  </a:extLst>
                </a:gridCol>
                <a:gridCol w="1639222">
                  <a:extLst>
                    <a:ext uri="{9D8B030D-6E8A-4147-A177-3AD203B41FA5}">
                      <a16:colId xmlns:a16="http://schemas.microsoft.com/office/drawing/2014/main" val="42526027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Характеристики</a:t>
                      </a:r>
                    </a:p>
                  </a:txBody>
                  <a:tcPr>
                    <a:solidFill>
                      <a:srgbClr val="69D1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Стартовый пакет</a:t>
                      </a:r>
                    </a:p>
                  </a:txBody>
                  <a:tcPr>
                    <a:solidFill>
                      <a:srgbClr val="69D1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Уровень 1</a:t>
                      </a:r>
                    </a:p>
                  </a:txBody>
                  <a:tcPr>
                    <a:solidFill>
                      <a:srgbClr val="69D1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Уровень 2</a:t>
                      </a:r>
                    </a:p>
                  </a:txBody>
                  <a:tcPr>
                    <a:solidFill>
                      <a:srgbClr val="69D1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Уровень 3</a:t>
                      </a:r>
                    </a:p>
                  </a:txBody>
                  <a:tcPr>
                    <a:solidFill>
                      <a:srgbClr val="69D1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Уровень 4</a:t>
                      </a:r>
                    </a:p>
                  </a:txBody>
                  <a:tcPr>
                    <a:solidFill>
                      <a:srgbClr val="69D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011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Включено конечных точек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1тыс.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1000-2999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3000-9999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10000-29999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30000-49999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6459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Включенные функции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Predict-Protect-and-Response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Predict-Protect-and-Response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Predict-Protect-and-Response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Predict-Protect-and-Response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Predict-Protect-and-Response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2043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Опции развертывания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Только в облаке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Н/Д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Н/Д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Н/Д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Н/Д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422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Включенные среды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Одна среда - до 100 tenants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Одна среда - до 100 tenants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Одна среда - до 100 tenants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До двух сред - до 100 tenants в каждой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До двух сред - до 100 tenants в каждой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9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Дней обучения включено</a:t>
                      </a:r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До 1 дня, для использования в течение 3 месяцев 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Н/Д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Н/Д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Н/Д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Н/Д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3316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Поддержка в расследовании инцидентов (IR)</a:t>
                      </a:r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До 10 запросов IR, для использования в течение 3 месяцев 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Н/Д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Н/Д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Н/Д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Н/Д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824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Возможность ребрендинга</a:t>
                      </a:r>
                      <a:endParaRPr lang="en-US" sz="14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Н/Д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Н/Д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Н/Д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Н/Д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Опционально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51688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732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Fortinet Theme">
  <a:themeElements>
    <a:clrScheme name="Fortinet-2021">
      <a:dk1>
        <a:srgbClr val="000000"/>
      </a:dk1>
      <a:lt1>
        <a:srgbClr val="FFFFFF"/>
      </a:lt1>
      <a:dk2>
        <a:srgbClr val="B3B3B3"/>
      </a:dk2>
      <a:lt2>
        <a:srgbClr val="E6E6E6"/>
      </a:lt2>
      <a:accent1>
        <a:srgbClr val="48D597"/>
      </a:accent1>
      <a:accent2>
        <a:srgbClr val="2CCCD3"/>
      </a:accent2>
      <a:accent3>
        <a:srgbClr val="307FE2"/>
      </a:accent3>
      <a:accent4>
        <a:srgbClr val="9063CD"/>
      </a:accent4>
      <a:accent5>
        <a:srgbClr val="A2B2C8"/>
      </a:accent5>
      <a:accent6>
        <a:srgbClr val="DA281C"/>
      </a:accent6>
      <a:hlink>
        <a:srgbClr val="0081E9"/>
      </a:hlink>
      <a:folHlink>
        <a:srgbClr val="307F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solidFill>
            <a:schemeClr val="accent6"/>
          </a:solidFill>
        </a:ln>
      </a:spPr>
      <a:bodyPr rtlCol="0" anchor="ctr"/>
      <a:lstStyle>
        <a:defPPr algn="ctr">
          <a:lnSpc>
            <a:spcPct val="90000"/>
          </a:lnSpc>
          <a:spcBef>
            <a:spcPts val="300"/>
          </a:spcBef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 defTabSz="457189">
          <a:lnSpc>
            <a:spcPct val="90000"/>
          </a:lnSpc>
          <a:spcBef>
            <a:spcPts val="300"/>
          </a:spcBef>
          <a:defRPr sz="1400" dirty="0" smtClean="0">
            <a:solidFill>
              <a:srgbClr val="000000"/>
            </a:solidFill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0A87B996-0F7D-0B4C-AE60-DDA80FF33A7A}" vid="{0F1DD611-4A27-5E47-9F79-5E28042758B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9740</TotalTime>
  <Words>1454</Words>
  <Application>Microsoft Office PowerPoint</Application>
  <PresentationFormat>Widescreen</PresentationFormat>
  <Paragraphs>310</Paragraphs>
  <Slides>21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Inter</vt:lpstr>
      <vt:lpstr>Wingdings</vt:lpstr>
      <vt:lpstr>Custom Design</vt:lpstr>
      <vt:lpstr>2_Fortinet Theme</vt:lpstr>
      <vt:lpstr>FortiEDR</vt:lpstr>
      <vt:lpstr>Тенденции рынка в MSSP/ MDR</vt:lpstr>
      <vt:lpstr>Сценарии использования FortiEDR</vt:lpstr>
      <vt:lpstr>Программа FortiEDR MSSP </vt:lpstr>
      <vt:lpstr>FortiEDR MSSP Общая Сводка</vt:lpstr>
      <vt:lpstr>Преимущества программы FortiEDR MSSP</vt:lpstr>
      <vt:lpstr>Ценообразование и Операции</vt:lpstr>
      <vt:lpstr>Модель потребления FortiEDR</vt:lpstr>
      <vt:lpstr>FortiEDR Стартовый пакет и Уровни</vt:lpstr>
      <vt:lpstr>Сценарии использования</vt:lpstr>
      <vt:lpstr>Как это работает</vt:lpstr>
      <vt:lpstr>Процесс заказа и биллинга</vt:lpstr>
      <vt:lpstr>Преимущества для партнера</vt:lpstr>
      <vt:lpstr>Архитектура MSSP</vt:lpstr>
      <vt:lpstr>Масштабирование MSSP</vt:lpstr>
      <vt:lpstr>Спецпредложение при запуске программы</vt:lpstr>
      <vt:lpstr>Запуск программы FortiEDR MSSP</vt:lpstr>
      <vt:lpstr>Бизнес модель MSSP</vt:lpstr>
      <vt:lpstr>PowerPoint Presentation</vt:lpstr>
      <vt:lpstr>Бизнес модель MSSP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Use this Template</dc:title>
  <dc:subject/>
  <dc:creator>Microsoft Office User</dc:creator>
  <cp:keywords/>
  <dc:description/>
  <cp:lastModifiedBy>Andrey Terekhov</cp:lastModifiedBy>
  <cp:revision>554</cp:revision>
  <dcterms:created xsi:type="dcterms:W3CDTF">2019-01-23T23:41:37Z</dcterms:created>
  <dcterms:modified xsi:type="dcterms:W3CDTF">2021-04-28T19:26:58Z</dcterms:modified>
  <cp:category/>
</cp:coreProperties>
</file>