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076136846" r:id="rId2"/>
    <p:sldId id="2076136868" r:id="rId3"/>
    <p:sldId id="2076136867" r:id="rId4"/>
    <p:sldId id="2076136869" r:id="rId5"/>
    <p:sldId id="2076136847" r:id="rId6"/>
    <p:sldId id="2076136874" r:id="rId7"/>
    <p:sldId id="2076136850" r:id="rId8"/>
    <p:sldId id="2076136851" r:id="rId9"/>
    <p:sldId id="2076136849" r:id="rId10"/>
    <p:sldId id="2076136852" r:id="rId11"/>
    <p:sldId id="2076136862" r:id="rId12"/>
    <p:sldId id="2076136863" r:id="rId13"/>
    <p:sldId id="2076136864" r:id="rId14"/>
    <p:sldId id="2076136865" r:id="rId15"/>
    <p:sldId id="2076136875" r:id="rId16"/>
    <p:sldId id="2076136872" r:id="rId17"/>
    <p:sldId id="2076136871" r:id="rId18"/>
    <p:sldId id="2076136856" r:id="rId19"/>
    <p:sldId id="2076136857" r:id="rId20"/>
    <p:sldId id="2076136860" r:id="rId21"/>
    <p:sldId id="2076136859" r:id="rId22"/>
    <p:sldId id="2076136858" r:id="rId23"/>
    <p:sldId id="2076136848" r:id="rId24"/>
    <p:sldId id="20761367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65B09F-0067-C048-BCCA-D514F17250B3}">
          <p14:sldIdLst>
            <p14:sldId id="2076136846"/>
            <p14:sldId id="2076136868"/>
            <p14:sldId id="2076136867"/>
            <p14:sldId id="2076136869"/>
            <p14:sldId id="2076136847"/>
            <p14:sldId id="2076136874"/>
            <p14:sldId id="2076136850"/>
            <p14:sldId id="2076136851"/>
            <p14:sldId id="2076136849"/>
            <p14:sldId id="2076136852"/>
            <p14:sldId id="2076136862"/>
            <p14:sldId id="2076136863"/>
            <p14:sldId id="2076136864"/>
            <p14:sldId id="2076136865"/>
            <p14:sldId id="2076136875"/>
            <p14:sldId id="2076136872"/>
            <p14:sldId id="2076136871"/>
            <p14:sldId id="2076136856"/>
            <p14:sldId id="2076136857"/>
            <p14:sldId id="2076136860"/>
            <p14:sldId id="2076136859"/>
            <p14:sldId id="2076136858"/>
            <p14:sldId id="2076136848"/>
            <p14:sldId id="2076136774"/>
          </p14:sldIdLst>
        </p14:section>
      </p14:sectionLst>
    </p:ext>
    <p:ext uri="{EFAFB233-063F-42B5-8137-9DF3F51BA10A}">
      <p15:sldGuideLst xmlns:p15="http://schemas.microsoft.com/office/powerpoint/2012/main">
        <p15:guide id="1" pos="6144" userDrawn="1">
          <p15:clr>
            <a:srgbClr val="A4A3A4"/>
          </p15:clr>
        </p15:guide>
        <p15:guide id="2" orient="horz" pos="3648" userDrawn="1">
          <p15:clr>
            <a:srgbClr val="A4A3A4"/>
          </p15:clr>
        </p15:guide>
        <p15:guide id="3" orient="horz" pos="1104" userDrawn="1">
          <p15:clr>
            <a:srgbClr val="A4A3A4"/>
          </p15:clr>
        </p15:guide>
        <p15:guide id="4" orient="horz" pos="1368" userDrawn="1">
          <p15:clr>
            <a:srgbClr val="A4A3A4"/>
          </p15:clr>
        </p15:guide>
        <p15:guide id="5" orient="horz" pos="2592" userDrawn="1">
          <p15:clr>
            <a:srgbClr val="A4A3A4"/>
          </p15:clr>
        </p15:guide>
        <p15:guide id="6" orient="horz" pos="288" userDrawn="1">
          <p15:clr>
            <a:srgbClr val="A4A3A4"/>
          </p15:clr>
        </p15:guide>
        <p15:guide id="7" orient="horz" pos="984" userDrawn="1">
          <p15:clr>
            <a:srgbClr val="A4A3A4"/>
          </p15:clr>
        </p15:guide>
        <p15:guide id="8" orient="horz" pos="3960" userDrawn="1">
          <p15:clr>
            <a:srgbClr val="A4A3A4"/>
          </p15:clr>
        </p15:guide>
        <p15:guide id="9" orient="horz" pos="1272" userDrawn="1">
          <p15:clr>
            <a:srgbClr val="A4A3A4"/>
          </p15:clr>
        </p15:guide>
        <p15:guide id="10" orient="horz" pos="648" userDrawn="1">
          <p15:clr>
            <a:srgbClr val="A4A3A4"/>
          </p15:clr>
        </p15:guide>
        <p15:guide id="11" pos="7200" userDrawn="1">
          <p15:clr>
            <a:srgbClr val="A4A3A4"/>
          </p15:clr>
        </p15:guide>
        <p15:guide id="12" pos="52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Newton" initials="PN" lastIdx="3" clrIdx="0">
    <p:extLst>
      <p:ext uri="{19B8F6BF-5375-455C-9EA6-DF929625EA0E}">
        <p15:presenceInfo xmlns:p15="http://schemas.microsoft.com/office/powerpoint/2012/main" userId="S-1-5-21-1960408961-1383384898-1957994488-4996625" providerId="AD"/>
      </p:ext>
    </p:extLst>
  </p:cmAuthor>
  <p:cmAuthor id="2" name="Microsoft Office User" initials="Office" lastIdx="32" clrIdx="1">
    <p:extLst>
      <p:ext uri="{19B8F6BF-5375-455C-9EA6-DF929625EA0E}">
        <p15:presenceInfo xmlns:p15="http://schemas.microsoft.com/office/powerpoint/2012/main" userId="Microsoft Office User" providerId="None"/>
      </p:ext>
    </p:extLst>
  </p:cmAuthor>
  <p:cmAuthor id="3" name="Joe App" initials="JA" lastIdx="4" clrIdx="2"/>
  <p:cmAuthor id="4" name="Howard Poston" initials="HP" lastIdx="10" clrIdx="3">
    <p:extLst>
      <p:ext uri="{19B8F6BF-5375-455C-9EA6-DF929625EA0E}">
        <p15:presenceInfo xmlns:p15="http://schemas.microsoft.com/office/powerpoint/2012/main" userId="7b842ffa434f5d8d" providerId="Windows Live"/>
      </p:ext>
    </p:extLst>
  </p:cmAuthor>
  <p:cmAuthor id="5" name="Joseph App" initials="JA" lastIdx="13" clrIdx="4">
    <p:extLst>
      <p:ext uri="{19B8F6BF-5375-455C-9EA6-DF929625EA0E}">
        <p15:presenceInfo xmlns:p15="http://schemas.microsoft.com/office/powerpoint/2012/main" userId="S::joseph.app@navajocompany.com::bf1f0e64-9409-4202-adcc-c961e4dcd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84D"/>
    <a:srgbClr val="DA281C"/>
    <a:srgbClr val="E4E5E6"/>
    <a:srgbClr val="000000"/>
    <a:srgbClr val="415152"/>
    <a:srgbClr val="8566AC"/>
    <a:srgbClr val="223746"/>
    <a:srgbClr val="8565AC"/>
    <a:srgbClr val="AFAFAF"/>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43" autoAdjust="0"/>
    <p:restoredTop sz="95394" autoAdjust="0"/>
  </p:normalViewPr>
  <p:slideViewPr>
    <p:cSldViewPr snapToGrid="0">
      <p:cViewPr varScale="1">
        <p:scale>
          <a:sx n="66" d="100"/>
          <a:sy n="66" d="100"/>
        </p:scale>
        <p:origin x="252" y="48"/>
      </p:cViewPr>
      <p:guideLst>
        <p:guide pos="6144"/>
        <p:guide orient="horz" pos="3648"/>
        <p:guide orient="horz" pos="1104"/>
        <p:guide orient="horz" pos="1368"/>
        <p:guide orient="horz" pos="2592"/>
        <p:guide orient="horz" pos="288"/>
        <p:guide orient="horz" pos="984"/>
        <p:guide orient="horz" pos="3960"/>
        <p:guide orient="horz" pos="1272"/>
        <p:guide orient="horz" pos="648"/>
        <p:guide pos="7200"/>
        <p:guide pos="5256"/>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8968"/>
    </p:cViewPr>
  </p:sorterViewPr>
  <p:notesViewPr>
    <p:cSldViewPr snapToGrid="0" showGuides="1">
      <p:cViewPr varScale="1">
        <p:scale>
          <a:sx n="93" d="100"/>
          <a:sy n="93" d="100"/>
        </p:scale>
        <p:origin x="264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974B5-9F58-8840-B074-0E86F6F9689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AEFA712E-3EBA-6F4E-82BE-A7C469C6EFD5}">
      <dgm:prSet phldrT="[Text]"/>
      <dgm:spPr>
        <a:solidFill>
          <a:schemeClr val="accent2"/>
        </a:solidFill>
        <a:ln>
          <a:noFill/>
        </a:ln>
        <a:effectLst/>
      </dgm:spPr>
      <dgm:t>
        <a:bodyPr/>
        <a:lstStyle/>
        <a:p>
          <a:r>
            <a:rPr lang="en-US" dirty="0"/>
            <a:t>Downloader</a:t>
          </a:r>
        </a:p>
      </dgm:t>
    </dgm:pt>
    <dgm:pt modelId="{1B06E656-A12C-9944-8A6A-76D74AF4F6FD}" type="parTrans" cxnId="{30D448D8-21CF-0C4F-AC61-E39349D9AC0A}">
      <dgm:prSet/>
      <dgm:spPr/>
      <dgm:t>
        <a:bodyPr/>
        <a:lstStyle/>
        <a:p>
          <a:endParaRPr lang="en-US"/>
        </a:p>
      </dgm:t>
    </dgm:pt>
    <dgm:pt modelId="{713B26E2-FF3F-A84B-A0C4-BFA020CA4EA7}" type="sibTrans" cxnId="{30D448D8-21CF-0C4F-AC61-E39349D9AC0A}">
      <dgm:prSet/>
      <dgm:spPr/>
      <dgm:t>
        <a:bodyPr/>
        <a:lstStyle/>
        <a:p>
          <a:endParaRPr lang="en-US"/>
        </a:p>
      </dgm:t>
    </dgm:pt>
    <dgm:pt modelId="{48F56A96-7E38-D14B-8238-E1C3E1E26A45}">
      <dgm:prSet phldrT="[Text]"/>
      <dgm:spPr>
        <a:solidFill>
          <a:schemeClr val="accent2"/>
        </a:solidFill>
        <a:ln>
          <a:noFill/>
        </a:ln>
        <a:effectLst/>
      </dgm:spPr>
      <dgm:t>
        <a:bodyPr/>
        <a:lstStyle/>
        <a:p>
          <a:r>
            <a:rPr lang="en-US" dirty="0"/>
            <a:t>Redirector</a:t>
          </a:r>
        </a:p>
      </dgm:t>
    </dgm:pt>
    <dgm:pt modelId="{E4E0C50D-6B5C-1B4C-A177-59F77AA02A88}" type="parTrans" cxnId="{B34D764F-82CA-094D-BC6F-88738C17FEF7}">
      <dgm:prSet/>
      <dgm:spPr/>
      <dgm:t>
        <a:bodyPr/>
        <a:lstStyle/>
        <a:p>
          <a:endParaRPr lang="en-US"/>
        </a:p>
      </dgm:t>
    </dgm:pt>
    <dgm:pt modelId="{22AC8F59-51AA-3C4B-B06A-86BD32618C0C}" type="sibTrans" cxnId="{B34D764F-82CA-094D-BC6F-88738C17FEF7}">
      <dgm:prSet/>
      <dgm:spPr/>
      <dgm:t>
        <a:bodyPr/>
        <a:lstStyle/>
        <a:p>
          <a:endParaRPr lang="en-US"/>
        </a:p>
      </dgm:t>
    </dgm:pt>
    <dgm:pt modelId="{3AC560CC-6D82-0E42-8102-7A3DF6BE92A4}">
      <dgm:prSet phldrT="[Text]"/>
      <dgm:spPr>
        <a:solidFill>
          <a:schemeClr val="accent2"/>
        </a:solidFill>
        <a:ln>
          <a:noFill/>
        </a:ln>
        <a:effectLst/>
      </dgm:spPr>
      <dgm:t>
        <a:bodyPr/>
        <a:lstStyle/>
        <a:p>
          <a:r>
            <a:rPr lang="en-US" dirty="0"/>
            <a:t>Dropper</a:t>
          </a:r>
        </a:p>
      </dgm:t>
    </dgm:pt>
    <dgm:pt modelId="{8604199C-E3FB-4D41-8019-72A843E3DBAB}" type="parTrans" cxnId="{752BBA73-C615-064A-9119-C4A8687ABC15}">
      <dgm:prSet/>
      <dgm:spPr/>
      <dgm:t>
        <a:bodyPr/>
        <a:lstStyle/>
        <a:p>
          <a:endParaRPr lang="en-US"/>
        </a:p>
      </dgm:t>
    </dgm:pt>
    <dgm:pt modelId="{CCB9C071-6E04-1D4C-9503-A2C6E38B621C}" type="sibTrans" cxnId="{752BBA73-C615-064A-9119-C4A8687ABC15}">
      <dgm:prSet/>
      <dgm:spPr/>
      <dgm:t>
        <a:bodyPr/>
        <a:lstStyle/>
        <a:p>
          <a:endParaRPr lang="en-US"/>
        </a:p>
      </dgm:t>
    </dgm:pt>
    <dgm:pt modelId="{645C534A-3967-A149-8841-551E97AF32C3}">
      <dgm:prSet phldrT="[Text]"/>
      <dgm:spPr>
        <a:solidFill>
          <a:schemeClr val="accent2"/>
        </a:solidFill>
        <a:ln>
          <a:noFill/>
        </a:ln>
        <a:effectLst/>
      </dgm:spPr>
      <dgm:t>
        <a:bodyPr/>
        <a:lstStyle/>
        <a:p>
          <a:r>
            <a:rPr lang="en-US" dirty="0"/>
            <a:t>Ransomware</a:t>
          </a:r>
        </a:p>
      </dgm:t>
    </dgm:pt>
    <dgm:pt modelId="{36F8259E-22BE-D44C-A9E3-1E79B39ED7E6}" type="parTrans" cxnId="{50117C62-A8D3-A54C-9270-0A1E9AF82A95}">
      <dgm:prSet/>
      <dgm:spPr/>
      <dgm:t>
        <a:bodyPr/>
        <a:lstStyle/>
        <a:p>
          <a:endParaRPr lang="en-US"/>
        </a:p>
      </dgm:t>
    </dgm:pt>
    <dgm:pt modelId="{F46C4B8F-4B9B-0348-BC9B-E638BDBE901B}" type="sibTrans" cxnId="{50117C62-A8D3-A54C-9270-0A1E9AF82A95}">
      <dgm:prSet/>
      <dgm:spPr/>
      <dgm:t>
        <a:bodyPr/>
        <a:lstStyle/>
        <a:p>
          <a:endParaRPr lang="en-US"/>
        </a:p>
      </dgm:t>
    </dgm:pt>
    <dgm:pt modelId="{C6216E3D-01C8-1043-94BF-F433645E996C}">
      <dgm:prSet phldrT="[Text]"/>
      <dgm:spPr>
        <a:solidFill>
          <a:schemeClr val="accent2"/>
        </a:solidFill>
        <a:ln>
          <a:noFill/>
        </a:ln>
        <a:effectLst/>
      </dgm:spPr>
      <dgm:t>
        <a:bodyPr/>
        <a:lstStyle/>
        <a:p>
          <a:r>
            <a:rPr lang="en-US" dirty="0"/>
            <a:t>Worm</a:t>
          </a:r>
        </a:p>
      </dgm:t>
    </dgm:pt>
    <dgm:pt modelId="{75DF0204-9B9E-CD4B-B441-0484B0341BBB}" type="parTrans" cxnId="{674C51C8-800D-6743-96BC-EEDD8F127529}">
      <dgm:prSet/>
      <dgm:spPr/>
      <dgm:t>
        <a:bodyPr/>
        <a:lstStyle/>
        <a:p>
          <a:endParaRPr lang="en-US"/>
        </a:p>
      </dgm:t>
    </dgm:pt>
    <dgm:pt modelId="{9D903FA8-6B9A-CB49-A3E1-680396CB5301}" type="sibTrans" cxnId="{674C51C8-800D-6743-96BC-EEDD8F127529}">
      <dgm:prSet/>
      <dgm:spPr/>
      <dgm:t>
        <a:bodyPr/>
        <a:lstStyle/>
        <a:p>
          <a:endParaRPr lang="en-US"/>
        </a:p>
      </dgm:t>
    </dgm:pt>
    <dgm:pt modelId="{48CE54A7-49F2-7D46-AA10-482F6205689F}">
      <dgm:prSet/>
      <dgm:spPr>
        <a:solidFill>
          <a:schemeClr val="accent2"/>
        </a:solidFill>
        <a:ln>
          <a:noFill/>
        </a:ln>
        <a:effectLst/>
      </dgm:spPr>
      <dgm:t>
        <a:bodyPr/>
        <a:lstStyle/>
        <a:p>
          <a:r>
            <a:rPr lang="en-US" dirty="0"/>
            <a:t>Password Stealer</a:t>
          </a:r>
        </a:p>
      </dgm:t>
    </dgm:pt>
    <dgm:pt modelId="{74EE78CF-66C6-B545-8139-9328E6A68C6C}" type="parTrans" cxnId="{32080EE2-4491-0844-B3F6-27320DCBD7B1}">
      <dgm:prSet/>
      <dgm:spPr/>
      <dgm:t>
        <a:bodyPr/>
        <a:lstStyle/>
        <a:p>
          <a:endParaRPr lang="en-US"/>
        </a:p>
      </dgm:t>
    </dgm:pt>
    <dgm:pt modelId="{4772BB7D-E472-5F48-AFE7-BBECDE6B5DA3}" type="sibTrans" cxnId="{32080EE2-4491-0844-B3F6-27320DCBD7B1}">
      <dgm:prSet/>
      <dgm:spPr/>
      <dgm:t>
        <a:bodyPr/>
        <a:lstStyle/>
        <a:p>
          <a:endParaRPr lang="en-US"/>
        </a:p>
      </dgm:t>
    </dgm:pt>
    <dgm:pt modelId="{07DE3EF6-E8D2-8149-A124-2B6DDF96380E}">
      <dgm:prSet/>
      <dgm:spPr>
        <a:solidFill>
          <a:schemeClr val="accent2"/>
        </a:solidFill>
        <a:ln>
          <a:noFill/>
        </a:ln>
        <a:effectLst/>
      </dgm:spPr>
      <dgm:t>
        <a:bodyPr/>
        <a:lstStyle/>
        <a:p>
          <a:r>
            <a:rPr lang="en-US" dirty="0" err="1"/>
            <a:t>RootKit</a:t>
          </a:r>
          <a:endParaRPr lang="en-US" dirty="0"/>
        </a:p>
      </dgm:t>
    </dgm:pt>
    <dgm:pt modelId="{7C6758A1-8FC9-2A4E-BB63-7646093E2628}" type="parTrans" cxnId="{004DF5B7-6B97-0D43-8495-C343F283686F}">
      <dgm:prSet/>
      <dgm:spPr/>
      <dgm:t>
        <a:bodyPr/>
        <a:lstStyle/>
        <a:p>
          <a:endParaRPr lang="en-US"/>
        </a:p>
      </dgm:t>
    </dgm:pt>
    <dgm:pt modelId="{DA684F0A-1A28-A64F-BCC3-167708DFB459}" type="sibTrans" cxnId="{004DF5B7-6B97-0D43-8495-C343F283686F}">
      <dgm:prSet/>
      <dgm:spPr/>
      <dgm:t>
        <a:bodyPr/>
        <a:lstStyle/>
        <a:p>
          <a:endParaRPr lang="en-US"/>
        </a:p>
      </dgm:t>
    </dgm:pt>
    <dgm:pt modelId="{F82D990C-87E5-5741-90C0-4EB45F906C40}">
      <dgm:prSet/>
      <dgm:spPr>
        <a:solidFill>
          <a:schemeClr val="accent2"/>
        </a:solidFill>
        <a:ln>
          <a:noFill/>
        </a:ln>
        <a:effectLst/>
      </dgm:spPr>
      <dgm:t>
        <a:bodyPr/>
        <a:lstStyle/>
        <a:p>
          <a:r>
            <a:rPr lang="en-US" dirty="0"/>
            <a:t>Banking Trojan</a:t>
          </a:r>
        </a:p>
      </dgm:t>
    </dgm:pt>
    <dgm:pt modelId="{898957DA-D397-AB4F-B08F-DCE84AFA25F8}" type="parTrans" cxnId="{1773E8F9-2C9D-A84A-844D-6BD5BDA27C2B}">
      <dgm:prSet/>
      <dgm:spPr/>
      <dgm:t>
        <a:bodyPr/>
        <a:lstStyle/>
        <a:p>
          <a:endParaRPr lang="en-US"/>
        </a:p>
      </dgm:t>
    </dgm:pt>
    <dgm:pt modelId="{D839B9EF-70B1-2E4F-BAAC-CFD8FCEA221E}" type="sibTrans" cxnId="{1773E8F9-2C9D-A84A-844D-6BD5BDA27C2B}">
      <dgm:prSet/>
      <dgm:spPr/>
      <dgm:t>
        <a:bodyPr/>
        <a:lstStyle/>
        <a:p>
          <a:endParaRPr lang="en-US"/>
        </a:p>
      </dgm:t>
    </dgm:pt>
    <dgm:pt modelId="{EC9D2314-2B73-5541-9393-42897146B15B}">
      <dgm:prSet/>
      <dgm:spPr>
        <a:solidFill>
          <a:schemeClr val="accent2"/>
        </a:solidFill>
        <a:ln>
          <a:noFill/>
        </a:ln>
        <a:effectLst/>
      </dgm:spPr>
      <dgm:t>
        <a:bodyPr/>
        <a:lstStyle/>
        <a:p>
          <a:r>
            <a:rPr lang="en-US" dirty="0" err="1"/>
            <a:t>InfoStealer</a:t>
          </a:r>
          <a:endParaRPr lang="en-US" dirty="0"/>
        </a:p>
      </dgm:t>
    </dgm:pt>
    <dgm:pt modelId="{5FA1A652-4727-FD4E-BB91-BFCFE3CF0A14}" type="parTrans" cxnId="{BEFBCC21-E15F-D549-B666-B82BA77DC055}">
      <dgm:prSet/>
      <dgm:spPr/>
      <dgm:t>
        <a:bodyPr/>
        <a:lstStyle/>
        <a:p>
          <a:endParaRPr lang="en-US"/>
        </a:p>
      </dgm:t>
    </dgm:pt>
    <dgm:pt modelId="{E7D7DC50-2925-DA45-8904-740786F4729D}" type="sibTrans" cxnId="{BEFBCC21-E15F-D549-B666-B82BA77DC055}">
      <dgm:prSet/>
      <dgm:spPr/>
      <dgm:t>
        <a:bodyPr/>
        <a:lstStyle/>
        <a:p>
          <a:endParaRPr lang="en-US"/>
        </a:p>
      </dgm:t>
    </dgm:pt>
    <dgm:pt modelId="{769ED64D-AC40-BF42-9AC0-8C2F3F45A98D}">
      <dgm:prSet/>
      <dgm:spPr>
        <a:solidFill>
          <a:schemeClr val="accent2"/>
        </a:solidFill>
        <a:ln>
          <a:noFill/>
        </a:ln>
        <a:effectLst/>
      </dgm:spPr>
      <dgm:t>
        <a:bodyPr/>
        <a:lstStyle/>
        <a:p>
          <a:r>
            <a:rPr lang="en-US" dirty="0"/>
            <a:t>Exploit</a:t>
          </a:r>
        </a:p>
      </dgm:t>
    </dgm:pt>
    <dgm:pt modelId="{8C92CC9A-41C0-164C-9079-E5B2E1C763AA}" type="parTrans" cxnId="{D1C51F04-DB58-DB4E-8D82-2D1E09D4E133}">
      <dgm:prSet/>
      <dgm:spPr/>
      <dgm:t>
        <a:bodyPr/>
        <a:lstStyle/>
        <a:p>
          <a:endParaRPr lang="en-US"/>
        </a:p>
      </dgm:t>
    </dgm:pt>
    <dgm:pt modelId="{3790E582-4B40-B44B-B8F4-BF85105624B6}" type="sibTrans" cxnId="{D1C51F04-DB58-DB4E-8D82-2D1E09D4E133}">
      <dgm:prSet/>
      <dgm:spPr/>
      <dgm:t>
        <a:bodyPr/>
        <a:lstStyle/>
        <a:p>
          <a:endParaRPr lang="en-US"/>
        </a:p>
      </dgm:t>
    </dgm:pt>
    <dgm:pt modelId="{C163470A-CBE6-A243-AB44-609121D743FE}">
      <dgm:prSet/>
      <dgm:spPr>
        <a:solidFill>
          <a:schemeClr val="accent2"/>
        </a:solidFill>
        <a:ln>
          <a:noFill/>
        </a:ln>
        <a:effectLst/>
      </dgm:spPr>
      <dgm:t>
        <a:bodyPr/>
        <a:lstStyle/>
        <a:p>
          <a:r>
            <a:rPr lang="en-US" dirty="0"/>
            <a:t>Clicker</a:t>
          </a:r>
        </a:p>
      </dgm:t>
    </dgm:pt>
    <dgm:pt modelId="{E3990CC8-4806-7B4E-8AD5-FDFBAA46A57A}" type="parTrans" cxnId="{2693BC7B-BC29-E842-B6B0-49169A02B85A}">
      <dgm:prSet/>
      <dgm:spPr/>
      <dgm:t>
        <a:bodyPr/>
        <a:lstStyle/>
        <a:p>
          <a:endParaRPr lang="en-US"/>
        </a:p>
      </dgm:t>
    </dgm:pt>
    <dgm:pt modelId="{DF9ACA0C-ABE9-CE49-9B0C-5FE0EECB7179}" type="sibTrans" cxnId="{2693BC7B-BC29-E842-B6B0-49169A02B85A}">
      <dgm:prSet/>
      <dgm:spPr/>
      <dgm:t>
        <a:bodyPr/>
        <a:lstStyle/>
        <a:p>
          <a:endParaRPr lang="en-US"/>
        </a:p>
      </dgm:t>
    </dgm:pt>
    <dgm:pt modelId="{FD26B1A9-ACCF-9846-BF6C-CE3E9577C0AA}">
      <dgm:prSet/>
      <dgm:spPr>
        <a:solidFill>
          <a:schemeClr val="accent2"/>
        </a:solidFill>
        <a:ln>
          <a:noFill/>
        </a:ln>
        <a:effectLst/>
      </dgm:spPr>
      <dgm:t>
        <a:bodyPr/>
        <a:lstStyle/>
        <a:p>
          <a:r>
            <a:rPr lang="en-US" dirty="0"/>
            <a:t>Virus</a:t>
          </a:r>
        </a:p>
      </dgm:t>
    </dgm:pt>
    <dgm:pt modelId="{10B01482-361C-1C4E-A157-02911D3D860E}" type="parTrans" cxnId="{24718806-E002-1C43-8E14-9354A6BD3712}">
      <dgm:prSet/>
      <dgm:spPr/>
      <dgm:t>
        <a:bodyPr/>
        <a:lstStyle/>
        <a:p>
          <a:endParaRPr lang="en-US"/>
        </a:p>
      </dgm:t>
    </dgm:pt>
    <dgm:pt modelId="{9DBE588B-CF8E-444E-9840-5B217598EA09}" type="sibTrans" cxnId="{24718806-E002-1C43-8E14-9354A6BD3712}">
      <dgm:prSet/>
      <dgm:spPr/>
      <dgm:t>
        <a:bodyPr/>
        <a:lstStyle/>
        <a:p>
          <a:endParaRPr lang="en-US"/>
        </a:p>
      </dgm:t>
    </dgm:pt>
    <dgm:pt modelId="{D14AD57D-4AB4-F54B-9616-5A96DEBF2141}">
      <dgm:prSet/>
      <dgm:spPr>
        <a:solidFill>
          <a:schemeClr val="accent2"/>
        </a:solidFill>
        <a:ln>
          <a:noFill/>
        </a:ln>
        <a:effectLst/>
      </dgm:spPr>
      <dgm:t>
        <a:bodyPr/>
        <a:lstStyle/>
        <a:p>
          <a:r>
            <a:rPr lang="en-US" dirty="0"/>
            <a:t>Application</a:t>
          </a:r>
        </a:p>
      </dgm:t>
    </dgm:pt>
    <dgm:pt modelId="{D4A7A1C4-641C-4B4C-A3B2-F324004E7EFA}" type="parTrans" cxnId="{CBFCBE0F-C6D2-8F45-82D9-144C4C12E144}">
      <dgm:prSet/>
      <dgm:spPr/>
      <dgm:t>
        <a:bodyPr/>
        <a:lstStyle/>
        <a:p>
          <a:endParaRPr lang="en-US"/>
        </a:p>
      </dgm:t>
    </dgm:pt>
    <dgm:pt modelId="{2C658D04-220E-4C4F-A43D-9C43057FEE95}" type="sibTrans" cxnId="{CBFCBE0F-C6D2-8F45-82D9-144C4C12E144}">
      <dgm:prSet/>
      <dgm:spPr/>
      <dgm:t>
        <a:bodyPr/>
        <a:lstStyle/>
        <a:p>
          <a:endParaRPr lang="en-US"/>
        </a:p>
      </dgm:t>
    </dgm:pt>
    <dgm:pt modelId="{A64D8698-9F4E-174C-8680-9811AB524315}">
      <dgm:prSet/>
      <dgm:spPr>
        <a:solidFill>
          <a:schemeClr val="accent2"/>
        </a:solidFill>
        <a:ln>
          <a:noFill/>
        </a:ln>
        <a:effectLst/>
      </dgm:spPr>
      <dgm:t>
        <a:bodyPr/>
        <a:lstStyle/>
        <a:p>
          <a:r>
            <a:rPr lang="en-US" dirty="0" err="1"/>
            <a:t>CoinMiner</a:t>
          </a:r>
          <a:endParaRPr lang="en-US" dirty="0"/>
        </a:p>
      </dgm:t>
    </dgm:pt>
    <dgm:pt modelId="{7AFF3309-D81A-7E4C-A607-33C77C354C4E}" type="parTrans" cxnId="{095878A1-46A2-B249-9215-CD56F9AB8987}">
      <dgm:prSet/>
      <dgm:spPr/>
      <dgm:t>
        <a:bodyPr/>
        <a:lstStyle/>
        <a:p>
          <a:endParaRPr lang="en-US"/>
        </a:p>
      </dgm:t>
    </dgm:pt>
    <dgm:pt modelId="{06B3228E-B691-A14F-B7EB-D258E51013A9}" type="sibTrans" cxnId="{095878A1-46A2-B249-9215-CD56F9AB8987}">
      <dgm:prSet/>
      <dgm:spPr/>
      <dgm:t>
        <a:bodyPr/>
        <a:lstStyle/>
        <a:p>
          <a:endParaRPr lang="en-US"/>
        </a:p>
      </dgm:t>
    </dgm:pt>
    <dgm:pt modelId="{802D1DD2-5293-2D4A-BE7C-34E40D2EE3F8}">
      <dgm:prSet/>
      <dgm:spPr>
        <a:solidFill>
          <a:schemeClr val="accent2"/>
        </a:solidFill>
        <a:ln>
          <a:noFill/>
        </a:ln>
        <a:effectLst/>
      </dgm:spPr>
      <dgm:t>
        <a:bodyPr/>
        <a:lstStyle/>
        <a:p>
          <a:r>
            <a:rPr lang="en-US" dirty="0"/>
            <a:t>DoS</a:t>
          </a:r>
        </a:p>
      </dgm:t>
    </dgm:pt>
    <dgm:pt modelId="{68C03496-E0C5-C749-91DD-6A8FBC4466BD}" type="parTrans" cxnId="{C33CB24A-1EF7-E641-B652-D2DFB0DD11B9}">
      <dgm:prSet/>
      <dgm:spPr/>
      <dgm:t>
        <a:bodyPr/>
        <a:lstStyle/>
        <a:p>
          <a:endParaRPr lang="en-US"/>
        </a:p>
      </dgm:t>
    </dgm:pt>
    <dgm:pt modelId="{C84DF483-27AA-9648-8B95-ADA3E8B945BE}" type="sibTrans" cxnId="{C33CB24A-1EF7-E641-B652-D2DFB0DD11B9}">
      <dgm:prSet/>
      <dgm:spPr/>
      <dgm:t>
        <a:bodyPr/>
        <a:lstStyle/>
        <a:p>
          <a:endParaRPr lang="en-US"/>
        </a:p>
      </dgm:t>
    </dgm:pt>
    <dgm:pt modelId="{8310AC4F-E934-7142-9BCD-A6C220C6FD67}">
      <dgm:prSet/>
      <dgm:spPr>
        <a:solidFill>
          <a:schemeClr val="accent2"/>
        </a:solidFill>
        <a:ln>
          <a:noFill/>
        </a:ln>
        <a:effectLst/>
      </dgm:spPr>
      <dgm:t>
        <a:bodyPr/>
        <a:lstStyle/>
        <a:p>
          <a:r>
            <a:rPr lang="en-US" dirty="0" err="1"/>
            <a:t>BackDoor</a:t>
          </a:r>
          <a:endParaRPr lang="en-US" dirty="0"/>
        </a:p>
      </dgm:t>
    </dgm:pt>
    <dgm:pt modelId="{4FB85312-C0FE-6D45-A7CF-985C1B8ED6B7}" type="parTrans" cxnId="{98D6E1B3-9152-D746-B0E5-FE58D6C587A7}">
      <dgm:prSet/>
      <dgm:spPr/>
      <dgm:t>
        <a:bodyPr/>
        <a:lstStyle/>
        <a:p>
          <a:endParaRPr lang="en-US"/>
        </a:p>
      </dgm:t>
    </dgm:pt>
    <dgm:pt modelId="{1FB55D07-EDDE-3B47-A94E-CF328F6D8F02}" type="sibTrans" cxnId="{98D6E1B3-9152-D746-B0E5-FE58D6C587A7}">
      <dgm:prSet/>
      <dgm:spPr/>
      <dgm:t>
        <a:bodyPr/>
        <a:lstStyle/>
        <a:p>
          <a:endParaRPr lang="en-US"/>
        </a:p>
      </dgm:t>
    </dgm:pt>
    <dgm:pt modelId="{5A48F149-0BE2-414D-AEBA-9EBABD1B5C1F}">
      <dgm:prSet/>
      <dgm:spPr>
        <a:solidFill>
          <a:schemeClr val="accent2"/>
        </a:solidFill>
        <a:ln>
          <a:noFill/>
        </a:ln>
        <a:effectLst/>
      </dgm:spPr>
      <dgm:t>
        <a:bodyPr/>
        <a:lstStyle/>
        <a:p>
          <a:r>
            <a:rPr lang="en-US" dirty="0" err="1"/>
            <a:t>WebShell</a:t>
          </a:r>
          <a:endParaRPr lang="en-US" dirty="0"/>
        </a:p>
      </dgm:t>
    </dgm:pt>
    <dgm:pt modelId="{C8AE0B69-71A1-F245-A53E-A94033D62859}" type="parTrans" cxnId="{4A22C309-8C7A-6C44-BAF0-8BD66A6FD53A}">
      <dgm:prSet/>
      <dgm:spPr/>
      <dgm:t>
        <a:bodyPr/>
        <a:lstStyle/>
        <a:p>
          <a:endParaRPr lang="en-US"/>
        </a:p>
      </dgm:t>
    </dgm:pt>
    <dgm:pt modelId="{CEAA4042-16A0-844B-B64E-3FF81A26750F}" type="sibTrans" cxnId="{4A22C309-8C7A-6C44-BAF0-8BD66A6FD53A}">
      <dgm:prSet/>
      <dgm:spPr/>
      <dgm:t>
        <a:bodyPr/>
        <a:lstStyle/>
        <a:p>
          <a:endParaRPr lang="en-US"/>
        </a:p>
      </dgm:t>
    </dgm:pt>
    <dgm:pt modelId="{9729B067-3967-3E46-B57F-DE90B1384387}">
      <dgm:prSet/>
      <dgm:spPr>
        <a:solidFill>
          <a:schemeClr val="accent2"/>
        </a:solidFill>
        <a:ln>
          <a:noFill/>
        </a:ln>
        <a:effectLst/>
      </dgm:spPr>
      <dgm:t>
        <a:bodyPr/>
        <a:lstStyle/>
        <a:p>
          <a:r>
            <a:rPr lang="en-US" dirty="0"/>
            <a:t>Search Engine </a:t>
          </a:r>
          <a:r>
            <a:rPr lang="en-US" dirty="0" err="1"/>
            <a:t>Poisioning</a:t>
          </a:r>
          <a:endParaRPr lang="en-US" dirty="0"/>
        </a:p>
      </dgm:t>
    </dgm:pt>
    <dgm:pt modelId="{1EABA862-4BB7-4249-8537-489081903A93}" type="parTrans" cxnId="{80235415-72F3-9845-B0BC-E51528213996}">
      <dgm:prSet/>
      <dgm:spPr/>
      <dgm:t>
        <a:bodyPr/>
        <a:lstStyle/>
        <a:p>
          <a:endParaRPr lang="en-US"/>
        </a:p>
      </dgm:t>
    </dgm:pt>
    <dgm:pt modelId="{42FF5893-83D1-BA4B-A276-91721A8AFF1A}" type="sibTrans" cxnId="{80235415-72F3-9845-B0BC-E51528213996}">
      <dgm:prSet/>
      <dgm:spPr/>
      <dgm:t>
        <a:bodyPr/>
        <a:lstStyle/>
        <a:p>
          <a:endParaRPr lang="en-US"/>
        </a:p>
      </dgm:t>
    </dgm:pt>
    <dgm:pt modelId="{BF407046-2AFF-6044-B9CE-8958605420B0}">
      <dgm:prSet/>
      <dgm:spPr>
        <a:solidFill>
          <a:schemeClr val="accent2"/>
        </a:solidFill>
        <a:ln>
          <a:noFill/>
        </a:ln>
        <a:effectLst/>
      </dgm:spPr>
      <dgm:t>
        <a:bodyPr/>
        <a:lstStyle/>
        <a:p>
          <a:r>
            <a:rPr lang="en-US" dirty="0"/>
            <a:t>Proxy</a:t>
          </a:r>
        </a:p>
      </dgm:t>
    </dgm:pt>
    <dgm:pt modelId="{9CDA975D-9EE5-AC4B-A375-A292AD4C00CF}" type="parTrans" cxnId="{24CE67F2-CFA9-B549-8D97-733E53F348A9}">
      <dgm:prSet/>
      <dgm:spPr/>
      <dgm:t>
        <a:bodyPr/>
        <a:lstStyle/>
        <a:p>
          <a:endParaRPr lang="en-US"/>
        </a:p>
      </dgm:t>
    </dgm:pt>
    <dgm:pt modelId="{5601E8F7-14CE-BB40-9A96-1575E7C698AD}" type="sibTrans" cxnId="{24CE67F2-CFA9-B549-8D97-733E53F348A9}">
      <dgm:prSet/>
      <dgm:spPr/>
      <dgm:t>
        <a:bodyPr/>
        <a:lstStyle/>
        <a:p>
          <a:endParaRPr lang="en-US"/>
        </a:p>
      </dgm:t>
    </dgm:pt>
    <dgm:pt modelId="{1CC0CEBD-00F2-5B49-AF05-7F68F170BC70}">
      <dgm:prSet/>
      <dgm:spPr>
        <a:solidFill>
          <a:schemeClr val="accent2"/>
        </a:solidFill>
        <a:ln>
          <a:noFill/>
        </a:ln>
        <a:effectLst/>
      </dgm:spPr>
      <dgm:t>
        <a:bodyPr/>
        <a:lstStyle/>
        <a:p>
          <a:r>
            <a:rPr lang="en-US" dirty="0"/>
            <a:t>Trojan</a:t>
          </a:r>
        </a:p>
      </dgm:t>
    </dgm:pt>
    <dgm:pt modelId="{82C4DDE7-B3E1-9D45-B4A0-B27C1D1A3027}" type="parTrans" cxnId="{74EF6196-CCF7-E44C-B6F7-BAE988561768}">
      <dgm:prSet/>
      <dgm:spPr/>
      <dgm:t>
        <a:bodyPr/>
        <a:lstStyle/>
        <a:p>
          <a:endParaRPr lang="en-US"/>
        </a:p>
      </dgm:t>
    </dgm:pt>
    <dgm:pt modelId="{A7716C9B-271B-484B-ADEA-16AF7636F198}" type="sibTrans" cxnId="{74EF6196-CCF7-E44C-B6F7-BAE988561768}">
      <dgm:prSet/>
      <dgm:spPr/>
      <dgm:t>
        <a:bodyPr/>
        <a:lstStyle/>
        <a:p>
          <a:endParaRPr lang="en-US"/>
        </a:p>
      </dgm:t>
    </dgm:pt>
    <dgm:pt modelId="{D1CE0F25-EFE7-5640-AFD2-54A86EED89DD}">
      <dgm:prSet/>
      <dgm:spPr>
        <a:solidFill>
          <a:schemeClr val="accent2"/>
        </a:solidFill>
        <a:ln>
          <a:noFill/>
        </a:ln>
        <a:effectLst/>
      </dgm:spPr>
      <dgm:t>
        <a:bodyPr/>
        <a:lstStyle/>
        <a:p>
          <a:r>
            <a:rPr lang="en-US" dirty="0"/>
            <a:t>Phishing</a:t>
          </a:r>
        </a:p>
      </dgm:t>
    </dgm:pt>
    <dgm:pt modelId="{11240057-4CF5-6F41-988A-1F688E07895D}" type="parTrans" cxnId="{02A2E8A6-F48D-064C-9DD8-8BB35ED0695D}">
      <dgm:prSet/>
      <dgm:spPr/>
      <dgm:t>
        <a:bodyPr/>
        <a:lstStyle/>
        <a:p>
          <a:endParaRPr lang="en-US"/>
        </a:p>
      </dgm:t>
    </dgm:pt>
    <dgm:pt modelId="{0C6F4689-752B-C441-915C-960E580433B2}" type="sibTrans" cxnId="{02A2E8A6-F48D-064C-9DD8-8BB35ED0695D}">
      <dgm:prSet/>
      <dgm:spPr/>
      <dgm:t>
        <a:bodyPr/>
        <a:lstStyle/>
        <a:p>
          <a:endParaRPr lang="en-US"/>
        </a:p>
      </dgm:t>
    </dgm:pt>
    <dgm:pt modelId="{C6CE3FD4-FE04-4B46-85D8-2F54EDB4AA60}">
      <dgm:prSet/>
      <dgm:spPr>
        <a:solidFill>
          <a:schemeClr val="accent2"/>
        </a:solidFill>
        <a:ln>
          <a:noFill/>
        </a:ln>
        <a:effectLst/>
      </dgm:spPr>
      <dgm:t>
        <a:bodyPr/>
        <a:lstStyle/>
        <a:p>
          <a:r>
            <a:rPr lang="en-US" dirty="0" err="1"/>
            <a:t>Fileless</a:t>
          </a:r>
          <a:endParaRPr lang="en-US" dirty="0"/>
        </a:p>
      </dgm:t>
    </dgm:pt>
    <dgm:pt modelId="{D3BD4EBC-2486-9642-8632-F7E27AF65B29}" type="parTrans" cxnId="{48FDB2F3-C9C2-5B40-87CD-7493A9F3BEAC}">
      <dgm:prSet/>
      <dgm:spPr/>
      <dgm:t>
        <a:bodyPr/>
        <a:lstStyle/>
        <a:p>
          <a:endParaRPr lang="en-US"/>
        </a:p>
      </dgm:t>
    </dgm:pt>
    <dgm:pt modelId="{81C9596A-08FC-374D-92AA-480E237B1298}" type="sibTrans" cxnId="{48FDB2F3-C9C2-5B40-87CD-7493A9F3BEAC}">
      <dgm:prSet/>
      <dgm:spPr/>
      <dgm:t>
        <a:bodyPr/>
        <a:lstStyle/>
        <a:p>
          <a:endParaRPr lang="en-US"/>
        </a:p>
      </dgm:t>
    </dgm:pt>
    <dgm:pt modelId="{CDDAF47A-67BC-644C-B4BA-32323F200BD1}">
      <dgm:prSet custT="1"/>
      <dgm:spPr>
        <a:solidFill>
          <a:schemeClr val="accent2"/>
        </a:solidFill>
        <a:ln w="12700" cap="flat" cmpd="sng" algn="ctr">
          <a:no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GB" sz="1200" kern="1200" dirty="0">
              <a:solidFill>
                <a:srgbClr val="FFFFFF"/>
              </a:solidFill>
              <a:latin typeface="Arial"/>
              <a:ea typeface="+mn-ea"/>
              <a:cs typeface="+mn-cs"/>
            </a:rPr>
            <a:t> Wiper</a:t>
          </a:r>
        </a:p>
      </dgm:t>
    </dgm:pt>
    <dgm:pt modelId="{72360372-0304-544E-A9C7-FB5931D8B720}" type="parTrans" cxnId="{113D470B-2EA4-6040-9512-E7CF0A2C8127}">
      <dgm:prSet/>
      <dgm:spPr/>
      <dgm:t>
        <a:bodyPr/>
        <a:lstStyle/>
        <a:p>
          <a:endParaRPr lang="en-GB"/>
        </a:p>
      </dgm:t>
    </dgm:pt>
    <dgm:pt modelId="{656AB01E-F8F5-8144-9C5D-45C147ABD825}" type="sibTrans" cxnId="{113D470B-2EA4-6040-9512-E7CF0A2C8127}">
      <dgm:prSet/>
      <dgm:spPr/>
      <dgm:t>
        <a:bodyPr/>
        <a:lstStyle/>
        <a:p>
          <a:endParaRPr lang="en-GB"/>
        </a:p>
      </dgm:t>
    </dgm:pt>
    <dgm:pt modelId="{AD386044-9D5C-EA4F-88CB-5D1A4E32C623}">
      <dgm:prSet custT="1"/>
      <dgm:spPr>
        <a:solidFill>
          <a:schemeClr val="accent2"/>
        </a:solidFill>
        <a:ln w="12700" cap="flat" cmpd="sng" algn="ctr">
          <a:noFill/>
          <a:prstDash val="solid"/>
          <a:miter lim="800000"/>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GB" sz="1200" kern="1200" dirty="0" err="1">
              <a:solidFill>
                <a:srgbClr val="FFFFFF"/>
              </a:solidFill>
              <a:latin typeface="Arial"/>
              <a:ea typeface="+mn-ea"/>
              <a:cs typeface="+mn-cs"/>
            </a:rPr>
            <a:t>Industroyer</a:t>
          </a:r>
          <a:endParaRPr lang="en-GB" sz="1200" kern="1200" dirty="0">
            <a:solidFill>
              <a:srgbClr val="FFFFFF"/>
            </a:solidFill>
            <a:latin typeface="Arial"/>
            <a:ea typeface="+mn-ea"/>
            <a:cs typeface="+mn-cs"/>
          </a:endParaRPr>
        </a:p>
      </dgm:t>
    </dgm:pt>
    <dgm:pt modelId="{F3E65FF7-12B1-7240-B0A4-B5795DF5FAB2}" type="parTrans" cxnId="{9C7653EC-527F-164E-91EC-2CE5A93B7206}">
      <dgm:prSet/>
      <dgm:spPr/>
      <dgm:t>
        <a:bodyPr/>
        <a:lstStyle/>
        <a:p>
          <a:endParaRPr lang="en-GB"/>
        </a:p>
      </dgm:t>
    </dgm:pt>
    <dgm:pt modelId="{41E6E0AF-C13F-774E-8D36-32A582F61085}" type="sibTrans" cxnId="{9C7653EC-527F-164E-91EC-2CE5A93B7206}">
      <dgm:prSet/>
      <dgm:spPr/>
      <dgm:t>
        <a:bodyPr/>
        <a:lstStyle/>
        <a:p>
          <a:endParaRPr lang="en-GB"/>
        </a:p>
      </dgm:t>
    </dgm:pt>
    <dgm:pt modelId="{1BBEB473-B6F1-DA45-8F7D-02DCDFF11ED4}" type="pres">
      <dgm:prSet presAssocID="{7BA974B5-9F58-8840-B074-0E86F6F9689D}" presName="diagram" presStyleCnt="0">
        <dgm:presLayoutVars>
          <dgm:dir/>
          <dgm:resizeHandles val="exact"/>
        </dgm:presLayoutVars>
      </dgm:prSet>
      <dgm:spPr/>
    </dgm:pt>
    <dgm:pt modelId="{CE6F6636-D313-504B-A4EA-388CF3334FA3}" type="pres">
      <dgm:prSet presAssocID="{AEFA712E-3EBA-6F4E-82BE-A7C469C6EFD5}" presName="node" presStyleLbl="node1" presStyleIdx="0" presStyleCnt="24">
        <dgm:presLayoutVars>
          <dgm:bulletEnabled val="1"/>
        </dgm:presLayoutVars>
      </dgm:prSet>
      <dgm:spPr/>
    </dgm:pt>
    <dgm:pt modelId="{175B27BB-A84B-1E48-97C3-DBE38A5EB670}" type="pres">
      <dgm:prSet presAssocID="{713B26E2-FF3F-A84B-A0C4-BFA020CA4EA7}" presName="sibTrans" presStyleCnt="0"/>
      <dgm:spPr/>
    </dgm:pt>
    <dgm:pt modelId="{6E4320C8-357D-A54D-B4E0-0AFFB616D6EB}" type="pres">
      <dgm:prSet presAssocID="{48F56A96-7E38-D14B-8238-E1C3E1E26A45}" presName="node" presStyleLbl="node1" presStyleIdx="1" presStyleCnt="24">
        <dgm:presLayoutVars>
          <dgm:bulletEnabled val="1"/>
        </dgm:presLayoutVars>
      </dgm:prSet>
      <dgm:spPr/>
    </dgm:pt>
    <dgm:pt modelId="{8D6972D8-0555-3B4F-BC49-8DD14EE5AC32}" type="pres">
      <dgm:prSet presAssocID="{22AC8F59-51AA-3C4B-B06A-86BD32618C0C}" presName="sibTrans" presStyleCnt="0"/>
      <dgm:spPr/>
    </dgm:pt>
    <dgm:pt modelId="{358C5802-6886-8B4E-B75F-AFE591EDEB0B}" type="pres">
      <dgm:prSet presAssocID="{3AC560CC-6D82-0E42-8102-7A3DF6BE92A4}" presName="node" presStyleLbl="node1" presStyleIdx="2" presStyleCnt="24">
        <dgm:presLayoutVars>
          <dgm:bulletEnabled val="1"/>
        </dgm:presLayoutVars>
      </dgm:prSet>
      <dgm:spPr/>
    </dgm:pt>
    <dgm:pt modelId="{4F7B68E1-B22E-B04B-84FB-DEEC0D62232B}" type="pres">
      <dgm:prSet presAssocID="{CCB9C071-6E04-1D4C-9503-A2C6E38B621C}" presName="sibTrans" presStyleCnt="0"/>
      <dgm:spPr/>
    </dgm:pt>
    <dgm:pt modelId="{B5FE93F1-2926-EB41-B9B5-482EF3658E7B}" type="pres">
      <dgm:prSet presAssocID="{645C534A-3967-A149-8841-551E97AF32C3}" presName="node" presStyleLbl="node1" presStyleIdx="3" presStyleCnt="24">
        <dgm:presLayoutVars>
          <dgm:bulletEnabled val="1"/>
        </dgm:presLayoutVars>
      </dgm:prSet>
      <dgm:spPr/>
    </dgm:pt>
    <dgm:pt modelId="{38E20416-110D-9047-B944-CE744C52AF49}" type="pres">
      <dgm:prSet presAssocID="{F46C4B8F-4B9B-0348-BC9B-E638BDBE901B}" presName="sibTrans" presStyleCnt="0"/>
      <dgm:spPr/>
    </dgm:pt>
    <dgm:pt modelId="{BE18D29D-5DE5-0349-B8E8-F1048BCDBACC}" type="pres">
      <dgm:prSet presAssocID="{C6216E3D-01C8-1043-94BF-F433645E996C}" presName="node" presStyleLbl="node1" presStyleIdx="4" presStyleCnt="24">
        <dgm:presLayoutVars>
          <dgm:bulletEnabled val="1"/>
        </dgm:presLayoutVars>
      </dgm:prSet>
      <dgm:spPr/>
    </dgm:pt>
    <dgm:pt modelId="{13522014-ED4D-8D46-9B0B-2DE5D9B219DF}" type="pres">
      <dgm:prSet presAssocID="{9D903FA8-6B9A-CB49-A3E1-680396CB5301}" presName="sibTrans" presStyleCnt="0"/>
      <dgm:spPr/>
    </dgm:pt>
    <dgm:pt modelId="{28030DD9-8176-BA48-9049-6E2F4822083F}" type="pres">
      <dgm:prSet presAssocID="{48CE54A7-49F2-7D46-AA10-482F6205689F}" presName="node" presStyleLbl="node1" presStyleIdx="5" presStyleCnt="24">
        <dgm:presLayoutVars>
          <dgm:bulletEnabled val="1"/>
        </dgm:presLayoutVars>
      </dgm:prSet>
      <dgm:spPr/>
    </dgm:pt>
    <dgm:pt modelId="{5B101F23-D78F-6443-B7DF-25441E01207C}" type="pres">
      <dgm:prSet presAssocID="{4772BB7D-E472-5F48-AFE7-BBECDE6B5DA3}" presName="sibTrans" presStyleCnt="0"/>
      <dgm:spPr/>
    </dgm:pt>
    <dgm:pt modelId="{168E9BA2-075C-4249-A7DB-98680B995E32}" type="pres">
      <dgm:prSet presAssocID="{07DE3EF6-E8D2-8149-A124-2B6DDF96380E}" presName="node" presStyleLbl="node1" presStyleIdx="6" presStyleCnt="24">
        <dgm:presLayoutVars>
          <dgm:bulletEnabled val="1"/>
        </dgm:presLayoutVars>
      </dgm:prSet>
      <dgm:spPr/>
    </dgm:pt>
    <dgm:pt modelId="{D5182C06-7FC7-2344-9DF7-0FFEFB996DC0}" type="pres">
      <dgm:prSet presAssocID="{DA684F0A-1A28-A64F-BCC3-167708DFB459}" presName="sibTrans" presStyleCnt="0"/>
      <dgm:spPr/>
    </dgm:pt>
    <dgm:pt modelId="{9A403468-7818-3A47-ABAD-50BCC060B34B}" type="pres">
      <dgm:prSet presAssocID="{F82D990C-87E5-5741-90C0-4EB45F906C40}" presName="node" presStyleLbl="node1" presStyleIdx="7" presStyleCnt="24">
        <dgm:presLayoutVars>
          <dgm:bulletEnabled val="1"/>
        </dgm:presLayoutVars>
      </dgm:prSet>
      <dgm:spPr/>
    </dgm:pt>
    <dgm:pt modelId="{00E6E00E-26A2-4844-A6ED-7063ED6CF569}" type="pres">
      <dgm:prSet presAssocID="{D839B9EF-70B1-2E4F-BAAC-CFD8FCEA221E}" presName="sibTrans" presStyleCnt="0"/>
      <dgm:spPr/>
    </dgm:pt>
    <dgm:pt modelId="{8B379501-9293-464F-8648-1726569CA415}" type="pres">
      <dgm:prSet presAssocID="{EC9D2314-2B73-5541-9393-42897146B15B}" presName="node" presStyleLbl="node1" presStyleIdx="8" presStyleCnt="24">
        <dgm:presLayoutVars>
          <dgm:bulletEnabled val="1"/>
        </dgm:presLayoutVars>
      </dgm:prSet>
      <dgm:spPr/>
    </dgm:pt>
    <dgm:pt modelId="{DDBF7C5C-3A2D-024F-81D2-E059F2AA5791}" type="pres">
      <dgm:prSet presAssocID="{E7D7DC50-2925-DA45-8904-740786F4729D}" presName="sibTrans" presStyleCnt="0"/>
      <dgm:spPr/>
    </dgm:pt>
    <dgm:pt modelId="{DE8923E3-FB4B-164A-9DA5-D67EE8225634}" type="pres">
      <dgm:prSet presAssocID="{769ED64D-AC40-BF42-9AC0-8C2F3F45A98D}" presName="node" presStyleLbl="node1" presStyleIdx="9" presStyleCnt="24">
        <dgm:presLayoutVars>
          <dgm:bulletEnabled val="1"/>
        </dgm:presLayoutVars>
      </dgm:prSet>
      <dgm:spPr/>
    </dgm:pt>
    <dgm:pt modelId="{37A24CEE-BD78-154D-9538-08F34114CB3C}" type="pres">
      <dgm:prSet presAssocID="{3790E582-4B40-B44B-B8F4-BF85105624B6}" presName="sibTrans" presStyleCnt="0"/>
      <dgm:spPr/>
    </dgm:pt>
    <dgm:pt modelId="{D6084B0D-F7E1-FB4A-AED6-FF5CB92AB085}" type="pres">
      <dgm:prSet presAssocID="{C163470A-CBE6-A243-AB44-609121D743FE}" presName="node" presStyleLbl="node1" presStyleIdx="10" presStyleCnt="24">
        <dgm:presLayoutVars>
          <dgm:bulletEnabled val="1"/>
        </dgm:presLayoutVars>
      </dgm:prSet>
      <dgm:spPr/>
    </dgm:pt>
    <dgm:pt modelId="{6EE35720-A68A-BD43-B167-C407B40D7ED1}" type="pres">
      <dgm:prSet presAssocID="{DF9ACA0C-ABE9-CE49-9B0C-5FE0EECB7179}" presName="sibTrans" presStyleCnt="0"/>
      <dgm:spPr/>
    </dgm:pt>
    <dgm:pt modelId="{D844EB82-A33D-1042-8F03-01ED15A39983}" type="pres">
      <dgm:prSet presAssocID="{FD26B1A9-ACCF-9846-BF6C-CE3E9577C0AA}" presName="node" presStyleLbl="node1" presStyleIdx="11" presStyleCnt="24">
        <dgm:presLayoutVars>
          <dgm:bulletEnabled val="1"/>
        </dgm:presLayoutVars>
      </dgm:prSet>
      <dgm:spPr/>
    </dgm:pt>
    <dgm:pt modelId="{4421D753-BFCB-F54F-9069-D66EE132D747}" type="pres">
      <dgm:prSet presAssocID="{9DBE588B-CF8E-444E-9840-5B217598EA09}" presName="sibTrans" presStyleCnt="0"/>
      <dgm:spPr/>
    </dgm:pt>
    <dgm:pt modelId="{199C795D-3EE6-8143-A5C0-8BD870C7EB5D}" type="pres">
      <dgm:prSet presAssocID="{D14AD57D-4AB4-F54B-9616-5A96DEBF2141}" presName="node" presStyleLbl="node1" presStyleIdx="12" presStyleCnt="24">
        <dgm:presLayoutVars>
          <dgm:bulletEnabled val="1"/>
        </dgm:presLayoutVars>
      </dgm:prSet>
      <dgm:spPr/>
    </dgm:pt>
    <dgm:pt modelId="{51D02D45-1EA9-BA47-96BB-4CCA2A15768B}" type="pres">
      <dgm:prSet presAssocID="{2C658D04-220E-4C4F-A43D-9C43057FEE95}" presName="sibTrans" presStyleCnt="0"/>
      <dgm:spPr/>
    </dgm:pt>
    <dgm:pt modelId="{9985B53A-B9BD-774E-B4EF-6776CF003105}" type="pres">
      <dgm:prSet presAssocID="{A64D8698-9F4E-174C-8680-9811AB524315}" presName="node" presStyleLbl="node1" presStyleIdx="13" presStyleCnt="24">
        <dgm:presLayoutVars>
          <dgm:bulletEnabled val="1"/>
        </dgm:presLayoutVars>
      </dgm:prSet>
      <dgm:spPr/>
    </dgm:pt>
    <dgm:pt modelId="{3EC7D508-CC26-EB4D-8C03-EA7063592DC2}" type="pres">
      <dgm:prSet presAssocID="{06B3228E-B691-A14F-B7EB-D258E51013A9}" presName="sibTrans" presStyleCnt="0"/>
      <dgm:spPr/>
    </dgm:pt>
    <dgm:pt modelId="{D04AAB58-146F-D243-BB01-B54C3507761F}" type="pres">
      <dgm:prSet presAssocID="{802D1DD2-5293-2D4A-BE7C-34E40D2EE3F8}" presName="node" presStyleLbl="node1" presStyleIdx="14" presStyleCnt="24">
        <dgm:presLayoutVars>
          <dgm:bulletEnabled val="1"/>
        </dgm:presLayoutVars>
      </dgm:prSet>
      <dgm:spPr/>
    </dgm:pt>
    <dgm:pt modelId="{013BB6C8-2231-C242-B9F0-9C875F797475}" type="pres">
      <dgm:prSet presAssocID="{C84DF483-27AA-9648-8B95-ADA3E8B945BE}" presName="sibTrans" presStyleCnt="0"/>
      <dgm:spPr/>
    </dgm:pt>
    <dgm:pt modelId="{6A1A9F14-5F1C-FF4E-B232-2EC6176DF28F}" type="pres">
      <dgm:prSet presAssocID="{8310AC4F-E934-7142-9BCD-A6C220C6FD67}" presName="node" presStyleLbl="node1" presStyleIdx="15" presStyleCnt="24">
        <dgm:presLayoutVars>
          <dgm:bulletEnabled val="1"/>
        </dgm:presLayoutVars>
      </dgm:prSet>
      <dgm:spPr/>
    </dgm:pt>
    <dgm:pt modelId="{4622FEE0-46DD-EA43-A955-FAE16046BB4C}" type="pres">
      <dgm:prSet presAssocID="{1FB55D07-EDDE-3B47-A94E-CF328F6D8F02}" presName="sibTrans" presStyleCnt="0"/>
      <dgm:spPr/>
    </dgm:pt>
    <dgm:pt modelId="{45DD3E86-73C5-A34E-982C-896BA3150977}" type="pres">
      <dgm:prSet presAssocID="{5A48F149-0BE2-414D-AEBA-9EBABD1B5C1F}" presName="node" presStyleLbl="node1" presStyleIdx="16" presStyleCnt="24">
        <dgm:presLayoutVars>
          <dgm:bulletEnabled val="1"/>
        </dgm:presLayoutVars>
      </dgm:prSet>
      <dgm:spPr/>
    </dgm:pt>
    <dgm:pt modelId="{2114EB20-0385-FB43-95BC-EFE8669D4AE7}" type="pres">
      <dgm:prSet presAssocID="{CEAA4042-16A0-844B-B64E-3FF81A26750F}" presName="sibTrans" presStyleCnt="0"/>
      <dgm:spPr/>
    </dgm:pt>
    <dgm:pt modelId="{9306C7CA-18A7-8E4C-A7FE-CF5DFF3CC42D}" type="pres">
      <dgm:prSet presAssocID="{9729B067-3967-3E46-B57F-DE90B1384387}" presName="node" presStyleLbl="node1" presStyleIdx="17" presStyleCnt="24">
        <dgm:presLayoutVars>
          <dgm:bulletEnabled val="1"/>
        </dgm:presLayoutVars>
      </dgm:prSet>
      <dgm:spPr/>
    </dgm:pt>
    <dgm:pt modelId="{7C7A0BCE-0F74-254E-959C-37457373065D}" type="pres">
      <dgm:prSet presAssocID="{42FF5893-83D1-BA4B-A276-91721A8AFF1A}" presName="sibTrans" presStyleCnt="0"/>
      <dgm:spPr/>
    </dgm:pt>
    <dgm:pt modelId="{A42A6805-0252-9B4F-B491-796B9365C446}" type="pres">
      <dgm:prSet presAssocID="{BF407046-2AFF-6044-B9CE-8958605420B0}" presName="node" presStyleLbl="node1" presStyleIdx="18" presStyleCnt="24">
        <dgm:presLayoutVars>
          <dgm:bulletEnabled val="1"/>
        </dgm:presLayoutVars>
      </dgm:prSet>
      <dgm:spPr/>
    </dgm:pt>
    <dgm:pt modelId="{AB66F6DD-A29F-6A48-888D-9FD2064605EE}" type="pres">
      <dgm:prSet presAssocID="{5601E8F7-14CE-BB40-9A96-1575E7C698AD}" presName="sibTrans" presStyleCnt="0"/>
      <dgm:spPr/>
    </dgm:pt>
    <dgm:pt modelId="{9553C7E0-3B2F-4840-83C9-4F20618B11A3}" type="pres">
      <dgm:prSet presAssocID="{1CC0CEBD-00F2-5B49-AF05-7F68F170BC70}" presName="node" presStyleLbl="node1" presStyleIdx="19" presStyleCnt="24">
        <dgm:presLayoutVars>
          <dgm:bulletEnabled val="1"/>
        </dgm:presLayoutVars>
      </dgm:prSet>
      <dgm:spPr/>
    </dgm:pt>
    <dgm:pt modelId="{B4B9D78D-23B7-9F4C-AAC7-0AB5067AF99F}" type="pres">
      <dgm:prSet presAssocID="{A7716C9B-271B-484B-ADEA-16AF7636F198}" presName="sibTrans" presStyleCnt="0"/>
      <dgm:spPr/>
    </dgm:pt>
    <dgm:pt modelId="{1F60D7FD-3EEC-6A4E-AB22-49B4FEF32ECC}" type="pres">
      <dgm:prSet presAssocID="{D1CE0F25-EFE7-5640-AFD2-54A86EED89DD}" presName="node" presStyleLbl="node1" presStyleIdx="20" presStyleCnt="24">
        <dgm:presLayoutVars>
          <dgm:bulletEnabled val="1"/>
        </dgm:presLayoutVars>
      </dgm:prSet>
      <dgm:spPr/>
    </dgm:pt>
    <dgm:pt modelId="{1C57F127-06E0-304E-90E1-CB0A89AC8B58}" type="pres">
      <dgm:prSet presAssocID="{0C6F4689-752B-C441-915C-960E580433B2}" presName="sibTrans" presStyleCnt="0"/>
      <dgm:spPr/>
    </dgm:pt>
    <dgm:pt modelId="{1D9CDA07-4D7D-3840-ACF9-70B3BDF9FA1A}" type="pres">
      <dgm:prSet presAssocID="{C6CE3FD4-FE04-4B46-85D8-2F54EDB4AA60}" presName="node" presStyleLbl="node1" presStyleIdx="21" presStyleCnt="24">
        <dgm:presLayoutVars>
          <dgm:bulletEnabled val="1"/>
        </dgm:presLayoutVars>
      </dgm:prSet>
      <dgm:spPr/>
    </dgm:pt>
    <dgm:pt modelId="{68FA3E28-6727-C340-BD31-B1912785EC8B}" type="pres">
      <dgm:prSet presAssocID="{81C9596A-08FC-374D-92AA-480E237B1298}" presName="sibTrans" presStyleCnt="0"/>
      <dgm:spPr/>
    </dgm:pt>
    <dgm:pt modelId="{B59D6A68-5B09-474B-BFC4-721CFB596342}" type="pres">
      <dgm:prSet presAssocID="{CDDAF47A-67BC-644C-B4BA-32323F200BD1}" presName="node" presStyleLbl="node1" presStyleIdx="22" presStyleCnt="24">
        <dgm:presLayoutVars>
          <dgm:bulletEnabled val="1"/>
        </dgm:presLayoutVars>
      </dgm:prSet>
      <dgm:spPr>
        <a:xfrm>
          <a:off x="2788241" y="2901124"/>
          <a:ext cx="1013225" cy="607935"/>
        </a:xfrm>
        <a:prstGeom prst="rect">
          <a:avLst/>
        </a:prstGeom>
      </dgm:spPr>
    </dgm:pt>
    <dgm:pt modelId="{31EA8314-BAE9-4E43-AF9E-6C14BD66C1AC}" type="pres">
      <dgm:prSet presAssocID="{656AB01E-F8F5-8144-9C5D-45C147ABD825}" presName="sibTrans" presStyleCnt="0"/>
      <dgm:spPr/>
    </dgm:pt>
    <dgm:pt modelId="{98D445B3-2AF5-7D49-AF03-0E05CE87C3EE}" type="pres">
      <dgm:prSet presAssocID="{AD386044-9D5C-EA4F-88CB-5D1A4E32C623}" presName="node" presStyleLbl="node1" presStyleIdx="23" presStyleCnt="24">
        <dgm:presLayoutVars>
          <dgm:bulletEnabled val="1"/>
        </dgm:presLayoutVars>
      </dgm:prSet>
      <dgm:spPr>
        <a:xfrm>
          <a:off x="3902789" y="2901124"/>
          <a:ext cx="1013225" cy="607935"/>
        </a:xfrm>
        <a:prstGeom prst="rect">
          <a:avLst/>
        </a:prstGeom>
      </dgm:spPr>
    </dgm:pt>
  </dgm:ptLst>
  <dgm:cxnLst>
    <dgm:cxn modelId="{D1C51F04-DB58-DB4E-8D82-2D1E09D4E133}" srcId="{7BA974B5-9F58-8840-B074-0E86F6F9689D}" destId="{769ED64D-AC40-BF42-9AC0-8C2F3F45A98D}" srcOrd="9" destOrd="0" parTransId="{8C92CC9A-41C0-164C-9079-E5B2E1C763AA}" sibTransId="{3790E582-4B40-B44B-B8F4-BF85105624B6}"/>
    <dgm:cxn modelId="{24718806-E002-1C43-8E14-9354A6BD3712}" srcId="{7BA974B5-9F58-8840-B074-0E86F6F9689D}" destId="{FD26B1A9-ACCF-9846-BF6C-CE3E9577C0AA}" srcOrd="11" destOrd="0" parTransId="{10B01482-361C-1C4E-A157-02911D3D860E}" sibTransId="{9DBE588B-CF8E-444E-9840-5B217598EA09}"/>
    <dgm:cxn modelId="{4A22C309-8C7A-6C44-BAF0-8BD66A6FD53A}" srcId="{7BA974B5-9F58-8840-B074-0E86F6F9689D}" destId="{5A48F149-0BE2-414D-AEBA-9EBABD1B5C1F}" srcOrd="16" destOrd="0" parTransId="{C8AE0B69-71A1-F245-A53E-A94033D62859}" sibTransId="{CEAA4042-16A0-844B-B64E-3FF81A26750F}"/>
    <dgm:cxn modelId="{113D470B-2EA4-6040-9512-E7CF0A2C8127}" srcId="{7BA974B5-9F58-8840-B074-0E86F6F9689D}" destId="{CDDAF47A-67BC-644C-B4BA-32323F200BD1}" srcOrd="22" destOrd="0" parTransId="{72360372-0304-544E-A9C7-FB5931D8B720}" sibTransId="{656AB01E-F8F5-8144-9C5D-45C147ABD825}"/>
    <dgm:cxn modelId="{CBFCBE0F-C6D2-8F45-82D9-144C4C12E144}" srcId="{7BA974B5-9F58-8840-B074-0E86F6F9689D}" destId="{D14AD57D-4AB4-F54B-9616-5A96DEBF2141}" srcOrd="12" destOrd="0" parTransId="{D4A7A1C4-641C-4B4C-A3B2-F324004E7EFA}" sibTransId="{2C658D04-220E-4C4F-A43D-9C43057FEE95}"/>
    <dgm:cxn modelId="{80235415-72F3-9845-B0BC-E51528213996}" srcId="{7BA974B5-9F58-8840-B074-0E86F6F9689D}" destId="{9729B067-3967-3E46-B57F-DE90B1384387}" srcOrd="17" destOrd="0" parTransId="{1EABA862-4BB7-4249-8537-489081903A93}" sibTransId="{42FF5893-83D1-BA4B-A276-91721A8AFF1A}"/>
    <dgm:cxn modelId="{7383A019-1892-4D95-A66E-8D9EC8137BDD}" type="presOf" srcId="{1CC0CEBD-00F2-5B49-AF05-7F68F170BC70}" destId="{9553C7E0-3B2F-4840-83C9-4F20618B11A3}" srcOrd="0" destOrd="0" presId="urn:microsoft.com/office/officeart/2005/8/layout/default"/>
    <dgm:cxn modelId="{18B76621-6047-49B8-8443-5CBA406AD252}" type="presOf" srcId="{7BA974B5-9F58-8840-B074-0E86F6F9689D}" destId="{1BBEB473-B6F1-DA45-8F7D-02DCDFF11ED4}" srcOrd="0" destOrd="0" presId="urn:microsoft.com/office/officeart/2005/8/layout/default"/>
    <dgm:cxn modelId="{BEFBCC21-E15F-D549-B666-B82BA77DC055}" srcId="{7BA974B5-9F58-8840-B074-0E86F6F9689D}" destId="{EC9D2314-2B73-5541-9393-42897146B15B}" srcOrd="8" destOrd="0" parTransId="{5FA1A652-4727-FD4E-BB91-BFCFE3CF0A14}" sibTransId="{E7D7DC50-2925-DA45-8904-740786F4729D}"/>
    <dgm:cxn modelId="{02048330-F77F-4CBA-A568-EDA46FCE17DA}" type="presOf" srcId="{FD26B1A9-ACCF-9846-BF6C-CE3E9577C0AA}" destId="{D844EB82-A33D-1042-8F03-01ED15A39983}" srcOrd="0" destOrd="0" presId="urn:microsoft.com/office/officeart/2005/8/layout/default"/>
    <dgm:cxn modelId="{3DB0F734-40C3-412E-8382-717EAE829EA2}" type="presOf" srcId="{3AC560CC-6D82-0E42-8102-7A3DF6BE92A4}" destId="{358C5802-6886-8B4E-B75F-AFE591EDEB0B}" srcOrd="0" destOrd="0" presId="urn:microsoft.com/office/officeart/2005/8/layout/default"/>
    <dgm:cxn modelId="{C1B4C53A-0FBF-499E-931A-932D164310FF}" type="presOf" srcId="{9729B067-3967-3E46-B57F-DE90B1384387}" destId="{9306C7CA-18A7-8E4C-A7FE-CF5DFF3CC42D}" srcOrd="0" destOrd="0" presId="urn:microsoft.com/office/officeart/2005/8/layout/default"/>
    <dgm:cxn modelId="{7BDBDD5D-03A2-4CF8-BB83-7F389D2A0E16}" type="presOf" srcId="{A64D8698-9F4E-174C-8680-9811AB524315}" destId="{9985B53A-B9BD-774E-B4EF-6776CF003105}" srcOrd="0" destOrd="0" presId="urn:microsoft.com/office/officeart/2005/8/layout/default"/>
    <dgm:cxn modelId="{19F5BE5F-000C-43D2-AA82-9ADDA45C39A8}" type="presOf" srcId="{C6216E3D-01C8-1043-94BF-F433645E996C}" destId="{BE18D29D-5DE5-0349-B8E8-F1048BCDBACC}" srcOrd="0" destOrd="0" presId="urn:microsoft.com/office/officeart/2005/8/layout/default"/>
    <dgm:cxn modelId="{50117C62-A8D3-A54C-9270-0A1E9AF82A95}" srcId="{7BA974B5-9F58-8840-B074-0E86F6F9689D}" destId="{645C534A-3967-A149-8841-551E97AF32C3}" srcOrd="3" destOrd="0" parTransId="{36F8259E-22BE-D44C-A9E3-1E79B39ED7E6}" sibTransId="{F46C4B8F-4B9B-0348-BC9B-E638BDBE901B}"/>
    <dgm:cxn modelId="{A1331465-32A6-442E-BB73-8C88A5BF7921}" type="presOf" srcId="{48F56A96-7E38-D14B-8238-E1C3E1E26A45}" destId="{6E4320C8-357D-A54D-B4E0-0AFFB616D6EB}" srcOrd="0" destOrd="0" presId="urn:microsoft.com/office/officeart/2005/8/layout/default"/>
    <dgm:cxn modelId="{A3D46E66-183A-4186-ACE7-073A8405BB46}" type="presOf" srcId="{BF407046-2AFF-6044-B9CE-8958605420B0}" destId="{A42A6805-0252-9B4F-B491-796B9365C446}" srcOrd="0" destOrd="0" presId="urn:microsoft.com/office/officeart/2005/8/layout/default"/>
    <dgm:cxn modelId="{C33CB24A-1EF7-E641-B652-D2DFB0DD11B9}" srcId="{7BA974B5-9F58-8840-B074-0E86F6F9689D}" destId="{802D1DD2-5293-2D4A-BE7C-34E40D2EE3F8}" srcOrd="14" destOrd="0" parTransId="{68C03496-E0C5-C749-91DD-6A8FBC4466BD}" sibTransId="{C84DF483-27AA-9648-8B95-ADA3E8B945BE}"/>
    <dgm:cxn modelId="{B894614C-39DC-47D7-BA04-7485DE39355C}" type="presOf" srcId="{8310AC4F-E934-7142-9BCD-A6C220C6FD67}" destId="{6A1A9F14-5F1C-FF4E-B232-2EC6176DF28F}" srcOrd="0" destOrd="0" presId="urn:microsoft.com/office/officeart/2005/8/layout/default"/>
    <dgm:cxn modelId="{B34D764F-82CA-094D-BC6F-88738C17FEF7}" srcId="{7BA974B5-9F58-8840-B074-0E86F6F9689D}" destId="{48F56A96-7E38-D14B-8238-E1C3E1E26A45}" srcOrd="1" destOrd="0" parTransId="{E4E0C50D-6B5C-1B4C-A177-59F77AA02A88}" sibTransId="{22AC8F59-51AA-3C4B-B06A-86BD32618C0C}"/>
    <dgm:cxn modelId="{9F673651-0206-443B-9050-F224351C331B}" type="presOf" srcId="{D14AD57D-4AB4-F54B-9616-5A96DEBF2141}" destId="{199C795D-3EE6-8143-A5C0-8BD870C7EB5D}" srcOrd="0" destOrd="0" presId="urn:microsoft.com/office/officeart/2005/8/layout/default"/>
    <dgm:cxn modelId="{CF477371-78B3-4AC2-AE7D-9AFFD4F6262A}" type="presOf" srcId="{C6CE3FD4-FE04-4B46-85D8-2F54EDB4AA60}" destId="{1D9CDA07-4D7D-3840-ACF9-70B3BDF9FA1A}" srcOrd="0" destOrd="0" presId="urn:microsoft.com/office/officeart/2005/8/layout/default"/>
    <dgm:cxn modelId="{752BBA73-C615-064A-9119-C4A8687ABC15}" srcId="{7BA974B5-9F58-8840-B074-0E86F6F9689D}" destId="{3AC560CC-6D82-0E42-8102-7A3DF6BE92A4}" srcOrd="2" destOrd="0" parTransId="{8604199C-E3FB-4D41-8019-72A843E3DBAB}" sibTransId="{CCB9C071-6E04-1D4C-9503-A2C6E38B621C}"/>
    <dgm:cxn modelId="{26427874-FB4F-45D2-92DB-00BA7C0E3B32}" type="presOf" srcId="{CDDAF47A-67BC-644C-B4BA-32323F200BD1}" destId="{B59D6A68-5B09-474B-BFC4-721CFB596342}" srcOrd="0" destOrd="0" presId="urn:microsoft.com/office/officeart/2005/8/layout/default"/>
    <dgm:cxn modelId="{72EE3957-3E75-492A-BAC8-5F2A9DA9F1FD}" type="presOf" srcId="{AD386044-9D5C-EA4F-88CB-5D1A4E32C623}" destId="{98D445B3-2AF5-7D49-AF03-0E05CE87C3EE}" srcOrd="0" destOrd="0" presId="urn:microsoft.com/office/officeart/2005/8/layout/default"/>
    <dgm:cxn modelId="{C6771E79-AC9F-4337-A0C7-2FDDF385691A}" type="presOf" srcId="{F82D990C-87E5-5741-90C0-4EB45F906C40}" destId="{9A403468-7818-3A47-ABAD-50BCC060B34B}" srcOrd="0" destOrd="0" presId="urn:microsoft.com/office/officeart/2005/8/layout/default"/>
    <dgm:cxn modelId="{2693BC7B-BC29-E842-B6B0-49169A02B85A}" srcId="{7BA974B5-9F58-8840-B074-0E86F6F9689D}" destId="{C163470A-CBE6-A243-AB44-609121D743FE}" srcOrd="10" destOrd="0" parTransId="{E3990CC8-4806-7B4E-8AD5-FDFBAA46A57A}" sibTransId="{DF9ACA0C-ABE9-CE49-9B0C-5FE0EECB7179}"/>
    <dgm:cxn modelId="{3C7AAE89-A213-4A19-9BD8-9B47E91C27F4}" type="presOf" srcId="{48CE54A7-49F2-7D46-AA10-482F6205689F}" destId="{28030DD9-8176-BA48-9049-6E2F4822083F}" srcOrd="0" destOrd="0" presId="urn:microsoft.com/office/officeart/2005/8/layout/default"/>
    <dgm:cxn modelId="{AF85DD89-63A3-4FD4-B73B-C47F7F1174DF}" type="presOf" srcId="{AEFA712E-3EBA-6F4E-82BE-A7C469C6EFD5}" destId="{CE6F6636-D313-504B-A4EA-388CF3334FA3}" srcOrd="0" destOrd="0" presId="urn:microsoft.com/office/officeart/2005/8/layout/default"/>
    <dgm:cxn modelId="{DE2B208B-0899-4627-A767-CCBF957FFE7E}" type="presOf" srcId="{EC9D2314-2B73-5541-9393-42897146B15B}" destId="{8B379501-9293-464F-8648-1726569CA415}" srcOrd="0" destOrd="0" presId="urn:microsoft.com/office/officeart/2005/8/layout/default"/>
    <dgm:cxn modelId="{74EF6196-CCF7-E44C-B6F7-BAE988561768}" srcId="{7BA974B5-9F58-8840-B074-0E86F6F9689D}" destId="{1CC0CEBD-00F2-5B49-AF05-7F68F170BC70}" srcOrd="19" destOrd="0" parTransId="{82C4DDE7-B3E1-9D45-B4A0-B27C1D1A3027}" sibTransId="{A7716C9B-271B-484B-ADEA-16AF7636F198}"/>
    <dgm:cxn modelId="{095878A1-46A2-B249-9215-CD56F9AB8987}" srcId="{7BA974B5-9F58-8840-B074-0E86F6F9689D}" destId="{A64D8698-9F4E-174C-8680-9811AB524315}" srcOrd="13" destOrd="0" parTransId="{7AFF3309-D81A-7E4C-A607-33C77C354C4E}" sibTransId="{06B3228E-B691-A14F-B7EB-D258E51013A9}"/>
    <dgm:cxn modelId="{02A2E8A6-F48D-064C-9DD8-8BB35ED0695D}" srcId="{7BA974B5-9F58-8840-B074-0E86F6F9689D}" destId="{D1CE0F25-EFE7-5640-AFD2-54A86EED89DD}" srcOrd="20" destOrd="0" parTransId="{11240057-4CF5-6F41-988A-1F688E07895D}" sibTransId="{0C6F4689-752B-C441-915C-960E580433B2}"/>
    <dgm:cxn modelId="{4526E2A9-2575-4F02-85CA-0323CB1A4080}" type="presOf" srcId="{5A48F149-0BE2-414D-AEBA-9EBABD1B5C1F}" destId="{45DD3E86-73C5-A34E-982C-896BA3150977}" srcOrd="0" destOrd="0" presId="urn:microsoft.com/office/officeart/2005/8/layout/default"/>
    <dgm:cxn modelId="{596A4CB1-D7AA-4609-B212-B3B72887C157}" type="presOf" srcId="{D1CE0F25-EFE7-5640-AFD2-54A86EED89DD}" destId="{1F60D7FD-3EEC-6A4E-AB22-49B4FEF32ECC}" srcOrd="0" destOrd="0" presId="urn:microsoft.com/office/officeart/2005/8/layout/default"/>
    <dgm:cxn modelId="{98D6E1B3-9152-D746-B0E5-FE58D6C587A7}" srcId="{7BA974B5-9F58-8840-B074-0E86F6F9689D}" destId="{8310AC4F-E934-7142-9BCD-A6C220C6FD67}" srcOrd="15" destOrd="0" parTransId="{4FB85312-C0FE-6D45-A7CF-985C1B8ED6B7}" sibTransId="{1FB55D07-EDDE-3B47-A94E-CF328F6D8F02}"/>
    <dgm:cxn modelId="{004DF5B7-6B97-0D43-8495-C343F283686F}" srcId="{7BA974B5-9F58-8840-B074-0E86F6F9689D}" destId="{07DE3EF6-E8D2-8149-A124-2B6DDF96380E}" srcOrd="6" destOrd="0" parTransId="{7C6758A1-8FC9-2A4E-BB63-7646093E2628}" sibTransId="{DA684F0A-1A28-A64F-BCC3-167708DFB459}"/>
    <dgm:cxn modelId="{1B6002BC-A88C-4E40-A468-55A1E4FBE79A}" type="presOf" srcId="{802D1DD2-5293-2D4A-BE7C-34E40D2EE3F8}" destId="{D04AAB58-146F-D243-BB01-B54C3507761F}" srcOrd="0" destOrd="0" presId="urn:microsoft.com/office/officeart/2005/8/layout/default"/>
    <dgm:cxn modelId="{0A1005C6-D228-408E-A845-9B6B2DCA9AEC}" type="presOf" srcId="{769ED64D-AC40-BF42-9AC0-8C2F3F45A98D}" destId="{DE8923E3-FB4B-164A-9DA5-D67EE8225634}" srcOrd="0" destOrd="0" presId="urn:microsoft.com/office/officeart/2005/8/layout/default"/>
    <dgm:cxn modelId="{8D2B5BC6-714C-42AB-9C08-5F09D28F4180}" type="presOf" srcId="{645C534A-3967-A149-8841-551E97AF32C3}" destId="{B5FE93F1-2926-EB41-B9B5-482EF3658E7B}" srcOrd="0" destOrd="0" presId="urn:microsoft.com/office/officeart/2005/8/layout/default"/>
    <dgm:cxn modelId="{674C51C8-800D-6743-96BC-EEDD8F127529}" srcId="{7BA974B5-9F58-8840-B074-0E86F6F9689D}" destId="{C6216E3D-01C8-1043-94BF-F433645E996C}" srcOrd="4" destOrd="0" parTransId="{75DF0204-9B9E-CD4B-B441-0484B0341BBB}" sibTransId="{9D903FA8-6B9A-CB49-A3E1-680396CB5301}"/>
    <dgm:cxn modelId="{992DCDD0-24AB-4FF9-B017-B0902C63F689}" type="presOf" srcId="{07DE3EF6-E8D2-8149-A124-2B6DDF96380E}" destId="{168E9BA2-075C-4249-A7DB-98680B995E32}" srcOrd="0" destOrd="0" presId="urn:microsoft.com/office/officeart/2005/8/layout/default"/>
    <dgm:cxn modelId="{30D448D8-21CF-0C4F-AC61-E39349D9AC0A}" srcId="{7BA974B5-9F58-8840-B074-0E86F6F9689D}" destId="{AEFA712E-3EBA-6F4E-82BE-A7C469C6EFD5}" srcOrd="0" destOrd="0" parTransId="{1B06E656-A12C-9944-8A6A-76D74AF4F6FD}" sibTransId="{713B26E2-FF3F-A84B-A0C4-BFA020CA4EA7}"/>
    <dgm:cxn modelId="{32080EE2-4491-0844-B3F6-27320DCBD7B1}" srcId="{7BA974B5-9F58-8840-B074-0E86F6F9689D}" destId="{48CE54A7-49F2-7D46-AA10-482F6205689F}" srcOrd="5" destOrd="0" parTransId="{74EE78CF-66C6-B545-8139-9328E6A68C6C}" sibTransId="{4772BB7D-E472-5F48-AFE7-BBECDE6B5DA3}"/>
    <dgm:cxn modelId="{9C7653EC-527F-164E-91EC-2CE5A93B7206}" srcId="{7BA974B5-9F58-8840-B074-0E86F6F9689D}" destId="{AD386044-9D5C-EA4F-88CB-5D1A4E32C623}" srcOrd="23" destOrd="0" parTransId="{F3E65FF7-12B1-7240-B0A4-B5795DF5FAB2}" sibTransId="{41E6E0AF-C13F-774E-8D36-32A582F61085}"/>
    <dgm:cxn modelId="{24CE67F2-CFA9-B549-8D97-733E53F348A9}" srcId="{7BA974B5-9F58-8840-B074-0E86F6F9689D}" destId="{BF407046-2AFF-6044-B9CE-8958605420B0}" srcOrd="18" destOrd="0" parTransId="{9CDA975D-9EE5-AC4B-A375-A292AD4C00CF}" sibTransId="{5601E8F7-14CE-BB40-9A96-1575E7C698AD}"/>
    <dgm:cxn modelId="{48FDB2F3-C9C2-5B40-87CD-7493A9F3BEAC}" srcId="{7BA974B5-9F58-8840-B074-0E86F6F9689D}" destId="{C6CE3FD4-FE04-4B46-85D8-2F54EDB4AA60}" srcOrd="21" destOrd="0" parTransId="{D3BD4EBC-2486-9642-8632-F7E27AF65B29}" sibTransId="{81C9596A-08FC-374D-92AA-480E237B1298}"/>
    <dgm:cxn modelId="{87307EF8-DB5D-40B5-88C1-38190B850581}" type="presOf" srcId="{C163470A-CBE6-A243-AB44-609121D743FE}" destId="{D6084B0D-F7E1-FB4A-AED6-FF5CB92AB085}" srcOrd="0" destOrd="0" presId="urn:microsoft.com/office/officeart/2005/8/layout/default"/>
    <dgm:cxn modelId="{1773E8F9-2C9D-A84A-844D-6BD5BDA27C2B}" srcId="{7BA974B5-9F58-8840-B074-0E86F6F9689D}" destId="{F82D990C-87E5-5741-90C0-4EB45F906C40}" srcOrd="7" destOrd="0" parTransId="{898957DA-D397-AB4F-B08F-DCE84AFA25F8}" sibTransId="{D839B9EF-70B1-2E4F-BAAC-CFD8FCEA221E}"/>
    <dgm:cxn modelId="{57799CBE-B50C-4EBB-8192-DFA946CB4928}" type="presParOf" srcId="{1BBEB473-B6F1-DA45-8F7D-02DCDFF11ED4}" destId="{CE6F6636-D313-504B-A4EA-388CF3334FA3}" srcOrd="0" destOrd="0" presId="urn:microsoft.com/office/officeart/2005/8/layout/default"/>
    <dgm:cxn modelId="{A5F3B81E-A92B-470D-A001-15B0D5AB7592}" type="presParOf" srcId="{1BBEB473-B6F1-DA45-8F7D-02DCDFF11ED4}" destId="{175B27BB-A84B-1E48-97C3-DBE38A5EB670}" srcOrd="1" destOrd="0" presId="urn:microsoft.com/office/officeart/2005/8/layout/default"/>
    <dgm:cxn modelId="{7866F11B-B520-41A9-A90D-440AC7417634}" type="presParOf" srcId="{1BBEB473-B6F1-DA45-8F7D-02DCDFF11ED4}" destId="{6E4320C8-357D-A54D-B4E0-0AFFB616D6EB}" srcOrd="2" destOrd="0" presId="urn:microsoft.com/office/officeart/2005/8/layout/default"/>
    <dgm:cxn modelId="{901969B2-328B-4B6A-98AA-BC525EF9A9B1}" type="presParOf" srcId="{1BBEB473-B6F1-DA45-8F7D-02DCDFF11ED4}" destId="{8D6972D8-0555-3B4F-BC49-8DD14EE5AC32}" srcOrd="3" destOrd="0" presId="urn:microsoft.com/office/officeart/2005/8/layout/default"/>
    <dgm:cxn modelId="{BDD6DF01-4565-4456-8BF8-C244F894BBAD}" type="presParOf" srcId="{1BBEB473-B6F1-DA45-8F7D-02DCDFF11ED4}" destId="{358C5802-6886-8B4E-B75F-AFE591EDEB0B}" srcOrd="4" destOrd="0" presId="urn:microsoft.com/office/officeart/2005/8/layout/default"/>
    <dgm:cxn modelId="{277EC4E8-1F50-4124-955B-ACF9F0043F85}" type="presParOf" srcId="{1BBEB473-B6F1-DA45-8F7D-02DCDFF11ED4}" destId="{4F7B68E1-B22E-B04B-84FB-DEEC0D62232B}" srcOrd="5" destOrd="0" presId="urn:microsoft.com/office/officeart/2005/8/layout/default"/>
    <dgm:cxn modelId="{91C6E571-77F6-49C2-839C-D799ECEB3329}" type="presParOf" srcId="{1BBEB473-B6F1-DA45-8F7D-02DCDFF11ED4}" destId="{B5FE93F1-2926-EB41-B9B5-482EF3658E7B}" srcOrd="6" destOrd="0" presId="urn:microsoft.com/office/officeart/2005/8/layout/default"/>
    <dgm:cxn modelId="{B46385BA-BB89-4C54-9AFE-879C6D555B4C}" type="presParOf" srcId="{1BBEB473-B6F1-DA45-8F7D-02DCDFF11ED4}" destId="{38E20416-110D-9047-B944-CE744C52AF49}" srcOrd="7" destOrd="0" presId="urn:microsoft.com/office/officeart/2005/8/layout/default"/>
    <dgm:cxn modelId="{054C7A28-C088-46F1-99A8-DED37DB6A8F2}" type="presParOf" srcId="{1BBEB473-B6F1-DA45-8F7D-02DCDFF11ED4}" destId="{BE18D29D-5DE5-0349-B8E8-F1048BCDBACC}" srcOrd="8" destOrd="0" presId="urn:microsoft.com/office/officeart/2005/8/layout/default"/>
    <dgm:cxn modelId="{680C7DA3-6E51-4FE2-9981-55270FA2EFC6}" type="presParOf" srcId="{1BBEB473-B6F1-DA45-8F7D-02DCDFF11ED4}" destId="{13522014-ED4D-8D46-9B0B-2DE5D9B219DF}" srcOrd="9" destOrd="0" presId="urn:microsoft.com/office/officeart/2005/8/layout/default"/>
    <dgm:cxn modelId="{64C5E8EF-618B-4E98-BA05-F27DE0FCFE1A}" type="presParOf" srcId="{1BBEB473-B6F1-DA45-8F7D-02DCDFF11ED4}" destId="{28030DD9-8176-BA48-9049-6E2F4822083F}" srcOrd="10" destOrd="0" presId="urn:microsoft.com/office/officeart/2005/8/layout/default"/>
    <dgm:cxn modelId="{F0311756-F26C-4404-B688-A300E549A981}" type="presParOf" srcId="{1BBEB473-B6F1-DA45-8F7D-02DCDFF11ED4}" destId="{5B101F23-D78F-6443-B7DF-25441E01207C}" srcOrd="11" destOrd="0" presId="urn:microsoft.com/office/officeart/2005/8/layout/default"/>
    <dgm:cxn modelId="{3B11AC27-623D-41C5-BDC2-AC6363F19C36}" type="presParOf" srcId="{1BBEB473-B6F1-DA45-8F7D-02DCDFF11ED4}" destId="{168E9BA2-075C-4249-A7DB-98680B995E32}" srcOrd="12" destOrd="0" presId="urn:microsoft.com/office/officeart/2005/8/layout/default"/>
    <dgm:cxn modelId="{2AE31626-C12A-45FA-BE58-D0476203C84F}" type="presParOf" srcId="{1BBEB473-B6F1-DA45-8F7D-02DCDFF11ED4}" destId="{D5182C06-7FC7-2344-9DF7-0FFEFB996DC0}" srcOrd="13" destOrd="0" presId="urn:microsoft.com/office/officeart/2005/8/layout/default"/>
    <dgm:cxn modelId="{159D4D0C-272D-4E84-9043-D1E7640515E4}" type="presParOf" srcId="{1BBEB473-B6F1-DA45-8F7D-02DCDFF11ED4}" destId="{9A403468-7818-3A47-ABAD-50BCC060B34B}" srcOrd="14" destOrd="0" presId="urn:microsoft.com/office/officeart/2005/8/layout/default"/>
    <dgm:cxn modelId="{E0E2E937-7498-4D9A-99DD-CD03D9F3643A}" type="presParOf" srcId="{1BBEB473-B6F1-DA45-8F7D-02DCDFF11ED4}" destId="{00E6E00E-26A2-4844-A6ED-7063ED6CF569}" srcOrd="15" destOrd="0" presId="urn:microsoft.com/office/officeart/2005/8/layout/default"/>
    <dgm:cxn modelId="{32B85F45-EDE1-4831-B305-B01A80E32597}" type="presParOf" srcId="{1BBEB473-B6F1-DA45-8F7D-02DCDFF11ED4}" destId="{8B379501-9293-464F-8648-1726569CA415}" srcOrd="16" destOrd="0" presId="urn:microsoft.com/office/officeart/2005/8/layout/default"/>
    <dgm:cxn modelId="{AC541C32-4076-47F8-AEBB-AED2A502631D}" type="presParOf" srcId="{1BBEB473-B6F1-DA45-8F7D-02DCDFF11ED4}" destId="{DDBF7C5C-3A2D-024F-81D2-E059F2AA5791}" srcOrd="17" destOrd="0" presId="urn:microsoft.com/office/officeart/2005/8/layout/default"/>
    <dgm:cxn modelId="{36A388F4-F5F6-4D5D-9235-0CD2D858AEE4}" type="presParOf" srcId="{1BBEB473-B6F1-DA45-8F7D-02DCDFF11ED4}" destId="{DE8923E3-FB4B-164A-9DA5-D67EE8225634}" srcOrd="18" destOrd="0" presId="urn:microsoft.com/office/officeart/2005/8/layout/default"/>
    <dgm:cxn modelId="{402AB508-081A-450A-9B6B-8CA5109FB0F3}" type="presParOf" srcId="{1BBEB473-B6F1-DA45-8F7D-02DCDFF11ED4}" destId="{37A24CEE-BD78-154D-9538-08F34114CB3C}" srcOrd="19" destOrd="0" presId="urn:microsoft.com/office/officeart/2005/8/layout/default"/>
    <dgm:cxn modelId="{9F6836F8-3E70-42DE-90B0-FB23F2DD72F6}" type="presParOf" srcId="{1BBEB473-B6F1-DA45-8F7D-02DCDFF11ED4}" destId="{D6084B0D-F7E1-FB4A-AED6-FF5CB92AB085}" srcOrd="20" destOrd="0" presId="urn:microsoft.com/office/officeart/2005/8/layout/default"/>
    <dgm:cxn modelId="{48E2FC5A-A687-4728-8DFF-F9E1DB41CF33}" type="presParOf" srcId="{1BBEB473-B6F1-DA45-8F7D-02DCDFF11ED4}" destId="{6EE35720-A68A-BD43-B167-C407B40D7ED1}" srcOrd="21" destOrd="0" presId="urn:microsoft.com/office/officeart/2005/8/layout/default"/>
    <dgm:cxn modelId="{85430655-F85D-4100-ABB8-CD06823ABE86}" type="presParOf" srcId="{1BBEB473-B6F1-DA45-8F7D-02DCDFF11ED4}" destId="{D844EB82-A33D-1042-8F03-01ED15A39983}" srcOrd="22" destOrd="0" presId="urn:microsoft.com/office/officeart/2005/8/layout/default"/>
    <dgm:cxn modelId="{20A211B5-A57F-4F16-8FFB-665AA7D30DF3}" type="presParOf" srcId="{1BBEB473-B6F1-DA45-8F7D-02DCDFF11ED4}" destId="{4421D753-BFCB-F54F-9069-D66EE132D747}" srcOrd="23" destOrd="0" presId="urn:microsoft.com/office/officeart/2005/8/layout/default"/>
    <dgm:cxn modelId="{DFAF012B-EEF3-49D1-AFF0-F98F4BA49843}" type="presParOf" srcId="{1BBEB473-B6F1-DA45-8F7D-02DCDFF11ED4}" destId="{199C795D-3EE6-8143-A5C0-8BD870C7EB5D}" srcOrd="24" destOrd="0" presId="urn:microsoft.com/office/officeart/2005/8/layout/default"/>
    <dgm:cxn modelId="{40A7A0AA-BDF1-492C-BAB8-A2270E41F235}" type="presParOf" srcId="{1BBEB473-B6F1-DA45-8F7D-02DCDFF11ED4}" destId="{51D02D45-1EA9-BA47-96BB-4CCA2A15768B}" srcOrd="25" destOrd="0" presId="urn:microsoft.com/office/officeart/2005/8/layout/default"/>
    <dgm:cxn modelId="{20740C6E-676A-4EB5-92DF-08961CA1DB16}" type="presParOf" srcId="{1BBEB473-B6F1-DA45-8F7D-02DCDFF11ED4}" destId="{9985B53A-B9BD-774E-B4EF-6776CF003105}" srcOrd="26" destOrd="0" presId="urn:microsoft.com/office/officeart/2005/8/layout/default"/>
    <dgm:cxn modelId="{0A4BE46A-8E0C-4630-AF3C-FDE9B6D02730}" type="presParOf" srcId="{1BBEB473-B6F1-DA45-8F7D-02DCDFF11ED4}" destId="{3EC7D508-CC26-EB4D-8C03-EA7063592DC2}" srcOrd="27" destOrd="0" presId="urn:microsoft.com/office/officeart/2005/8/layout/default"/>
    <dgm:cxn modelId="{29D22468-252D-4D22-A2DC-A9CEC9F9FAC3}" type="presParOf" srcId="{1BBEB473-B6F1-DA45-8F7D-02DCDFF11ED4}" destId="{D04AAB58-146F-D243-BB01-B54C3507761F}" srcOrd="28" destOrd="0" presId="urn:microsoft.com/office/officeart/2005/8/layout/default"/>
    <dgm:cxn modelId="{41EE9280-AD5C-455F-B84E-20DE14F84C34}" type="presParOf" srcId="{1BBEB473-B6F1-DA45-8F7D-02DCDFF11ED4}" destId="{013BB6C8-2231-C242-B9F0-9C875F797475}" srcOrd="29" destOrd="0" presId="urn:microsoft.com/office/officeart/2005/8/layout/default"/>
    <dgm:cxn modelId="{05F79C9D-3D36-48CD-9A47-4E6273E17D95}" type="presParOf" srcId="{1BBEB473-B6F1-DA45-8F7D-02DCDFF11ED4}" destId="{6A1A9F14-5F1C-FF4E-B232-2EC6176DF28F}" srcOrd="30" destOrd="0" presId="urn:microsoft.com/office/officeart/2005/8/layout/default"/>
    <dgm:cxn modelId="{51A5D86C-E99D-4AF8-A4BF-155B97819E77}" type="presParOf" srcId="{1BBEB473-B6F1-DA45-8F7D-02DCDFF11ED4}" destId="{4622FEE0-46DD-EA43-A955-FAE16046BB4C}" srcOrd="31" destOrd="0" presId="urn:microsoft.com/office/officeart/2005/8/layout/default"/>
    <dgm:cxn modelId="{E9010AB5-D4B8-4C6C-8195-489347D75CFF}" type="presParOf" srcId="{1BBEB473-B6F1-DA45-8F7D-02DCDFF11ED4}" destId="{45DD3E86-73C5-A34E-982C-896BA3150977}" srcOrd="32" destOrd="0" presId="urn:microsoft.com/office/officeart/2005/8/layout/default"/>
    <dgm:cxn modelId="{8A9D0E93-A75E-4C1E-96DC-3B9557C1BBE9}" type="presParOf" srcId="{1BBEB473-B6F1-DA45-8F7D-02DCDFF11ED4}" destId="{2114EB20-0385-FB43-95BC-EFE8669D4AE7}" srcOrd="33" destOrd="0" presId="urn:microsoft.com/office/officeart/2005/8/layout/default"/>
    <dgm:cxn modelId="{99C592D3-1828-4056-B850-B856E22B0414}" type="presParOf" srcId="{1BBEB473-B6F1-DA45-8F7D-02DCDFF11ED4}" destId="{9306C7CA-18A7-8E4C-A7FE-CF5DFF3CC42D}" srcOrd="34" destOrd="0" presId="urn:microsoft.com/office/officeart/2005/8/layout/default"/>
    <dgm:cxn modelId="{098A3CD1-F9E0-4585-AFDE-BA1A9580B5DF}" type="presParOf" srcId="{1BBEB473-B6F1-DA45-8F7D-02DCDFF11ED4}" destId="{7C7A0BCE-0F74-254E-959C-37457373065D}" srcOrd="35" destOrd="0" presId="urn:microsoft.com/office/officeart/2005/8/layout/default"/>
    <dgm:cxn modelId="{7DC00CD1-7E56-4266-84DF-1E3730667DC6}" type="presParOf" srcId="{1BBEB473-B6F1-DA45-8F7D-02DCDFF11ED4}" destId="{A42A6805-0252-9B4F-B491-796B9365C446}" srcOrd="36" destOrd="0" presId="urn:microsoft.com/office/officeart/2005/8/layout/default"/>
    <dgm:cxn modelId="{818544EB-F9D2-45DC-8CBE-9B65E15536EC}" type="presParOf" srcId="{1BBEB473-B6F1-DA45-8F7D-02DCDFF11ED4}" destId="{AB66F6DD-A29F-6A48-888D-9FD2064605EE}" srcOrd="37" destOrd="0" presId="urn:microsoft.com/office/officeart/2005/8/layout/default"/>
    <dgm:cxn modelId="{AA2333D9-E06D-4BBE-9A19-D2630AD8375E}" type="presParOf" srcId="{1BBEB473-B6F1-DA45-8F7D-02DCDFF11ED4}" destId="{9553C7E0-3B2F-4840-83C9-4F20618B11A3}" srcOrd="38" destOrd="0" presId="urn:microsoft.com/office/officeart/2005/8/layout/default"/>
    <dgm:cxn modelId="{FB3272EE-F0CE-4638-8820-FB3F8A4B87B3}" type="presParOf" srcId="{1BBEB473-B6F1-DA45-8F7D-02DCDFF11ED4}" destId="{B4B9D78D-23B7-9F4C-AAC7-0AB5067AF99F}" srcOrd="39" destOrd="0" presId="urn:microsoft.com/office/officeart/2005/8/layout/default"/>
    <dgm:cxn modelId="{A1E2F184-6843-405F-A9C5-5097C7440342}" type="presParOf" srcId="{1BBEB473-B6F1-DA45-8F7D-02DCDFF11ED4}" destId="{1F60D7FD-3EEC-6A4E-AB22-49B4FEF32ECC}" srcOrd="40" destOrd="0" presId="urn:microsoft.com/office/officeart/2005/8/layout/default"/>
    <dgm:cxn modelId="{4D97F600-9B7E-4E42-AAF5-FA5D22789BD2}" type="presParOf" srcId="{1BBEB473-B6F1-DA45-8F7D-02DCDFF11ED4}" destId="{1C57F127-06E0-304E-90E1-CB0A89AC8B58}" srcOrd="41" destOrd="0" presId="urn:microsoft.com/office/officeart/2005/8/layout/default"/>
    <dgm:cxn modelId="{3A32796B-2F84-43A8-8621-67D5B5B8DC29}" type="presParOf" srcId="{1BBEB473-B6F1-DA45-8F7D-02DCDFF11ED4}" destId="{1D9CDA07-4D7D-3840-ACF9-70B3BDF9FA1A}" srcOrd="42" destOrd="0" presId="urn:microsoft.com/office/officeart/2005/8/layout/default"/>
    <dgm:cxn modelId="{8EE31EE4-354E-48E4-A2B5-2CA69D0701DF}" type="presParOf" srcId="{1BBEB473-B6F1-DA45-8F7D-02DCDFF11ED4}" destId="{68FA3E28-6727-C340-BD31-B1912785EC8B}" srcOrd="43" destOrd="0" presId="urn:microsoft.com/office/officeart/2005/8/layout/default"/>
    <dgm:cxn modelId="{7D83B11E-1E72-45E0-B823-440C2828F22C}" type="presParOf" srcId="{1BBEB473-B6F1-DA45-8F7D-02DCDFF11ED4}" destId="{B59D6A68-5B09-474B-BFC4-721CFB596342}" srcOrd="44" destOrd="0" presId="urn:microsoft.com/office/officeart/2005/8/layout/default"/>
    <dgm:cxn modelId="{E17E52C7-83EF-471C-A5C2-B4096C046189}" type="presParOf" srcId="{1BBEB473-B6F1-DA45-8F7D-02DCDFF11ED4}" destId="{31EA8314-BAE9-4E43-AF9E-6C14BD66C1AC}" srcOrd="45" destOrd="0" presId="urn:microsoft.com/office/officeart/2005/8/layout/default"/>
    <dgm:cxn modelId="{594B9D05-C3B9-4B40-8F53-3AED3F1AEB67}" type="presParOf" srcId="{1BBEB473-B6F1-DA45-8F7D-02DCDFF11ED4}" destId="{98D445B3-2AF5-7D49-AF03-0E05CE87C3EE}" srcOrd="4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F6636-D313-504B-A4EA-388CF3334FA3}">
      <dsp:nvSpPr>
        <dsp:cNvPr id="0" name=""/>
        <dsp:cNvSpPr/>
      </dsp:nvSpPr>
      <dsp:spPr>
        <a:xfrm>
          <a:off x="219735" y="185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Downloader</a:t>
          </a:r>
        </a:p>
      </dsp:txBody>
      <dsp:txXfrm>
        <a:off x="219735" y="1859"/>
        <a:ext cx="1190932" cy="714559"/>
      </dsp:txXfrm>
    </dsp:sp>
    <dsp:sp modelId="{6E4320C8-357D-A54D-B4E0-0AFFB616D6EB}">
      <dsp:nvSpPr>
        <dsp:cNvPr id="0" name=""/>
        <dsp:cNvSpPr/>
      </dsp:nvSpPr>
      <dsp:spPr>
        <a:xfrm>
          <a:off x="1529760" y="185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Redirector</a:t>
          </a:r>
        </a:p>
      </dsp:txBody>
      <dsp:txXfrm>
        <a:off x="1529760" y="1859"/>
        <a:ext cx="1190932" cy="714559"/>
      </dsp:txXfrm>
    </dsp:sp>
    <dsp:sp modelId="{358C5802-6886-8B4E-B75F-AFE591EDEB0B}">
      <dsp:nvSpPr>
        <dsp:cNvPr id="0" name=""/>
        <dsp:cNvSpPr/>
      </dsp:nvSpPr>
      <dsp:spPr>
        <a:xfrm>
          <a:off x="2839785" y="185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Dropper</a:t>
          </a:r>
        </a:p>
      </dsp:txBody>
      <dsp:txXfrm>
        <a:off x="2839785" y="1859"/>
        <a:ext cx="1190932" cy="714559"/>
      </dsp:txXfrm>
    </dsp:sp>
    <dsp:sp modelId="{B5FE93F1-2926-EB41-B9B5-482EF3658E7B}">
      <dsp:nvSpPr>
        <dsp:cNvPr id="0" name=""/>
        <dsp:cNvSpPr/>
      </dsp:nvSpPr>
      <dsp:spPr>
        <a:xfrm>
          <a:off x="4149811" y="185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Ransomware</a:t>
          </a:r>
        </a:p>
      </dsp:txBody>
      <dsp:txXfrm>
        <a:off x="4149811" y="1859"/>
        <a:ext cx="1190932" cy="714559"/>
      </dsp:txXfrm>
    </dsp:sp>
    <dsp:sp modelId="{BE18D29D-5DE5-0349-B8E8-F1048BCDBACC}">
      <dsp:nvSpPr>
        <dsp:cNvPr id="0" name=""/>
        <dsp:cNvSpPr/>
      </dsp:nvSpPr>
      <dsp:spPr>
        <a:xfrm>
          <a:off x="5459836" y="185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Worm</a:t>
          </a:r>
        </a:p>
      </dsp:txBody>
      <dsp:txXfrm>
        <a:off x="5459836" y="1859"/>
        <a:ext cx="1190932" cy="714559"/>
      </dsp:txXfrm>
    </dsp:sp>
    <dsp:sp modelId="{28030DD9-8176-BA48-9049-6E2F4822083F}">
      <dsp:nvSpPr>
        <dsp:cNvPr id="0" name=""/>
        <dsp:cNvSpPr/>
      </dsp:nvSpPr>
      <dsp:spPr>
        <a:xfrm>
          <a:off x="219735" y="835511"/>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Password Stealer</a:t>
          </a:r>
        </a:p>
      </dsp:txBody>
      <dsp:txXfrm>
        <a:off x="219735" y="835511"/>
        <a:ext cx="1190932" cy="714559"/>
      </dsp:txXfrm>
    </dsp:sp>
    <dsp:sp modelId="{168E9BA2-075C-4249-A7DB-98680B995E32}">
      <dsp:nvSpPr>
        <dsp:cNvPr id="0" name=""/>
        <dsp:cNvSpPr/>
      </dsp:nvSpPr>
      <dsp:spPr>
        <a:xfrm>
          <a:off x="1529760" y="835511"/>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RootKit</a:t>
          </a:r>
          <a:endParaRPr lang="en-US" sz="1400" kern="1200" dirty="0"/>
        </a:p>
      </dsp:txBody>
      <dsp:txXfrm>
        <a:off x="1529760" y="835511"/>
        <a:ext cx="1190932" cy="714559"/>
      </dsp:txXfrm>
    </dsp:sp>
    <dsp:sp modelId="{9A403468-7818-3A47-ABAD-50BCC060B34B}">
      <dsp:nvSpPr>
        <dsp:cNvPr id="0" name=""/>
        <dsp:cNvSpPr/>
      </dsp:nvSpPr>
      <dsp:spPr>
        <a:xfrm>
          <a:off x="2839785" y="835511"/>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Banking Trojan</a:t>
          </a:r>
        </a:p>
      </dsp:txBody>
      <dsp:txXfrm>
        <a:off x="2839785" y="835511"/>
        <a:ext cx="1190932" cy="714559"/>
      </dsp:txXfrm>
    </dsp:sp>
    <dsp:sp modelId="{8B379501-9293-464F-8648-1726569CA415}">
      <dsp:nvSpPr>
        <dsp:cNvPr id="0" name=""/>
        <dsp:cNvSpPr/>
      </dsp:nvSpPr>
      <dsp:spPr>
        <a:xfrm>
          <a:off x="4149811" y="835511"/>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InfoStealer</a:t>
          </a:r>
          <a:endParaRPr lang="en-US" sz="1400" kern="1200" dirty="0"/>
        </a:p>
      </dsp:txBody>
      <dsp:txXfrm>
        <a:off x="4149811" y="835511"/>
        <a:ext cx="1190932" cy="714559"/>
      </dsp:txXfrm>
    </dsp:sp>
    <dsp:sp modelId="{DE8923E3-FB4B-164A-9DA5-D67EE8225634}">
      <dsp:nvSpPr>
        <dsp:cNvPr id="0" name=""/>
        <dsp:cNvSpPr/>
      </dsp:nvSpPr>
      <dsp:spPr>
        <a:xfrm>
          <a:off x="5459836" y="835511"/>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Exploit</a:t>
          </a:r>
        </a:p>
      </dsp:txBody>
      <dsp:txXfrm>
        <a:off x="5459836" y="835511"/>
        <a:ext cx="1190932" cy="714559"/>
      </dsp:txXfrm>
    </dsp:sp>
    <dsp:sp modelId="{D6084B0D-F7E1-FB4A-AED6-FF5CB92AB085}">
      <dsp:nvSpPr>
        <dsp:cNvPr id="0" name=""/>
        <dsp:cNvSpPr/>
      </dsp:nvSpPr>
      <dsp:spPr>
        <a:xfrm>
          <a:off x="219735" y="1669164"/>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Clicker</a:t>
          </a:r>
        </a:p>
      </dsp:txBody>
      <dsp:txXfrm>
        <a:off x="219735" y="1669164"/>
        <a:ext cx="1190932" cy="714559"/>
      </dsp:txXfrm>
    </dsp:sp>
    <dsp:sp modelId="{D844EB82-A33D-1042-8F03-01ED15A39983}">
      <dsp:nvSpPr>
        <dsp:cNvPr id="0" name=""/>
        <dsp:cNvSpPr/>
      </dsp:nvSpPr>
      <dsp:spPr>
        <a:xfrm>
          <a:off x="1529760" y="1669164"/>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Virus</a:t>
          </a:r>
        </a:p>
      </dsp:txBody>
      <dsp:txXfrm>
        <a:off x="1529760" y="1669164"/>
        <a:ext cx="1190932" cy="714559"/>
      </dsp:txXfrm>
    </dsp:sp>
    <dsp:sp modelId="{199C795D-3EE6-8143-A5C0-8BD870C7EB5D}">
      <dsp:nvSpPr>
        <dsp:cNvPr id="0" name=""/>
        <dsp:cNvSpPr/>
      </dsp:nvSpPr>
      <dsp:spPr>
        <a:xfrm>
          <a:off x="2839785" y="1669164"/>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Application</a:t>
          </a:r>
        </a:p>
      </dsp:txBody>
      <dsp:txXfrm>
        <a:off x="2839785" y="1669164"/>
        <a:ext cx="1190932" cy="714559"/>
      </dsp:txXfrm>
    </dsp:sp>
    <dsp:sp modelId="{9985B53A-B9BD-774E-B4EF-6776CF003105}">
      <dsp:nvSpPr>
        <dsp:cNvPr id="0" name=""/>
        <dsp:cNvSpPr/>
      </dsp:nvSpPr>
      <dsp:spPr>
        <a:xfrm>
          <a:off x="4149811" y="1669164"/>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CoinMiner</a:t>
          </a:r>
          <a:endParaRPr lang="en-US" sz="1400" kern="1200" dirty="0"/>
        </a:p>
      </dsp:txBody>
      <dsp:txXfrm>
        <a:off x="4149811" y="1669164"/>
        <a:ext cx="1190932" cy="714559"/>
      </dsp:txXfrm>
    </dsp:sp>
    <dsp:sp modelId="{D04AAB58-146F-D243-BB01-B54C3507761F}">
      <dsp:nvSpPr>
        <dsp:cNvPr id="0" name=""/>
        <dsp:cNvSpPr/>
      </dsp:nvSpPr>
      <dsp:spPr>
        <a:xfrm>
          <a:off x="5459836" y="1669164"/>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DoS</a:t>
          </a:r>
        </a:p>
      </dsp:txBody>
      <dsp:txXfrm>
        <a:off x="5459836" y="1669164"/>
        <a:ext cx="1190932" cy="714559"/>
      </dsp:txXfrm>
    </dsp:sp>
    <dsp:sp modelId="{6A1A9F14-5F1C-FF4E-B232-2EC6176DF28F}">
      <dsp:nvSpPr>
        <dsp:cNvPr id="0" name=""/>
        <dsp:cNvSpPr/>
      </dsp:nvSpPr>
      <dsp:spPr>
        <a:xfrm>
          <a:off x="219735" y="2502816"/>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BackDoor</a:t>
          </a:r>
          <a:endParaRPr lang="en-US" sz="1400" kern="1200" dirty="0"/>
        </a:p>
      </dsp:txBody>
      <dsp:txXfrm>
        <a:off x="219735" y="2502816"/>
        <a:ext cx="1190932" cy="714559"/>
      </dsp:txXfrm>
    </dsp:sp>
    <dsp:sp modelId="{45DD3E86-73C5-A34E-982C-896BA3150977}">
      <dsp:nvSpPr>
        <dsp:cNvPr id="0" name=""/>
        <dsp:cNvSpPr/>
      </dsp:nvSpPr>
      <dsp:spPr>
        <a:xfrm>
          <a:off x="1529760" y="2502816"/>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WebShell</a:t>
          </a:r>
          <a:endParaRPr lang="en-US" sz="1400" kern="1200" dirty="0"/>
        </a:p>
      </dsp:txBody>
      <dsp:txXfrm>
        <a:off x="1529760" y="2502816"/>
        <a:ext cx="1190932" cy="714559"/>
      </dsp:txXfrm>
    </dsp:sp>
    <dsp:sp modelId="{9306C7CA-18A7-8E4C-A7FE-CF5DFF3CC42D}">
      <dsp:nvSpPr>
        <dsp:cNvPr id="0" name=""/>
        <dsp:cNvSpPr/>
      </dsp:nvSpPr>
      <dsp:spPr>
        <a:xfrm>
          <a:off x="2839785" y="2502816"/>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Search Engine </a:t>
          </a:r>
          <a:r>
            <a:rPr lang="en-US" sz="1400" kern="1200" dirty="0" err="1"/>
            <a:t>Poisioning</a:t>
          </a:r>
          <a:endParaRPr lang="en-US" sz="1400" kern="1200" dirty="0"/>
        </a:p>
      </dsp:txBody>
      <dsp:txXfrm>
        <a:off x="2839785" y="2502816"/>
        <a:ext cx="1190932" cy="714559"/>
      </dsp:txXfrm>
    </dsp:sp>
    <dsp:sp modelId="{A42A6805-0252-9B4F-B491-796B9365C446}">
      <dsp:nvSpPr>
        <dsp:cNvPr id="0" name=""/>
        <dsp:cNvSpPr/>
      </dsp:nvSpPr>
      <dsp:spPr>
        <a:xfrm>
          <a:off x="4149811" y="2502816"/>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Proxy</a:t>
          </a:r>
        </a:p>
      </dsp:txBody>
      <dsp:txXfrm>
        <a:off x="4149811" y="2502816"/>
        <a:ext cx="1190932" cy="714559"/>
      </dsp:txXfrm>
    </dsp:sp>
    <dsp:sp modelId="{9553C7E0-3B2F-4840-83C9-4F20618B11A3}">
      <dsp:nvSpPr>
        <dsp:cNvPr id="0" name=""/>
        <dsp:cNvSpPr/>
      </dsp:nvSpPr>
      <dsp:spPr>
        <a:xfrm>
          <a:off x="5459836" y="2502816"/>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Trojan</a:t>
          </a:r>
        </a:p>
      </dsp:txBody>
      <dsp:txXfrm>
        <a:off x="5459836" y="2502816"/>
        <a:ext cx="1190932" cy="714559"/>
      </dsp:txXfrm>
    </dsp:sp>
    <dsp:sp modelId="{1F60D7FD-3EEC-6A4E-AB22-49B4FEF32ECC}">
      <dsp:nvSpPr>
        <dsp:cNvPr id="0" name=""/>
        <dsp:cNvSpPr/>
      </dsp:nvSpPr>
      <dsp:spPr>
        <a:xfrm>
          <a:off x="874748" y="333646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Phishing</a:t>
          </a:r>
        </a:p>
      </dsp:txBody>
      <dsp:txXfrm>
        <a:off x="874748" y="3336469"/>
        <a:ext cx="1190932" cy="714559"/>
      </dsp:txXfrm>
    </dsp:sp>
    <dsp:sp modelId="{1D9CDA07-4D7D-3840-ACF9-70B3BDF9FA1A}">
      <dsp:nvSpPr>
        <dsp:cNvPr id="0" name=""/>
        <dsp:cNvSpPr/>
      </dsp:nvSpPr>
      <dsp:spPr>
        <a:xfrm>
          <a:off x="2184773" y="333646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Fileless</a:t>
          </a:r>
          <a:endParaRPr lang="en-US" sz="1400" kern="1200" dirty="0"/>
        </a:p>
      </dsp:txBody>
      <dsp:txXfrm>
        <a:off x="2184773" y="3336469"/>
        <a:ext cx="1190932" cy="714559"/>
      </dsp:txXfrm>
    </dsp:sp>
    <dsp:sp modelId="{B59D6A68-5B09-474B-BFC4-721CFB596342}">
      <dsp:nvSpPr>
        <dsp:cNvPr id="0" name=""/>
        <dsp:cNvSpPr/>
      </dsp:nvSpPr>
      <dsp:spPr>
        <a:xfrm>
          <a:off x="3494798" y="333646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a:ea typeface="+mn-ea"/>
              <a:cs typeface="+mn-cs"/>
            </a:rPr>
            <a:t> Wiper</a:t>
          </a:r>
        </a:p>
      </dsp:txBody>
      <dsp:txXfrm>
        <a:off x="3494798" y="3336469"/>
        <a:ext cx="1190932" cy="714559"/>
      </dsp:txXfrm>
    </dsp:sp>
    <dsp:sp modelId="{98D445B3-2AF5-7D49-AF03-0E05CE87C3EE}">
      <dsp:nvSpPr>
        <dsp:cNvPr id="0" name=""/>
        <dsp:cNvSpPr/>
      </dsp:nvSpPr>
      <dsp:spPr>
        <a:xfrm>
          <a:off x="4804823" y="3336469"/>
          <a:ext cx="1190932" cy="71455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err="1">
              <a:solidFill>
                <a:srgbClr val="FFFFFF"/>
              </a:solidFill>
              <a:latin typeface="Arial"/>
              <a:ea typeface="+mn-ea"/>
              <a:cs typeface="+mn-cs"/>
            </a:rPr>
            <a:t>Industroyer</a:t>
          </a:r>
          <a:endParaRPr lang="en-GB" sz="1200" kern="1200" dirty="0">
            <a:solidFill>
              <a:srgbClr val="FFFFFF"/>
            </a:solidFill>
            <a:latin typeface="Arial"/>
            <a:ea typeface="+mn-ea"/>
            <a:cs typeface="+mn-cs"/>
          </a:endParaRPr>
        </a:p>
      </dsp:txBody>
      <dsp:txXfrm>
        <a:off x="4804823" y="3336469"/>
        <a:ext cx="1190932" cy="7145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8CBCE6-D012-459A-8356-33767434450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FB3FDE6D-C288-4D24-911F-557A79D21A3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CE7084-7924-4ACD-A491-71C8902220B5}" type="datetimeFigureOut">
              <a:rPr lang="en-US" smtClean="0">
                <a:latin typeface="Arial" panose="020B0604020202020204" pitchFamily="34" charset="0"/>
              </a:rPr>
              <a:t>9/22/2021</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E2B32F02-4414-4D44-BA0C-8A566EB1966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1C792BF4-EA57-4414-91AE-50E93C683D2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8D2A3A1-6D19-40A9-AA3D-2D0A14E43CD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1109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fld id="{50469229-4DCC-4D4F-99E9-1378CDE5E56A}" type="datetimeFigureOut">
              <a:rPr lang="en-US" smtClean="0"/>
              <a:pPr/>
              <a:t>9/22/2021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6BA5BCC9-2D58-BC45-8057-F0927490CD17}" type="slidenum">
              <a:rPr lang="en-US" smtClean="0"/>
              <a:pPr/>
              <a:t>‹#›</a:t>
            </a:fld>
            <a:endParaRPr lang="en-US" dirty="0"/>
          </a:p>
        </p:txBody>
      </p:sp>
    </p:spTree>
    <p:extLst>
      <p:ext uri="{BB962C8B-B14F-4D97-AF65-F5344CB8AC3E}">
        <p14:creationId xmlns:p14="http://schemas.microsoft.com/office/powerpoint/2010/main" val="27087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Industroy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stats of the ANN and Virtual Security Analysts. </a:t>
            </a:r>
          </a:p>
          <a:p>
            <a:endParaRPr lang="en-US" dirty="0"/>
          </a:p>
          <a:p>
            <a:r>
              <a:rPr lang="en-US" dirty="0"/>
              <a:t>While in FortiGuard Cloud VSA is exposed to 200Billion+ features, in the </a:t>
            </a:r>
            <a:r>
              <a:rPr lang="en-US" dirty="0" err="1"/>
              <a:t>FortiAI</a:t>
            </a:r>
            <a:r>
              <a:rPr lang="en-US" dirty="0"/>
              <a:t> solution we extract the HIGHEST QUALITY FEATURES (~6million) onto the appliance (while maintaining the best detection rate)</a:t>
            </a:r>
          </a:p>
        </p:txBody>
      </p:sp>
      <p:sp>
        <p:nvSpPr>
          <p:cNvPr id="4" name="Slide Number Placeholder 3"/>
          <p:cNvSpPr>
            <a:spLocks noGrp="1"/>
          </p:cNvSpPr>
          <p:nvPr>
            <p:ph type="sldNum" sz="quarter" idx="5"/>
          </p:nvPr>
        </p:nvSpPr>
        <p:spPr/>
        <p:txBody>
          <a:bodyPr/>
          <a:lstStyle/>
          <a:p>
            <a:fld id="{6BA5BCC9-2D58-BC45-8057-F0927490CD17}" type="slidenum">
              <a:rPr lang="en-US" smtClean="0"/>
              <a:t>5</a:t>
            </a:fld>
            <a:endParaRPr lang="en-US"/>
          </a:p>
        </p:txBody>
      </p:sp>
    </p:spTree>
    <p:extLst>
      <p:ext uri="{BB962C8B-B14F-4D97-AF65-F5344CB8AC3E}">
        <p14:creationId xmlns:p14="http://schemas.microsoft.com/office/powerpoint/2010/main" val="4248195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71"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Arial" panose="020B0604020202020204" pitchFamily="34" charset="0"/>
                <a:ea typeface="+mn-ea"/>
                <a:cs typeface="Arial" panose="020B0604020202020204" pitchFamily="34" charset="0"/>
              </a:rPr>
              <a:t>Lastly, </a:t>
            </a:r>
            <a:r>
              <a:rPr lang="en-US" sz="800" kern="1200" dirty="0" err="1">
                <a:solidFill>
                  <a:schemeClr val="tx1"/>
                </a:solidFill>
                <a:effectLst/>
                <a:latin typeface="Arial" panose="020B0604020202020204" pitchFamily="34" charset="0"/>
                <a:ea typeface="+mn-ea"/>
                <a:cs typeface="Arial" panose="020B0604020202020204" pitchFamily="34" charset="0"/>
              </a:rPr>
              <a:t>FortiAI</a:t>
            </a:r>
            <a:r>
              <a:rPr lang="en-US" sz="800" kern="1200" dirty="0">
                <a:solidFill>
                  <a:schemeClr val="tx1"/>
                </a:solidFill>
                <a:effectLst/>
                <a:latin typeface="Arial" panose="020B0604020202020204" pitchFamily="34" charset="0"/>
                <a:ea typeface="+mn-ea"/>
                <a:cs typeface="Arial" panose="020B0604020202020204" pitchFamily="34" charset="0"/>
              </a:rPr>
              <a:t> automates the threat response by quarantining the threats through the FortiGate integration. This reduces manual mitigation efforts during a real-time attack or a malware outbreak scenario.</a:t>
            </a:r>
          </a:p>
        </p:txBody>
      </p:sp>
      <p:sp>
        <p:nvSpPr>
          <p:cNvPr id="4" name="Slide Number Placeholder 3"/>
          <p:cNvSpPr>
            <a:spLocks noGrp="1"/>
          </p:cNvSpPr>
          <p:nvPr>
            <p:ph type="sldNum" sz="quarter" idx="5"/>
          </p:nvPr>
        </p:nvSpPr>
        <p:spPr/>
        <p:txBody>
          <a:bodyPr/>
          <a:lstStyle/>
          <a:p>
            <a:fld id="{6BA5BCC9-2D58-BC45-8057-F0927490CD17}" type="slidenum">
              <a:rPr lang="en-US" smtClean="0"/>
              <a:t>14</a:t>
            </a:fld>
            <a:endParaRPr lang="en-US"/>
          </a:p>
        </p:txBody>
      </p:sp>
    </p:spTree>
    <p:extLst>
      <p:ext uri="{BB962C8B-B14F-4D97-AF65-F5344CB8AC3E}">
        <p14:creationId xmlns:p14="http://schemas.microsoft.com/office/powerpoint/2010/main" val="406035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FortiAI</a:t>
            </a:r>
            <a:r>
              <a:rPr lang="en-US" sz="1200" dirty="0"/>
              <a:t> Deep Learning capabilities enables organizations to benefit from a solution that is continuously self-learning and to apply instantaneous protection due to it’s sub-second verdict.</a:t>
            </a:r>
          </a:p>
          <a:p>
            <a:endParaRPr lang="en-US" sz="1200" dirty="0"/>
          </a:p>
          <a:p>
            <a:r>
              <a:rPr lang="en-US" sz="1200" dirty="0"/>
              <a:t>Organizations</a:t>
            </a:r>
            <a:r>
              <a:rPr lang="en-US" sz="1200" baseline="0" dirty="0"/>
              <a:t> leverage </a:t>
            </a:r>
            <a:r>
              <a:rPr lang="en-US" sz="1200" baseline="0" dirty="0" err="1"/>
              <a:t>FortiAI</a:t>
            </a:r>
            <a:r>
              <a:rPr lang="en-US" sz="1200" baseline="0" dirty="0"/>
              <a:t> to build</a:t>
            </a:r>
          </a:p>
          <a:p>
            <a:r>
              <a:rPr lang="en-US" sz="1200" baseline="0" dirty="0"/>
              <a:t>Self-defending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Works in conjunction with Next Gen </a:t>
            </a:r>
            <a:r>
              <a:rPr lang="en-US" sz="1200" baseline="0" dirty="0" err="1"/>
              <a:t>FireWall</a:t>
            </a:r>
            <a:r>
              <a:rPr lang="en-US" sz="1200" baseline="0" dirty="0"/>
              <a:t> such as FortiGate to stop the delivery of continuously evolving threats via network instantaneously  </a:t>
            </a:r>
          </a:p>
          <a:p>
            <a:endParaRPr lang="en-US" sz="1200" baseline="0" dirty="0"/>
          </a:p>
          <a:p>
            <a:r>
              <a:rPr lang="en-US" sz="1200" baseline="0" dirty="0"/>
              <a:t>Self-defending Web Services</a:t>
            </a:r>
          </a:p>
          <a:p>
            <a:pPr marL="171450" indent="-171450">
              <a:buFont typeface="Arial" panose="020B0604020202020204" pitchFamily="34" charset="0"/>
              <a:buChar char="•"/>
            </a:pPr>
            <a:r>
              <a:rPr lang="en-US" sz="1200" baseline="0" dirty="0"/>
              <a:t>Works in conjunction with Web Application Firewall such as </a:t>
            </a:r>
            <a:r>
              <a:rPr lang="en-US" sz="1200" baseline="0" dirty="0" err="1"/>
              <a:t>FortiWeb</a:t>
            </a:r>
            <a:r>
              <a:rPr lang="en-US" sz="1200" baseline="0" dirty="0"/>
              <a:t> to uncover new attack patterns targeting web services and stop these threats instantaneously</a:t>
            </a:r>
          </a:p>
          <a:p>
            <a:endParaRPr lang="en-US" sz="1200" baseline="0" dirty="0"/>
          </a:p>
          <a:p>
            <a:r>
              <a:rPr lang="en-US" sz="1200" baseline="0" dirty="0"/>
              <a:t>AI-driven Orchestrated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Works in conjunction with Security Orchestration, Automation, and Response such as </a:t>
            </a:r>
            <a:r>
              <a:rPr lang="en-US" sz="1200" baseline="0" dirty="0" err="1"/>
              <a:t>FortiSOAR</a:t>
            </a:r>
            <a:r>
              <a:rPr lang="en-US" sz="1200" baseline="0" dirty="0"/>
              <a:t> to trigger appropriate playbook response across all security controls instantaneously</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Through the seamless integration</a:t>
            </a:r>
            <a:r>
              <a:rPr lang="en-US" sz="1200" baseline="0" dirty="0"/>
              <a:t> of </a:t>
            </a:r>
            <a:r>
              <a:rPr lang="en-US" sz="1200" baseline="0" dirty="0" err="1"/>
              <a:t>FortiAI</a:t>
            </a:r>
            <a:r>
              <a:rPr lang="en-US" sz="1200" baseline="0" dirty="0"/>
              <a:t> via ICAP, and Fabric connector, organizations enjoy the benefits of automating breach protection while solving InfoSec shortage.</a:t>
            </a:r>
            <a:endParaRPr lang="en-US" sz="1200" dirty="0"/>
          </a:p>
        </p:txBody>
      </p:sp>
      <p:sp>
        <p:nvSpPr>
          <p:cNvPr id="4" name="Slide Number Placeholder 3"/>
          <p:cNvSpPr>
            <a:spLocks noGrp="1"/>
          </p:cNvSpPr>
          <p:nvPr>
            <p:ph type="sldNum" sz="quarter" idx="10"/>
          </p:nvPr>
        </p:nvSpPr>
        <p:spPr/>
        <p:txBody>
          <a:bodyPr/>
          <a:lstStyle/>
          <a:p>
            <a:fld id="{6BA5BCC9-2D58-BC45-8057-F0927490CD17}" type="slidenum">
              <a:rPr lang="en-US" smtClean="0"/>
              <a:t>16</a:t>
            </a:fld>
            <a:endParaRPr lang="en-US"/>
          </a:p>
        </p:txBody>
      </p:sp>
    </p:spTree>
    <p:extLst>
      <p:ext uri="{BB962C8B-B14F-4D97-AF65-F5344CB8AC3E}">
        <p14:creationId xmlns:p14="http://schemas.microsoft.com/office/powerpoint/2010/main" val="99849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Manual upload / REST API upload (API in admin guide or FNDN)</a:t>
            </a:r>
          </a:p>
        </p:txBody>
      </p:sp>
      <p:sp>
        <p:nvSpPr>
          <p:cNvPr id="4" name="Slide Number Placeholder 3"/>
          <p:cNvSpPr>
            <a:spLocks noGrp="1"/>
          </p:cNvSpPr>
          <p:nvPr>
            <p:ph type="sldNum" sz="quarter" idx="5"/>
          </p:nvPr>
        </p:nvSpPr>
        <p:spPr/>
        <p:txBody>
          <a:bodyPr/>
          <a:lstStyle/>
          <a:p>
            <a:fld id="{6BA5BCC9-2D58-BC45-8057-F0927490CD17}" type="slidenum">
              <a:rPr lang="en-US" smtClean="0"/>
              <a:t>17</a:t>
            </a:fld>
            <a:endParaRPr lang="en-US"/>
          </a:p>
        </p:txBody>
      </p:sp>
    </p:spTree>
    <p:extLst>
      <p:ext uri="{BB962C8B-B14F-4D97-AF65-F5344CB8AC3E}">
        <p14:creationId xmlns:p14="http://schemas.microsoft.com/office/powerpoint/2010/main" val="255901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20</a:t>
            </a:fld>
            <a:endParaRPr lang="en-US"/>
          </a:p>
        </p:txBody>
      </p:sp>
    </p:spTree>
    <p:extLst>
      <p:ext uri="{BB962C8B-B14F-4D97-AF65-F5344CB8AC3E}">
        <p14:creationId xmlns:p14="http://schemas.microsoft.com/office/powerpoint/2010/main" val="217769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21</a:t>
            </a:fld>
            <a:endParaRPr lang="en-US"/>
          </a:p>
        </p:txBody>
      </p:sp>
    </p:spTree>
    <p:extLst>
      <p:ext uri="{BB962C8B-B14F-4D97-AF65-F5344CB8AC3E}">
        <p14:creationId xmlns:p14="http://schemas.microsoft.com/office/powerpoint/2010/main" val="19951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22</a:t>
            </a:fld>
            <a:endParaRPr lang="en-US"/>
          </a:p>
        </p:txBody>
      </p:sp>
    </p:spTree>
    <p:extLst>
      <p:ext uri="{BB962C8B-B14F-4D97-AF65-F5344CB8AC3E}">
        <p14:creationId xmlns:p14="http://schemas.microsoft.com/office/powerpoint/2010/main" val="400493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23</a:t>
            </a:fld>
            <a:endParaRPr lang="en-US"/>
          </a:p>
        </p:txBody>
      </p:sp>
    </p:spTree>
    <p:extLst>
      <p:ext uri="{BB962C8B-B14F-4D97-AF65-F5344CB8AC3E}">
        <p14:creationId xmlns:p14="http://schemas.microsoft.com/office/powerpoint/2010/main" val="2166282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7E1EE-0039-4797-B978-F453418260D1}" type="slidenum">
              <a:rPr lang="en-US" smtClean="0"/>
              <a:pPr/>
              <a:t>24</a:t>
            </a:fld>
            <a:endParaRPr lang="en-US"/>
          </a:p>
        </p:txBody>
      </p:sp>
    </p:spTree>
    <p:extLst>
      <p:ext uri="{BB962C8B-B14F-4D97-AF65-F5344CB8AC3E}">
        <p14:creationId xmlns:p14="http://schemas.microsoft.com/office/powerpoint/2010/main" val="242859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stats of the ANN and Virtual Security Analysts. </a:t>
            </a:r>
          </a:p>
          <a:p>
            <a:endParaRPr lang="en-US" dirty="0"/>
          </a:p>
          <a:p>
            <a:r>
              <a:rPr lang="en-US" dirty="0"/>
              <a:t>While in FortiGuard Cloud VSA is exposed to 200Billion+ features, in the </a:t>
            </a:r>
            <a:r>
              <a:rPr lang="en-US" dirty="0" err="1"/>
              <a:t>FortiAI</a:t>
            </a:r>
            <a:r>
              <a:rPr lang="en-US" dirty="0"/>
              <a:t> solution we extract the HIGHEST QUALITY FEATURES (~6million) onto the appliance (while maintaining the best detection rate)</a:t>
            </a:r>
          </a:p>
        </p:txBody>
      </p:sp>
      <p:sp>
        <p:nvSpPr>
          <p:cNvPr id="4" name="Slide Number Placeholder 3"/>
          <p:cNvSpPr>
            <a:spLocks noGrp="1"/>
          </p:cNvSpPr>
          <p:nvPr>
            <p:ph type="sldNum" sz="quarter" idx="5"/>
          </p:nvPr>
        </p:nvSpPr>
        <p:spPr/>
        <p:txBody>
          <a:bodyPr/>
          <a:lstStyle/>
          <a:p>
            <a:fld id="{6BA5BCC9-2D58-BC45-8057-F0927490CD17}" type="slidenum">
              <a:rPr lang="en-US" smtClean="0"/>
              <a:t>6</a:t>
            </a:fld>
            <a:endParaRPr lang="en-US"/>
          </a:p>
        </p:txBody>
      </p:sp>
    </p:spTree>
    <p:extLst>
      <p:ext uri="{BB962C8B-B14F-4D97-AF65-F5344CB8AC3E}">
        <p14:creationId xmlns:p14="http://schemas.microsoft.com/office/powerpoint/2010/main" val="261980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err="1"/>
              <a:t>FortiAI’s</a:t>
            </a:r>
            <a:r>
              <a:rPr lang="en-US" sz="3200" dirty="0"/>
              <a:t> ML is aim to:</a:t>
            </a:r>
          </a:p>
          <a:p>
            <a:r>
              <a:rPr lang="en-US" sz="3200" dirty="0"/>
              <a:t>- Increase performance, reducing detection time of sophisticated malware from minutes to sub-second</a:t>
            </a:r>
          </a:p>
          <a:p>
            <a:pPr marL="171450" indent="-171450">
              <a:buFontTx/>
              <a:buChar char="-"/>
            </a:pPr>
            <a:r>
              <a:rPr lang="en-US" sz="3200" dirty="0"/>
              <a:t>We have seen the progression of malware evolution, </a:t>
            </a:r>
            <a:r>
              <a:rPr lang="en-US" sz="3200" dirty="0" err="1"/>
              <a:t>FortiAI</a:t>
            </a:r>
            <a:r>
              <a:rPr lang="en-US" sz="3200" dirty="0"/>
              <a:t> ANN evolves to learning from training, and also on-prem learning from customers traffic (will cover this later slide 28)</a:t>
            </a:r>
          </a:p>
          <a:p>
            <a:pPr marL="171450" indent="-171450">
              <a:buFontTx/>
              <a:buChar char="-"/>
            </a:pPr>
            <a:r>
              <a:rPr lang="en-US" sz="3200" dirty="0"/>
              <a:t>It’s also business outcome focused based on Virtual Security Analyst, mimicking human intensive functions and experience, such as classify malware and tracing source on infection. </a:t>
            </a:r>
          </a:p>
          <a:p>
            <a:pPr marL="171450" indent="-171450">
              <a:buFontTx/>
              <a:buChar char="-"/>
            </a:pPr>
            <a:endParaRPr lang="en-US" sz="3200" dirty="0"/>
          </a:p>
          <a:p>
            <a:pPr marL="171450" indent="-171450">
              <a:buFontTx/>
              <a:buChar char="-"/>
            </a:pPr>
            <a:r>
              <a:rPr lang="en-US" sz="3200" dirty="0"/>
              <a:t>ON prem learning – there’s a slide for it later</a:t>
            </a:r>
          </a:p>
        </p:txBody>
      </p:sp>
      <p:sp>
        <p:nvSpPr>
          <p:cNvPr id="4" name="Slide Number Placeholder 3"/>
          <p:cNvSpPr>
            <a:spLocks noGrp="1"/>
          </p:cNvSpPr>
          <p:nvPr>
            <p:ph type="sldNum" sz="quarter" idx="5"/>
          </p:nvPr>
        </p:nvSpPr>
        <p:spPr/>
        <p:txBody>
          <a:bodyPr/>
          <a:lstStyle/>
          <a:p>
            <a:fld id="{6BA5BCC9-2D58-BC45-8057-F0927490CD17}" type="slidenum">
              <a:rPr lang="en-US" smtClean="0"/>
              <a:t>7</a:t>
            </a:fld>
            <a:endParaRPr lang="en-US"/>
          </a:p>
        </p:txBody>
      </p:sp>
    </p:spTree>
    <p:extLst>
      <p:ext uri="{BB962C8B-B14F-4D97-AF65-F5344CB8AC3E}">
        <p14:creationId xmlns:p14="http://schemas.microsoft.com/office/powerpoint/2010/main" val="90525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Under the hood, </a:t>
            </a:r>
            <a:r>
              <a:rPr lang="en-US" sz="2400" dirty="0" err="1"/>
              <a:t>FortiAI</a:t>
            </a:r>
            <a:r>
              <a:rPr lang="en-US" sz="2400" dirty="0"/>
              <a:t> has a patent pending Artificial Neural Networks responsible for classifying the files, and scenario based engine (mentioned earlier) for tracing source of attacks.</a:t>
            </a:r>
          </a:p>
          <a:p>
            <a:endParaRPr lang="en-US" sz="2400" dirty="0"/>
          </a:p>
          <a:p>
            <a:r>
              <a:rPr lang="en-US" sz="2400" dirty="0"/>
              <a:t>The state of the art ANN is pretrained in FortiGuard labs with about 20mil clean and malicious files, and can be further trained at customer site (slide later).</a:t>
            </a:r>
          </a:p>
          <a:p>
            <a:r>
              <a:rPr lang="en-US" sz="2400" dirty="0"/>
              <a:t>To understand the ANN, you can imagine each “node” is a job for a ‘</a:t>
            </a:r>
            <a:r>
              <a:rPr lang="en-US" sz="2400" dirty="0" err="1"/>
              <a:t>junor</a:t>
            </a:r>
            <a:r>
              <a:rPr lang="en-US" sz="2400" dirty="0"/>
              <a:t>’ analyst, trying to determine if a code block matches any known malicious behavior. </a:t>
            </a:r>
          </a:p>
          <a:p>
            <a:r>
              <a:rPr lang="en-US" sz="2400" dirty="0"/>
              <a:t>The input of the ANN is code blocks and output is a verdict of file (clean/malicious) based on the features observed. </a:t>
            </a:r>
          </a:p>
          <a:p>
            <a:endParaRPr lang="en-US" sz="2400" dirty="0"/>
          </a:p>
          <a:p>
            <a:r>
              <a:rPr lang="en-US" sz="2400" dirty="0"/>
              <a:t>Also important to note there’s no need to *run* the file like traditional sandboxing. This cuts down and reduce time for processing. </a:t>
            </a:r>
          </a:p>
          <a:p>
            <a:endParaRPr lang="en-US" sz="2400" dirty="0"/>
          </a:p>
          <a:p>
            <a:r>
              <a:rPr lang="en-US" sz="2400" dirty="0"/>
              <a:t>PE = portable executables </a:t>
            </a:r>
            <a:r>
              <a:rPr lang="en-US" sz="2400" dirty="0" err="1"/>
              <a:t>ie</a:t>
            </a:r>
            <a:r>
              <a:rPr lang="en-US" sz="2400" dirty="0"/>
              <a:t>. Exe MS type files</a:t>
            </a:r>
          </a:p>
          <a:p>
            <a:r>
              <a:rPr lang="en-US" sz="2400" dirty="0"/>
              <a:t>Non PE = scripts, text based web traffic etc</a:t>
            </a:r>
          </a:p>
          <a:p>
            <a:endParaRPr lang="en-US" sz="2400" dirty="0"/>
          </a:p>
          <a:p>
            <a:endParaRPr lang="en-US" sz="2400" dirty="0"/>
          </a:p>
          <a:p>
            <a:endParaRPr lang="en-US" sz="2400" dirty="0"/>
          </a:p>
        </p:txBody>
      </p:sp>
      <p:sp>
        <p:nvSpPr>
          <p:cNvPr id="4" name="Slide Number Placeholder 3"/>
          <p:cNvSpPr>
            <a:spLocks noGrp="1"/>
          </p:cNvSpPr>
          <p:nvPr>
            <p:ph type="sldNum" sz="quarter" idx="5"/>
          </p:nvPr>
        </p:nvSpPr>
        <p:spPr/>
        <p:txBody>
          <a:bodyPr/>
          <a:lstStyle/>
          <a:p>
            <a:fld id="{6BA5BCC9-2D58-BC45-8057-F0927490CD17}" type="slidenum">
              <a:rPr lang="en-US" smtClean="0"/>
              <a:t>8</a:t>
            </a:fld>
            <a:endParaRPr lang="en-US"/>
          </a:p>
        </p:txBody>
      </p:sp>
    </p:spTree>
    <p:extLst>
      <p:ext uri="{BB962C8B-B14F-4D97-AF65-F5344CB8AC3E}">
        <p14:creationId xmlns:p14="http://schemas.microsoft.com/office/powerpoint/2010/main" val="393793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*ANIMATED SLIDE*</a:t>
            </a:r>
          </a:p>
          <a:p>
            <a:endParaRPr lang="en-US" sz="2800" dirty="0"/>
          </a:p>
          <a:p>
            <a:r>
              <a:rPr lang="en-US" sz="2800" dirty="0"/>
              <a:t>Story:</a:t>
            </a:r>
          </a:p>
          <a:p>
            <a:r>
              <a:rPr lang="en-US" sz="2800" dirty="0"/>
              <a:t>Often when an enterprise is compromised, SOC will be busy cleaning up infections and restoring backups, Security Analyst will run cross scans of viruses, or even upload to Virus Total, they do that because they want to understand a clean/</a:t>
            </a:r>
            <a:r>
              <a:rPr lang="en-US" sz="2800" dirty="0" err="1"/>
              <a:t>malicous</a:t>
            </a:r>
            <a:r>
              <a:rPr lang="en-US" sz="2800" dirty="0"/>
              <a:t> verdict (which sites like </a:t>
            </a:r>
            <a:r>
              <a:rPr lang="en-US" sz="2800" dirty="0" err="1"/>
              <a:t>VirusTotal</a:t>
            </a:r>
            <a:r>
              <a:rPr lang="en-US" sz="2800" dirty="0"/>
              <a:t> can tell you), but what VT doesn’t do is tell you the *NATURE* of the malware, whether this is trying to steal passwords, a downloader that download something else, a worm etc).</a:t>
            </a:r>
          </a:p>
          <a:p>
            <a:endParaRPr lang="en-US" sz="2800" dirty="0"/>
          </a:p>
          <a:p>
            <a:r>
              <a:rPr lang="en-US" sz="2800" dirty="0"/>
              <a:t>Usually enterprise or even a mature MSP do not have malware researchers, therefore </a:t>
            </a:r>
            <a:r>
              <a:rPr lang="en-US" sz="2800" dirty="0" err="1"/>
              <a:t>FortiAI</a:t>
            </a:r>
            <a:r>
              <a:rPr lang="en-US" sz="2800" dirty="0"/>
              <a:t> provides the years of malware research experience in a solution.</a:t>
            </a:r>
          </a:p>
          <a:p>
            <a:endParaRPr lang="en-US" sz="2800" dirty="0"/>
          </a:p>
          <a:p>
            <a:r>
              <a:rPr lang="en-US" sz="2800" dirty="0" err="1"/>
              <a:t>FortiAI</a:t>
            </a:r>
            <a:r>
              <a:rPr lang="en-US" sz="2800" dirty="0"/>
              <a:t> VSA has the ability to classify the malware based on what it has seen before, even if the malware trying to disguise itself. If you talk to some of our most senior researchers in </a:t>
            </a:r>
            <a:r>
              <a:rPr lang="en-US" sz="2800" dirty="0" err="1"/>
              <a:t>FGuard</a:t>
            </a:r>
            <a:r>
              <a:rPr lang="en-US" sz="2800" dirty="0"/>
              <a:t> labs, they have experience where a malware will ‘fake’ itself as a Ransomware (with a Ransomware note on screen), but it’s actually a downloader (which downloads more malware/backdoors on your network). In human analysis a human might make mistakes on analysis, but VSA won’t as it scientifically analysis the malware (refer to later slide of how FAI does it).</a:t>
            </a:r>
          </a:p>
          <a:p>
            <a:endParaRPr lang="en-US" sz="2800" dirty="0"/>
          </a:p>
          <a:p>
            <a:endParaRPr lang="en-US" sz="2800" dirty="0"/>
          </a:p>
          <a:p>
            <a:r>
              <a:rPr lang="en-US" sz="2800" dirty="0"/>
              <a:t>TYPES of malware FAI can classify (FYR only, based on v1.2)</a:t>
            </a:r>
          </a:p>
          <a:p>
            <a:r>
              <a:rPr lang="en-US" sz="2800" dirty="0"/>
              <a:t>Downloader - A downloader is a type of malware that has the capability to download other malicious files or an updated version of itself.</a:t>
            </a:r>
          </a:p>
          <a:p>
            <a:r>
              <a:rPr lang="en-US" sz="2800" dirty="0"/>
              <a:t>Redirector - A redirector is a piece of JavaScript code or HTML Iframe that is inserted on bad or hacked websites. It can direct your browser to a website you don't want to go to.</a:t>
            </a:r>
          </a:p>
          <a:p>
            <a:r>
              <a:rPr lang="en-US" sz="2800" dirty="0"/>
              <a:t>Dropper - A dropper is a type of malware that has the capability to drop other malicious files.</a:t>
            </a:r>
          </a:p>
          <a:p>
            <a:r>
              <a:rPr lang="en-US" sz="2800" dirty="0"/>
              <a:t>Ransomware - A type of malicious software designed to block access to a computer system until a sum of money is paid.</a:t>
            </a:r>
          </a:p>
          <a:p>
            <a:r>
              <a:rPr lang="en-US" sz="2800" dirty="0"/>
              <a:t>Worm - A worm has the capability to spread itself to other systems over a network.</a:t>
            </a:r>
          </a:p>
          <a:p>
            <a:r>
              <a:rPr lang="en-US" sz="2800" dirty="0"/>
              <a:t>PWS - A password-stealing trojan searches the infected system for passwords and sends them to a remote attacker.</a:t>
            </a:r>
          </a:p>
          <a:p>
            <a:r>
              <a:rPr lang="en-US" sz="2800" dirty="0"/>
              <a:t>Rootkit - A set of software tools that enable an unauthorized user to gain control of a computer system without being detected.</a:t>
            </a:r>
          </a:p>
          <a:p>
            <a:r>
              <a:rPr lang="en-US" sz="2800" dirty="0"/>
              <a:t>Banking Trojan - A Banker Trojan is a malicious computer program designed to gain access to confidential information stored or processed through online banking systems.</a:t>
            </a:r>
          </a:p>
          <a:p>
            <a:r>
              <a:rPr lang="en-US" sz="2800" dirty="0" err="1"/>
              <a:t>Infostealer</a:t>
            </a:r>
            <a:r>
              <a:rPr lang="en-US" sz="2800" dirty="0"/>
              <a:t> - A </a:t>
            </a:r>
            <a:r>
              <a:rPr lang="en-US" sz="2800" dirty="0" err="1"/>
              <a:t>infostealer</a:t>
            </a:r>
            <a:r>
              <a:rPr lang="en-US" sz="2800" dirty="0"/>
              <a:t> is a type of Trojan horse program that has a very specific payload goal. This Trojan gathers confidential information from the computer and sends it to a predetermined location.</a:t>
            </a:r>
          </a:p>
          <a:p>
            <a:r>
              <a:rPr lang="en-US" sz="2800" dirty="0"/>
              <a:t>Exploit - An exploit is a piece of software, a chunk of data, or a sequence of commands that takes advantage of a bug or vulnerability to cause unintended or unanticipated behavior to occur on computer software, hardware, or something electronic usually computerized.</a:t>
            </a:r>
          </a:p>
          <a:p>
            <a:r>
              <a:rPr lang="en-US" sz="2800" dirty="0"/>
              <a:t>Clicker - A trojan-clicker is a type of trojan that continuously or regularly attempts to connect to specific websites.</a:t>
            </a:r>
          </a:p>
          <a:p>
            <a:r>
              <a:rPr lang="en-US" sz="2800" dirty="0"/>
              <a:t>Virus - A virus is malicious code that replicates by copying itself to another program, computer boot sector or document and changes how a computer works.</a:t>
            </a:r>
          </a:p>
          <a:p>
            <a:r>
              <a:rPr lang="en-US" sz="2800" dirty="0"/>
              <a:t>Application - Application is a broad category of </a:t>
            </a:r>
            <a:r>
              <a:rPr lang="en-US" sz="2800" dirty="0" err="1"/>
              <a:t>software,It</a:t>
            </a:r>
            <a:r>
              <a:rPr lang="en-US" sz="2800" dirty="0"/>
              <a:t> may download and install additional unwanted software that could perform activities not approved or expected by the user.</a:t>
            </a:r>
          </a:p>
          <a:p>
            <a:r>
              <a:rPr lang="en-US" sz="2800" dirty="0" err="1"/>
              <a:t>CoinMiner</a:t>
            </a:r>
            <a:r>
              <a:rPr lang="en-US" sz="2800" dirty="0"/>
              <a:t> - A </a:t>
            </a:r>
            <a:r>
              <a:rPr lang="en-US" sz="2800" dirty="0" err="1"/>
              <a:t>CoinMiner</a:t>
            </a:r>
            <a:r>
              <a:rPr lang="en-US" sz="2800" dirty="0"/>
              <a:t> is a Trojan Horse that uses the infected computers resources to mine digital currency (</a:t>
            </a:r>
            <a:r>
              <a:rPr lang="en-US" sz="2800" dirty="0" err="1"/>
              <a:t>Monero</a:t>
            </a:r>
            <a:r>
              <a:rPr lang="en-US" sz="2800" dirty="0"/>
              <a:t>, Bitcoin, </a:t>
            </a:r>
            <a:r>
              <a:rPr lang="en-US" sz="2800" dirty="0" err="1"/>
              <a:t>DarkCoin</a:t>
            </a:r>
            <a:r>
              <a:rPr lang="en-US" sz="2800" dirty="0"/>
              <a:t> or Ethereum) without user permission.</a:t>
            </a:r>
          </a:p>
          <a:p>
            <a:r>
              <a:rPr lang="en-US" sz="2800" dirty="0"/>
              <a:t>DoS - It has the capabilities to remote access connection handling, perform Denial of Service or Distributed DoS.</a:t>
            </a:r>
          </a:p>
          <a:p>
            <a:r>
              <a:rPr lang="en-US" sz="2800" dirty="0" err="1"/>
              <a:t>BackDoor</a:t>
            </a:r>
            <a:r>
              <a:rPr lang="en-US" sz="2800" dirty="0"/>
              <a:t> - It can give a hacker unauthorized access and control of your PC.</a:t>
            </a:r>
          </a:p>
          <a:p>
            <a:r>
              <a:rPr lang="en-US" sz="2800" dirty="0" err="1"/>
              <a:t>WebShell</a:t>
            </a:r>
            <a:r>
              <a:rPr lang="en-US" sz="2800" dirty="0"/>
              <a:t> - A script that can be uploaded to a web server to enable remote administration of the machine. Infected web servers can be either Internet-facing or internal to the network, where the web shell is used to pivot further to internal hosts.</a:t>
            </a:r>
          </a:p>
          <a:p>
            <a:r>
              <a:rPr lang="en-US" sz="2800" dirty="0"/>
              <a:t>SEP - Search Engine Poisoning is used by attackers to take advantage of your rankings on Search Engine Result Pages.</a:t>
            </a:r>
          </a:p>
          <a:p>
            <a:r>
              <a:rPr lang="en-US" sz="2800" dirty="0"/>
              <a:t>Proxy - A proxy trojan is a type of trojan which hijacks and turns the host computer into a proxy server, part of a botnet, from which an attacker can stage anonymous activities and attacks.</a:t>
            </a:r>
          </a:p>
          <a:p>
            <a:r>
              <a:rPr lang="en-US" sz="2800" dirty="0"/>
              <a:t>Trojan - A trojan, is any malicious computer program which misleads users of its true intent.</a:t>
            </a:r>
          </a:p>
          <a:p>
            <a:r>
              <a:rPr lang="en-US" sz="2800" dirty="0"/>
              <a:t>Phishing - Phishing is the fraudulent attempt to obtain sensitive information such as usernames, passwords and credit card details by disguising oneself as a trustworthy entity in an electronic communication.</a:t>
            </a:r>
          </a:p>
          <a:p>
            <a:r>
              <a:rPr lang="en-US" sz="2800" dirty="0" err="1"/>
              <a:t>Fileless</a:t>
            </a:r>
            <a:r>
              <a:rPr lang="en-US" sz="2800" dirty="0"/>
              <a:t> - </a:t>
            </a:r>
            <a:r>
              <a:rPr lang="en-US" sz="2800" dirty="0" err="1"/>
              <a:t>Fileless</a:t>
            </a:r>
            <a:r>
              <a:rPr lang="en-US" sz="2800" dirty="0"/>
              <a:t> malware is a variant of computer related malicious software that exists exclusively as a computer memory-based artifact.</a:t>
            </a:r>
          </a:p>
          <a:p>
            <a:r>
              <a:rPr lang="en-US" sz="2800" dirty="0"/>
              <a:t>Wiper - A wiper is a class of malware whose intention is to wipe the hard drive of the computer it infects.</a:t>
            </a:r>
          </a:p>
          <a:p>
            <a:r>
              <a:rPr lang="en-US" sz="2800" dirty="0" err="1"/>
              <a:t>Industroyer</a:t>
            </a:r>
            <a:r>
              <a:rPr lang="en-US" sz="2800" dirty="0"/>
              <a:t> - </a:t>
            </a:r>
            <a:r>
              <a:rPr lang="en-US" sz="2800" dirty="0" err="1"/>
              <a:t>Industroyer</a:t>
            </a:r>
            <a:r>
              <a:rPr lang="en-US" sz="2800" dirty="0"/>
              <a:t> is modular malware which designed to disrupt the working processes of industrial control systems, specifically those used in electrical substations. (</a:t>
            </a:r>
            <a:r>
              <a:rPr lang="en-NZ" sz="2800" dirty="0">
                <a:hlinkClick r:id="rId3"/>
              </a:rPr>
              <a:t>https://en.wikipedia.org/wiki/Industroyer</a:t>
            </a:r>
            <a:r>
              <a:rPr lang="en-NZ" sz="2800" dirty="0"/>
              <a:t>)</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827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*ANIMATED SLIDE*</a:t>
            </a:r>
          </a:p>
          <a:p>
            <a:endParaRPr lang="en-US" sz="2400" dirty="0"/>
          </a:p>
          <a:p>
            <a:r>
              <a:rPr lang="en-US" sz="2400" dirty="0"/>
              <a:t>This slide illustrates the flow with </a:t>
            </a:r>
            <a:r>
              <a:rPr lang="en-US" sz="2400" dirty="0" err="1"/>
              <a:t>FortiAI</a:t>
            </a:r>
            <a:r>
              <a:rPr lang="en-US" sz="2400" dirty="0"/>
              <a:t> detection. </a:t>
            </a:r>
          </a:p>
          <a:p>
            <a:endParaRPr lang="en-US" sz="2400" dirty="0"/>
          </a:p>
          <a:p>
            <a:r>
              <a:rPr lang="en-US" sz="2400" dirty="0"/>
              <a:t>In sniffer or integrated mode, </a:t>
            </a:r>
            <a:r>
              <a:rPr lang="en-US" sz="2400" dirty="0" err="1"/>
              <a:t>FortiAi</a:t>
            </a:r>
            <a:r>
              <a:rPr lang="en-US" sz="2400" dirty="0"/>
              <a:t> will receive files on network, whether they are executables or scripts or HTML traffic, it will go through stages:</a:t>
            </a:r>
          </a:p>
          <a:p>
            <a:pPr marL="228600" indent="-228600">
              <a:buAutoNum type="arabicPeriod"/>
            </a:pPr>
            <a:r>
              <a:rPr lang="en-US" sz="2400" dirty="0"/>
              <a:t>Feature extraction – this is where </a:t>
            </a:r>
            <a:r>
              <a:rPr lang="en-US" sz="2400" dirty="0" err="1"/>
              <a:t>FortiAI</a:t>
            </a:r>
            <a:r>
              <a:rPr lang="en-US" sz="2400" dirty="0"/>
              <a:t> will engage the PE engine and text based engine, De-</a:t>
            </a:r>
            <a:r>
              <a:rPr lang="en-US" sz="2400" dirty="0" err="1"/>
              <a:t>obfucscate</a:t>
            </a:r>
            <a:r>
              <a:rPr lang="en-US" sz="2400" dirty="0"/>
              <a:t> and UNPACK malware (note customers are buying years of unpacking malware experience here)</a:t>
            </a:r>
          </a:p>
          <a:p>
            <a:pPr marL="228600" indent="-228600">
              <a:buAutoNum type="arabicPeriod"/>
            </a:pPr>
            <a:r>
              <a:rPr lang="en-US" sz="2400" dirty="0"/>
              <a:t>Then a typical file will be , on average, broken down into 5000+ CODE BLOCKS (note this is almost at assembly/instruction level), and</a:t>
            </a:r>
          </a:p>
          <a:p>
            <a:pPr marL="228600" indent="-228600">
              <a:buAutoNum type="arabicPeriod"/>
            </a:pPr>
            <a:r>
              <a:rPr lang="en-US" sz="2400" dirty="0"/>
              <a:t>These code blocks will enter the pretrained Neural Networks which will use its custom hardware to ACCELRATE processing</a:t>
            </a:r>
          </a:p>
          <a:p>
            <a:pPr marL="228600" indent="-228600">
              <a:buAutoNum type="arabicPeriod"/>
            </a:pPr>
            <a:r>
              <a:rPr lang="en-US" sz="2400" dirty="0"/>
              <a:t>In conclusion </a:t>
            </a:r>
            <a:r>
              <a:rPr lang="en-US" sz="2400" dirty="0" err="1"/>
              <a:t>FortiAI</a:t>
            </a:r>
            <a:r>
              <a:rPr lang="en-US" sz="2400" dirty="0"/>
              <a:t> will scientifically classify the malware (based on feature count), whether it is INFOSTEALER, </a:t>
            </a:r>
            <a:r>
              <a:rPr lang="en-US" sz="2400" dirty="0" err="1"/>
              <a:t>CoinMining</a:t>
            </a:r>
            <a:r>
              <a:rPr lang="en-US" sz="2400" dirty="0"/>
              <a:t>, RANSOMEWRE (in disguise) etc. </a:t>
            </a:r>
          </a:p>
          <a:p>
            <a:pPr marL="228600" indent="-228600">
              <a:buAutoNum type="arabicPeriod"/>
            </a:pPr>
            <a:endParaRPr lang="en-US" sz="2400" dirty="0"/>
          </a:p>
        </p:txBody>
      </p:sp>
      <p:sp>
        <p:nvSpPr>
          <p:cNvPr id="4" name="Slide Number Placeholder 3"/>
          <p:cNvSpPr>
            <a:spLocks noGrp="1"/>
          </p:cNvSpPr>
          <p:nvPr>
            <p:ph type="sldNum" sz="quarter" idx="5"/>
          </p:nvPr>
        </p:nvSpPr>
        <p:spPr/>
        <p:txBody>
          <a:bodyPr/>
          <a:lstStyle/>
          <a:p>
            <a:fld id="{6BA5BCC9-2D58-BC45-8057-F0927490CD17}" type="slidenum">
              <a:rPr lang="en-US" smtClean="0"/>
              <a:t>10</a:t>
            </a:fld>
            <a:endParaRPr lang="en-US"/>
          </a:p>
        </p:txBody>
      </p:sp>
    </p:spTree>
    <p:extLst>
      <p:ext uri="{BB962C8B-B14F-4D97-AF65-F5344CB8AC3E}">
        <p14:creationId xmlns:p14="http://schemas.microsoft.com/office/powerpoint/2010/main" val="121469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FortiAI</a:t>
            </a:r>
            <a:r>
              <a:rPr lang="en-US" sz="800" kern="1200" dirty="0">
                <a:solidFill>
                  <a:schemeClr val="tx1"/>
                </a:solidFill>
                <a:effectLst/>
                <a:latin typeface="Arial" panose="020B0604020202020204" pitchFamily="34" charset="0"/>
                <a:ea typeface="+mn-ea"/>
                <a:cs typeface="Arial" panose="020B0604020202020204" pitchFamily="34" charset="0"/>
              </a:rPr>
              <a:t> split-second layered decision inherent in the DNN model easily disrupts threats with sub-second detection and self-learning helps adapts to new threats instantaneously. This helps solve the SecOps challenge of facing increased volume, velocity and sophistication of threats.</a:t>
            </a:r>
            <a:endParaRPr lang="en-US" sz="800" b="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BA5BCC9-2D58-BC45-8057-F0927490CD17}" type="slidenum">
              <a:rPr lang="en-US" smtClean="0"/>
              <a:t>11</a:t>
            </a:fld>
            <a:endParaRPr lang="en-US"/>
          </a:p>
        </p:txBody>
      </p:sp>
    </p:spTree>
    <p:extLst>
      <p:ext uri="{BB962C8B-B14F-4D97-AF65-F5344CB8AC3E}">
        <p14:creationId xmlns:p14="http://schemas.microsoft.com/office/powerpoint/2010/main" val="382312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00" kern="1200" dirty="0">
                <a:solidFill>
                  <a:schemeClr val="tx1"/>
                </a:solidFill>
                <a:effectLst/>
                <a:latin typeface="Arial" panose="020B0604020202020204" pitchFamily="34" charset="0"/>
                <a:ea typeface="+mn-ea"/>
                <a:cs typeface="Arial" panose="020B0604020202020204" pitchFamily="34" charset="0"/>
              </a:rPr>
              <a:t>FortiAI uses Deep Neural Networks to scientifically analyze millions of malware characteristics to accurately determine the type of threat be it a ransomware, trojan, backdoor, etc. and this in turn reduces false positives. This helps uncover masquerading malware i.e. malware masked as legitimate objects or a different malware type, that not only serves to evade security controls but prolong mitigation efforts. </a:t>
            </a:r>
            <a:endParaRPr lang="en-US" sz="8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BA5BCC9-2D58-BC45-8057-F0927490CD17}" type="slidenum">
              <a:rPr lang="en-US" smtClean="0"/>
              <a:t>12</a:t>
            </a:fld>
            <a:endParaRPr lang="en-US"/>
          </a:p>
        </p:txBody>
      </p:sp>
    </p:spTree>
    <p:extLst>
      <p:ext uri="{BB962C8B-B14F-4D97-AF65-F5344CB8AC3E}">
        <p14:creationId xmlns:p14="http://schemas.microsoft.com/office/powerpoint/2010/main" val="301703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71"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effectLst/>
                <a:latin typeface="Arial" panose="020B0604020202020204" pitchFamily="34" charset="0"/>
                <a:ea typeface="+mn-ea"/>
                <a:cs typeface="Arial" panose="020B0604020202020204" pitchFamily="34" charset="0"/>
              </a:rPr>
              <a:t>FortiAI speeds investigation by analyzing the threat in a kill chain format, highlighting tactics for the attack. It also analyzes threat movement and accurately identifies patient zero and subsequent victims in real-time. This helps eliminate manual investigation of a malware outbreak that overburdened Security Analysts are stuck with today.</a:t>
            </a:r>
            <a:endParaRPr lang="en-US" sz="800" b="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BA5BCC9-2D58-BC45-8057-F0927490CD17}" type="slidenum">
              <a:rPr lang="en-US" smtClean="0"/>
              <a:t>13</a:t>
            </a:fld>
            <a:endParaRPr lang="en-US"/>
          </a:p>
        </p:txBody>
      </p:sp>
    </p:spTree>
    <p:extLst>
      <p:ext uri="{BB962C8B-B14F-4D97-AF65-F5344CB8AC3E}">
        <p14:creationId xmlns:p14="http://schemas.microsoft.com/office/powerpoint/2010/main" val="1449664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C62E52-1644-FB4C-9B51-1417ED5FD4A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859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79731" y="1745431"/>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271923" y="908461"/>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7" name="Title 1">
            <a:extLst>
              <a:ext uri="{FF2B5EF4-FFF2-40B4-BE49-F238E27FC236}">
                <a16:creationId xmlns:a16="http://schemas.microsoft.com/office/drawing/2014/main" id="{7F36E4B0-858A-464B-BACD-6EA6E69CE5C7}"/>
              </a:ext>
            </a:extLst>
          </p:cNvPr>
          <p:cNvSpPr>
            <a:spLocks noGrp="1"/>
          </p:cNvSpPr>
          <p:nvPr>
            <p:ph type="title" hasCustomPrompt="1"/>
          </p:nvPr>
        </p:nvSpPr>
        <p:spPr>
          <a:xfrm>
            <a:off x="273860" y="17813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41986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342900"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2751"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Title 1">
            <a:extLst>
              <a:ext uri="{FF2B5EF4-FFF2-40B4-BE49-F238E27FC236}">
                <a16:creationId xmlns:a16="http://schemas.microsoft.com/office/drawing/2014/main" id="{9F801CD6-4A94-4C4B-A0FC-9BD594810FF7}"/>
              </a:ext>
            </a:extLst>
          </p:cNvPr>
          <p:cNvSpPr>
            <a:spLocks noGrp="1"/>
          </p:cNvSpPr>
          <p:nvPr>
            <p:ph type="title" hasCustomPrompt="1"/>
          </p:nvPr>
        </p:nvSpPr>
        <p:spPr>
          <a:xfrm>
            <a:off x="265774" y="176071"/>
            <a:ext cx="10837164" cy="726454"/>
          </a:xfrm>
          <a:prstGeom prst="rect">
            <a:avLst/>
          </a:prstGeom>
        </p:spPr>
        <p:txBody>
          <a:bodyPr anchor="ctr" anchorCtr="0">
            <a:noAutofit/>
          </a:bodyPr>
          <a:lstStyle>
            <a:lvl1pPr>
              <a:defRPr sz="3400" b="1" spc="-15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42638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342900" y="1095994"/>
            <a:ext cx="5288062"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72200" y="1095994"/>
            <a:ext cx="5278918"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342900" y="4787232"/>
            <a:ext cx="5284787"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dirty="0"/>
              <a:t>Brief caption or descriptive statement</a:t>
            </a:r>
          </a:p>
          <a:p>
            <a:pPr lvl="0"/>
            <a:r>
              <a:rPr lang="en-US" dirty="0"/>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72201" y="4787232"/>
            <a:ext cx="5286755"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dirty="0"/>
              <a:t>Brief caption or descriptive statement</a:t>
            </a:r>
          </a:p>
          <a:p>
            <a:pPr lvl="0"/>
            <a:r>
              <a:rPr lang="en-US" dirty="0"/>
              <a:t>Relating to picture</a:t>
            </a:r>
          </a:p>
        </p:txBody>
      </p:sp>
      <p:sp>
        <p:nvSpPr>
          <p:cNvPr id="8" name="Title 1">
            <a:extLst>
              <a:ext uri="{FF2B5EF4-FFF2-40B4-BE49-F238E27FC236}">
                <a16:creationId xmlns:a16="http://schemas.microsoft.com/office/drawing/2014/main" id="{F807AB88-3644-1844-A794-FF7AAC04FE00}"/>
              </a:ext>
            </a:extLst>
          </p:cNvPr>
          <p:cNvSpPr>
            <a:spLocks noGrp="1"/>
          </p:cNvSpPr>
          <p:nvPr>
            <p:ph type="title" hasCustomPrompt="1"/>
          </p:nvPr>
        </p:nvSpPr>
        <p:spPr>
          <a:xfrm>
            <a:off x="26249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404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342900" y="1298455"/>
            <a:ext cx="5373198"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342901" y="2185423"/>
            <a:ext cx="5391484"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72200" y="1298455"/>
            <a:ext cx="5277612"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72200" y="2185423"/>
            <a:ext cx="5277612"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4BF31105-680A-9249-8E56-4756C2B56E1A}"/>
              </a:ext>
            </a:extLst>
          </p:cNvPr>
          <p:cNvSpPr>
            <a:spLocks noGrp="1"/>
          </p:cNvSpPr>
          <p:nvPr>
            <p:ph type="title" hasCustomPrompt="1"/>
          </p:nvPr>
        </p:nvSpPr>
        <p:spPr>
          <a:xfrm>
            <a:off x="257950" y="177240"/>
            <a:ext cx="10837164" cy="702703"/>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41661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342900"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4360862"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8378824" y="1427652"/>
            <a:ext cx="3470276"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itle 1">
            <a:extLst>
              <a:ext uri="{FF2B5EF4-FFF2-40B4-BE49-F238E27FC236}">
                <a16:creationId xmlns:a16="http://schemas.microsoft.com/office/drawing/2014/main" id="{25349099-3202-9F41-8EA2-06AD569257E5}"/>
              </a:ext>
            </a:extLst>
          </p:cNvPr>
          <p:cNvSpPr>
            <a:spLocks noGrp="1"/>
          </p:cNvSpPr>
          <p:nvPr>
            <p:ph type="title" hasCustomPrompt="1"/>
          </p:nvPr>
        </p:nvSpPr>
        <p:spPr>
          <a:xfrm>
            <a:off x="253483"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37239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heading,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342900" y="1512205"/>
            <a:ext cx="3569033"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342900" y="2399173"/>
            <a:ext cx="3569033"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4307399" y="151220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4309441"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8275983" y="153595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8275983"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18 pt.</a:t>
            </a:r>
          </a:p>
          <a:p>
            <a:pPr lvl="1"/>
            <a:r>
              <a:rPr lang="en-US" dirty="0"/>
              <a:t>Second level text (press tab key) is 14 pt.</a:t>
            </a:r>
          </a:p>
          <a:p>
            <a:r>
              <a:rPr lang="en-US" dirty="0"/>
              <a:t>Arial is the only font used </a:t>
            </a:r>
            <a:br>
              <a:rPr lang="en-US" dirty="0"/>
            </a:br>
            <a:r>
              <a:rPr lang="en-US" dirty="0"/>
              <a:t>in the template</a:t>
            </a:r>
          </a:p>
          <a:p>
            <a:r>
              <a:rPr lang="en-US" dirty="0"/>
              <a:t>All bulleted text is sentence case (capitalize first letter </a:t>
            </a:r>
            <a:br>
              <a:rPr lang="en-US" dirty="0"/>
            </a:br>
            <a:r>
              <a:rPr lang="en-US" dirty="0"/>
              <a:t>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269986" y="88649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10" name="Title 1">
            <a:extLst>
              <a:ext uri="{FF2B5EF4-FFF2-40B4-BE49-F238E27FC236}">
                <a16:creationId xmlns:a16="http://schemas.microsoft.com/office/drawing/2014/main" id="{DE75FDCE-C8AA-944B-9C9F-5382FE6BE554}"/>
              </a:ext>
            </a:extLst>
          </p:cNvPr>
          <p:cNvSpPr>
            <a:spLocks noGrp="1"/>
          </p:cNvSpPr>
          <p:nvPr>
            <p:ph type="title" hasCustomPrompt="1"/>
          </p:nvPr>
        </p:nvSpPr>
        <p:spPr>
          <a:xfrm>
            <a:off x="269986" y="160042"/>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9039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991475"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dirty="0"/>
              <a:t>Brief caption or descriptive</a:t>
            </a:r>
          </a:p>
          <a:p>
            <a:pPr lvl="0"/>
            <a:r>
              <a:rPr lang="en-US" sz="2000" dirty="0"/>
              <a:t>Statement relating to picture</a:t>
            </a:r>
            <a:endParaRPr lang="en-US" dirty="0"/>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50571"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2566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1662" y="1333500"/>
            <a:ext cx="5284052" cy="3601721"/>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2200" y="1333500"/>
            <a:ext cx="5291267" cy="3616547"/>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42900" y="5056551"/>
            <a:ext cx="5284052"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2200" y="5056551"/>
            <a:ext cx="5291267"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2" name="Title 1">
            <a:extLst>
              <a:ext uri="{FF2B5EF4-FFF2-40B4-BE49-F238E27FC236}">
                <a16:creationId xmlns:a16="http://schemas.microsoft.com/office/drawing/2014/main" id="{382DFD54-B03A-4348-B94D-609E2D0ED661}"/>
              </a:ext>
            </a:extLst>
          </p:cNvPr>
          <p:cNvSpPr>
            <a:spLocks noGrp="1"/>
          </p:cNvSpPr>
          <p:nvPr>
            <p:ph type="title" hasCustomPrompt="1"/>
          </p:nvPr>
        </p:nvSpPr>
        <p:spPr>
          <a:xfrm>
            <a:off x="261885" y="159404"/>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8405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700783"/>
            <a:ext cx="3468945"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47404" y="5056552"/>
            <a:ext cx="3473450"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2" name="Picture Placeholder 6">
            <a:extLst>
              <a:ext uri="{FF2B5EF4-FFF2-40B4-BE49-F238E27FC236}">
                <a16:creationId xmlns:a16="http://schemas.microsoft.com/office/drawing/2014/main" id="{E29608CA-13F2-424A-983D-EF48D52663D4}"/>
              </a:ext>
            </a:extLst>
          </p:cNvPr>
          <p:cNvSpPr>
            <a:spLocks noGrp="1"/>
          </p:cNvSpPr>
          <p:nvPr>
            <p:ph type="pic" sz="quarter" idx="17"/>
          </p:nvPr>
        </p:nvSpPr>
        <p:spPr>
          <a:xfrm>
            <a:off x="4366862" y="1700783"/>
            <a:ext cx="3471861"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13" name="Picture Placeholder 6">
            <a:extLst>
              <a:ext uri="{FF2B5EF4-FFF2-40B4-BE49-F238E27FC236}">
                <a16:creationId xmlns:a16="http://schemas.microsoft.com/office/drawing/2014/main" id="{9B79A963-562D-E543-9F8B-E434F10ED703}"/>
              </a:ext>
            </a:extLst>
          </p:cNvPr>
          <p:cNvSpPr>
            <a:spLocks noGrp="1"/>
          </p:cNvSpPr>
          <p:nvPr>
            <p:ph type="pic" sz="quarter" idx="18"/>
          </p:nvPr>
        </p:nvSpPr>
        <p:spPr>
          <a:xfrm>
            <a:off x="8377238" y="1700783"/>
            <a:ext cx="3471862"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14" name="Text Placeholder 9">
            <a:extLst>
              <a:ext uri="{FF2B5EF4-FFF2-40B4-BE49-F238E27FC236}">
                <a16:creationId xmlns:a16="http://schemas.microsoft.com/office/drawing/2014/main" id="{5662793B-8197-B643-B782-F262E1B1EAF2}"/>
              </a:ext>
            </a:extLst>
          </p:cNvPr>
          <p:cNvSpPr>
            <a:spLocks noGrp="1"/>
          </p:cNvSpPr>
          <p:nvPr>
            <p:ph type="body" sz="quarter" idx="19" hasCustomPrompt="1"/>
          </p:nvPr>
        </p:nvSpPr>
        <p:spPr>
          <a:xfrm>
            <a:off x="4366862" y="5056552"/>
            <a:ext cx="3465863"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5" name="Text Placeholder 9">
            <a:extLst>
              <a:ext uri="{FF2B5EF4-FFF2-40B4-BE49-F238E27FC236}">
                <a16:creationId xmlns:a16="http://schemas.microsoft.com/office/drawing/2014/main" id="{7BDA6846-9778-CB4D-9D85-1FD107D64C1B}"/>
              </a:ext>
            </a:extLst>
          </p:cNvPr>
          <p:cNvSpPr>
            <a:spLocks noGrp="1"/>
          </p:cNvSpPr>
          <p:nvPr>
            <p:ph type="body" sz="quarter" idx="20" hasCustomPrompt="1"/>
          </p:nvPr>
        </p:nvSpPr>
        <p:spPr>
          <a:xfrm>
            <a:off x="8377238" y="5056552"/>
            <a:ext cx="3471862"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dirty="0"/>
              <a:t>Brief caption or descriptive statement relating to picture</a:t>
            </a:r>
            <a:endParaRPr lang="en-US" dirty="0"/>
          </a:p>
        </p:txBody>
      </p:sp>
      <p:sp>
        <p:nvSpPr>
          <p:cNvPr id="11" name="Title 1">
            <a:extLst>
              <a:ext uri="{FF2B5EF4-FFF2-40B4-BE49-F238E27FC236}">
                <a16:creationId xmlns:a16="http://schemas.microsoft.com/office/drawing/2014/main" id="{3D54B301-8192-D743-AD47-28BE4110A56D}"/>
              </a:ext>
            </a:extLst>
          </p:cNvPr>
          <p:cNvSpPr>
            <a:spLocks noGrp="1"/>
          </p:cNvSpPr>
          <p:nvPr>
            <p:ph type="title" hasCustomPrompt="1"/>
          </p:nvPr>
        </p:nvSpPr>
        <p:spPr>
          <a:xfrm>
            <a:off x="25916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9242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s with Ca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342900"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3326268"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3321346"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6309636"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6297779"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9293005"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9292170"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t>Brief caption or descriptive statement relating to picture</a:t>
            </a:r>
            <a:endParaRPr lang="en-US" dirty="0"/>
          </a:p>
        </p:txBody>
      </p:sp>
      <p:sp>
        <p:nvSpPr>
          <p:cNvPr id="12" name="Title 1">
            <a:extLst>
              <a:ext uri="{FF2B5EF4-FFF2-40B4-BE49-F238E27FC236}">
                <a16:creationId xmlns:a16="http://schemas.microsoft.com/office/drawing/2014/main" id="{1A37145D-8AC2-094A-B66C-B657393F311D}"/>
              </a:ext>
            </a:extLst>
          </p:cNvPr>
          <p:cNvSpPr>
            <a:spLocks noGrp="1"/>
          </p:cNvSpPr>
          <p:nvPr>
            <p:ph type="title" hasCustomPrompt="1"/>
          </p:nvPr>
        </p:nvSpPr>
        <p:spPr>
          <a:xfrm>
            <a:off x="263675"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7791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194DB6-C16F-E54E-89D7-D04154BF2A7E}"/>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8" name="Rectangle 7">
            <a:extLst>
              <a:ext uri="{FF2B5EF4-FFF2-40B4-BE49-F238E27FC236}">
                <a16:creationId xmlns:a16="http://schemas.microsoft.com/office/drawing/2014/main" id="{139DE9E5-7034-624D-B781-2EF7E3C76FBC}"/>
              </a:ext>
            </a:extLst>
          </p:cNvPr>
          <p:cNvSpPr/>
          <p:nvPr userDrawn="1"/>
        </p:nvSpPr>
        <p:spPr>
          <a:xfrm>
            <a:off x="8086129" y="4187897"/>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9" name="Picture 8">
            <a:extLst>
              <a:ext uri="{FF2B5EF4-FFF2-40B4-BE49-F238E27FC236}">
                <a16:creationId xmlns:a16="http://schemas.microsoft.com/office/drawing/2014/main" id="{95E0B778-5A64-DF49-91F8-669FD0C1CECD}"/>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5" name="Rectangle 4">
            <a:extLst>
              <a:ext uri="{FF2B5EF4-FFF2-40B4-BE49-F238E27FC236}">
                <a16:creationId xmlns:a16="http://schemas.microsoft.com/office/drawing/2014/main" id="{29FC06A0-4DA5-004D-ADF1-1D7F57A99FD8}"/>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0" name="Title 1">
            <a:extLst>
              <a:ext uri="{FF2B5EF4-FFF2-40B4-BE49-F238E27FC236}">
                <a16:creationId xmlns:a16="http://schemas.microsoft.com/office/drawing/2014/main" id="{16ECD839-14B9-774D-AD18-47C88EAAFF13}"/>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dirty="0"/>
              <a:t>Section Header 1</a:t>
            </a:r>
          </a:p>
        </p:txBody>
      </p:sp>
      <p:sp>
        <p:nvSpPr>
          <p:cNvPr id="11" name="Subtitle 2">
            <a:extLst>
              <a:ext uri="{FF2B5EF4-FFF2-40B4-BE49-F238E27FC236}">
                <a16:creationId xmlns:a16="http://schemas.microsoft.com/office/drawing/2014/main" id="{9B1DF1A2-258D-D248-AA99-09A833187153}"/>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6" name="Picture 5">
            <a:extLst>
              <a:ext uri="{FF2B5EF4-FFF2-40B4-BE49-F238E27FC236}">
                <a16:creationId xmlns:a16="http://schemas.microsoft.com/office/drawing/2014/main" id="{E942CF38-DE3E-8D40-9D28-5D3F213881BA}"/>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D94FAB52-7E30-D941-86B2-BA9744945AFA}"/>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49B220C3-942D-E947-B96C-A4D3CED9547C}"/>
              </a:ext>
            </a:extLst>
          </p:cNvPr>
          <p:cNvSpPr/>
          <p:nvPr userDrawn="1"/>
        </p:nvSpPr>
        <p:spPr>
          <a:xfrm>
            <a:off x="10075194" y="6615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0285C048-772A-0D4F-B877-19BFE1B3E1EC}"/>
              </a:ext>
            </a:extLst>
          </p:cNvPr>
          <p:cNvSpPr/>
          <p:nvPr userDrawn="1"/>
        </p:nvSpPr>
        <p:spPr>
          <a:xfrm>
            <a:off x="11181285"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06784478-F424-2142-805B-4CF14228C9E4}"/>
              </a:ext>
            </a:extLst>
          </p:cNvPr>
          <p:cNvSpPr/>
          <p:nvPr userDrawn="1"/>
        </p:nvSpPr>
        <p:spPr>
          <a:xfrm>
            <a:off x="10247404" y="1245055"/>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15549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58618-904A-5947-B84B-84EBE4EE0442}"/>
              </a:ext>
            </a:extLst>
          </p:cNvPr>
          <p:cNvPicPr>
            <a:picLocks noChangeAspect="1"/>
          </p:cNvPicPr>
          <p:nvPr userDrawn="1"/>
        </p:nvPicPr>
        <p:blipFill>
          <a:blip r:embed="rId2"/>
          <a:stretch>
            <a:fillRect/>
          </a:stretch>
        </p:blipFill>
        <p:spPr>
          <a:xfrm flipH="1" flipV="1">
            <a:off x="11216640" y="0"/>
            <a:ext cx="975360" cy="225084"/>
          </a:xfrm>
          <a:prstGeom prst="rect">
            <a:avLst/>
          </a:prstGeom>
        </p:spPr>
      </p:pic>
      <p:pic>
        <p:nvPicPr>
          <p:cNvPr id="7" name="Picture 6">
            <a:extLst>
              <a:ext uri="{FF2B5EF4-FFF2-40B4-BE49-F238E27FC236}">
                <a16:creationId xmlns:a16="http://schemas.microsoft.com/office/drawing/2014/main" id="{6EA200D6-D23B-B741-BC58-4374DA39A737}"/>
              </a:ext>
            </a:extLst>
          </p:cNvPr>
          <p:cNvPicPr>
            <a:picLocks noChangeAspect="1"/>
          </p:cNvPicPr>
          <p:nvPr userDrawn="1"/>
        </p:nvPicPr>
        <p:blipFill>
          <a:blip r:embed="rId3"/>
          <a:stretch>
            <a:fillRect/>
          </a:stretch>
        </p:blipFill>
        <p:spPr>
          <a:xfrm>
            <a:off x="4283297" y="3128211"/>
            <a:ext cx="3625406" cy="414848"/>
          </a:xfrm>
          <a:prstGeom prst="rect">
            <a:avLst/>
          </a:prstGeom>
        </p:spPr>
      </p:pic>
    </p:spTree>
    <p:extLst>
      <p:ext uri="{BB962C8B-B14F-4D97-AF65-F5344CB8AC3E}">
        <p14:creationId xmlns:p14="http://schemas.microsoft.com/office/powerpoint/2010/main" val="62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Heading, Sub - 2x col">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4A46A50-B903-3347-8772-58625E888DDF}"/>
              </a:ext>
            </a:extLst>
          </p:cNvPr>
          <p:cNvSpPr>
            <a:spLocks noGrp="1"/>
          </p:cNvSpPr>
          <p:nvPr>
            <p:ph type="title" hasCustomPrompt="1"/>
          </p:nvPr>
        </p:nvSpPr>
        <p:spPr>
          <a:xfrm>
            <a:off x="614002" y="9816"/>
            <a:ext cx="10837164" cy="1325563"/>
          </a:xfrm>
          <a:prstGeom prst="rect">
            <a:avLst/>
          </a:prstGeom>
        </p:spPr>
        <p:txBody>
          <a:bodyPr anchor="ctr" anchorCtr="0">
            <a:noAutofit/>
          </a:bodyPr>
          <a:lstStyle>
            <a:lvl1pPr>
              <a:defRPr sz="3400" b="1" spc="-150">
                <a:solidFill>
                  <a:srgbClr val="000000"/>
                </a:solidFill>
              </a:defRPr>
            </a:lvl1pPr>
          </a:lstStyle>
          <a:p>
            <a:r>
              <a:rPr lang="en-US"/>
              <a:t>Slide Title</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627062" y="922044"/>
            <a:ext cx="10841038" cy="413335"/>
          </a:xfrm>
          <a:prstGeom prst="rect">
            <a:avLst/>
          </a:prstGeom>
        </p:spPr>
        <p:txBody>
          <a:bodyPr anchor="t"/>
          <a:lstStyle>
            <a:lvl1pPr marL="0" indent="0">
              <a:buNone/>
              <a:defRPr sz="2400">
                <a:solidFill>
                  <a:schemeClr val="accent6"/>
                </a:solidFill>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Tree>
    <p:extLst>
      <p:ext uri="{BB962C8B-B14F-4D97-AF65-F5344CB8AC3E}">
        <p14:creationId xmlns:p14="http://schemas.microsoft.com/office/powerpoint/2010/main" val="98032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Only_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56539"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dirty="0"/>
              <a:t>Slide Title</a:t>
            </a:r>
          </a:p>
        </p:txBody>
      </p:sp>
      <p:sp>
        <p:nvSpPr>
          <p:cNvPr id="5" name="Text Placeholder 3">
            <a:extLst>
              <a:ext uri="{FF2B5EF4-FFF2-40B4-BE49-F238E27FC236}">
                <a16:creationId xmlns:a16="http://schemas.microsoft.com/office/drawing/2014/main" id="{0ACD1723-A3BC-E04D-BD8A-0A2217338D00}"/>
              </a:ext>
            </a:extLst>
          </p:cNvPr>
          <p:cNvSpPr>
            <a:spLocks noGrp="1"/>
          </p:cNvSpPr>
          <p:nvPr>
            <p:ph type="body" sz="quarter" idx="15"/>
          </p:nvPr>
        </p:nvSpPr>
        <p:spPr>
          <a:xfrm>
            <a:off x="254078" y="804705"/>
            <a:ext cx="10841038"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10" name="Rectangle 9">
            <a:extLst>
              <a:ext uri="{FF2B5EF4-FFF2-40B4-BE49-F238E27FC236}">
                <a16:creationId xmlns:a16="http://schemas.microsoft.com/office/drawing/2014/main" id="{B537F42F-F704-C644-8B7C-2566C2E3BB87}"/>
              </a:ext>
            </a:extLst>
          </p:cNvPr>
          <p:cNvSpPr/>
          <p:nvPr userDrawn="1"/>
        </p:nvSpPr>
        <p:spPr>
          <a:xfrm>
            <a:off x="4367212" y="1333500"/>
            <a:ext cx="7481887" cy="484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6" name="Content Placeholder 3">
            <a:extLst>
              <a:ext uri="{FF2B5EF4-FFF2-40B4-BE49-F238E27FC236}">
                <a16:creationId xmlns:a16="http://schemas.microsoft.com/office/drawing/2014/main" id="{AF5DDFC9-DE85-404B-8C16-7682743DD580}"/>
              </a:ext>
            </a:extLst>
          </p:cNvPr>
          <p:cNvSpPr>
            <a:spLocks noGrp="1"/>
          </p:cNvSpPr>
          <p:nvPr>
            <p:ph sz="half" idx="2" hasCustomPrompt="1"/>
          </p:nvPr>
        </p:nvSpPr>
        <p:spPr>
          <a:xfrm>
            <a:off x="628780" y="1643822"/>
            <a:ext cx="3568570" cy="4536315"/>
          </a:xfrm>
          <a:prstGeom prst="rect">
            <a:avLst/>
          </a:prstGeom>
        </p:spPr>
        <p:txBody>
          <a:bodyPr>
            <a:noAutofit/>
          </a:bodyPr>
          <a:lstStyle>
            <a:lvl1pPr marL="122400" indent="-122400">
              <a:lnSpc>
                <a:spcPts val="2000"/>
              </a:lnSpc>
              <a:defRPr sz="1600" kern="0" spc="-20">
                <a:solidFill>
                  <a:schemeClr val="tx1"/>
                </a:solidFill>
              </a:defRPr>
            </a:lvl1pPr>
            <a:lvl2pPr marL="248400" indent="-122400">
              <a:lnSpc>
                <a:spcPts val="1600"/>
              </a:lnSpc>
              <a:defRPr sz="1400" kern="0" spc="-2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16 pt.</a:t>
            </a:r>
          </a:p>
          <a:p>
            <a:pPr lvl="1"/>
            <a:r>
              <a:rPr lang="en-US" dirty="0"/>
              <a:t>Second level text (press tab key) </a:t>
            </a:r>
            <a:br>
              <a:rPr lang="en-US" dirty="0"/>
            </a:br>
            <a:r>
              <a:rPr lang="en-US" dirty="0"/>
              <a:t>is 14 pt.</a:t>
            </a:r>
          </a:p>
          <a:p>
            <a:r>
              <a:rPr lang="en-US" dirty="0"/>
              <a:t>Arial is the only font used </a:t>
            </a:r>
            <a:br>
              <a:rPr lang="en-US" dirty="0"/>
            </a:br>
            <a:r>
              <a:rPr lang="en-US" dirty="0"/>
              <a:t>in the template</a:t>
            </a:r>
          </a:p>
        </p:txBody>
      </p:sp>
    </p:spTree>
    <p:extLst>
      <p:ext uri="{BB962C8B-B14F-4D97-AF65-F5344CB8AC3E}">
        <p14:creationId xmlns:p14="http://schemas.microsoft.com/office/powerpoint/2010/main" val="146441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9B139-01AA-D841-9C5D-614E7F83E3E4}"/>
              </a:ext>
            </a:extLst>
          </p:cNvPr>
          <p:cNvSpPr>
            <a:spLocks noGrp="1"/>
          </p:cNvSpPr>
          <p:nvPr>
            <p:ph type="title" hasCustomPrompt="1"/>
          </p:nvPr>
        </p:nvSpPr>
        <p:spPr>
          <a:xfrm>
            <a:off x="256539"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dirty="0"/>
              <a:t>Slide Title</a:t>
            </a:r>
          </a:p>
        </p:txBody>
      </p:sp>
      <p:sp>
        <p:nvSpPr>
          <p:cNvPr id="6" name="Rectangle 5">
            <a:extLst>
              <a:ext uri="{FF2B5EF4-FFF2-40B4-BE49-F238E27FC236}">
                <a16:creationId xmlns:a16="http://schemas.microsoft.com/office/drawing/2014/main" id="{D8A9F056-F8BA-444C-8843-D3999F6902A1}"/>
              </a:ext>
            </a:extLst>
          </p:cNvPr>
          <p:cNvSpPr/>
          <p:nvPr userDrawn="1"/>
        </p:nvSpPr>
        <p:spPr>
          <a:xfrm>
            <a:off x="723900" y="1333500"/>
            <a:ext cx="3473450" cy="4846638"/>
          </a:xfrm>
          <a:prstGeom prst="rect">
            <a:avLst/>
          </a:prstGeom>
          <a:gradFill>
            <a:gsLst>
              <a:gs pos="33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0" name="Content Placeholder 3">
            <a:extLst>
              <a:ext uri="{FF2B5EF4-FFF2-40B4-BE49-F238E27FC236}">
                <a16:creationId xmlns:a16="http://schemas.microsoft.com/office/drawing/2014/main" id="{62D7A05A-7239-F342-8326-E2B01A589960}"/>
              </a:ext>
            </a:extLst>
          </p:cNvPr>
          <p:cNvSpPr>
            <a:spLocks noGrp="1"/>
          </p:cNvSpPr>
          <p:nvPr>
            <p:ph sz="half" idx="2" hasCustomPrompt="1"/>
          </p:nvPr>
        </p:nvSpPr>
        <p:spPr>
          <a:xfrm>
            <a:off x="872389" y="3442447"/>
            <a:ext cx="3324961" cy="2071298"/>
          </a:xfrm>
          <a:prstGeom prst="rect">
            <a:avLst/>
          </a:prstGeom>
        </p:spPr>
        <p:txBody>
          <a:bodyPr>
            <a:noAutofit/>
          </a:bodyPr>
          <a:lstStyle>
            <a:lvl1pPr marL="122400" indent="-122400">
              <a:lnSpc>
                <a:spcPts val="2000"/>
              </a:lnSpc>
              <a:defRPr sz="1600" kern="0" spc="-20">
                <a:solidFill>
                  <a:srgbClr val="000000"/>
                </a:solidFill>
              </a:defRPr>
            </a:lvl1pPr>
            <a:lvl2pPr marL="248400" indent="-122400">
              <a:lnSpc>
                <a:spcPts val="1600"/>
              </a:lnSpc>
              <a:defRPr sz="1400" kern="0" spc="-20">
                <a:solidFill>
                  <a:srgbClr val="000000"/>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16 pt.</a:t>
            </a:r>
          </a:p>
          <a:p>
            <a:pPr lvl="1"/>
            <a:r>
              <a:rPr lang="en-US" dirty="0"/>
              <a:t>Second level text (press tab key) </a:t>
            </a:r>
            <a:br>
              <a:rPr lang="en-US" dirty="0"/>
            </a:br>
            <a:r>
              <a:rPr lang="en-US" dirty="0"/>
              <a:t>is 14 pt.</a:t>
            </a:r>
          </a:p>
          <a:p>
            <a:r>
              <a:rPr lang="en-US" dirty="0"/>
              <a:t>Arial is the only font used </a:t>
            </a:r>
            <a:br>
              <a:rPr lang="en-US" dirty="0"/>
            </a:br>
            <a:r>
              <a:rPr lang="en-US" dirty="0"/>
              <a:t>in the template</a:t>
            </a:r>
          </a:p>
        </p:txBody>
      </p:sp>
      <p:sp>
        <p:nvSpPr>
          <p:cNvPr id="14" name="Text Placeholder 13">
            <a:extLst>
              <a:ext uri="{FF2B5EF4-FFF2-40B4-BE49-F238E27FC236}">
                <a16:creationId xmlns:a16="http://schemas.microsoft.com/office/drawing/2014/main" id="{2798E462-35C2-0145-A554-ECB4002F4E58}"/>
              </a:ext>
            </a:extLst>
          </p:cNvPr>
          <p:cNvSpPr>
            <a:spLocks noGrp="1"/>
          </p:cNvSpPr>
          <p:nvPr>
            <p:ph type="body" sz="quarter" idx="11" hasCustomPrompt="1"/>
          </p:nvPr>
        </p:nvSpPr>
        <p:spPr>
          <a:xfrm>
            <a:off x="723901" y="2833929"/>
            <a:ext cx="3473450" cy="553275"/>
          </a:xfrm>
          <a:prstGeom prst="rect">
            <a:avLst/>
          </a:prstGeom>
        </p:spPr>
        <p:txBody>
          <a:bodyPr anchor="t"/>
          <a:lstStyle>
            <a:lvl1pPr marL="0" indent="0" algn="ctr">
              <a:buFontTx/>
              <a:buNone/>
              <a:defRPr sz="2400" b="1" kern="0" spc="-50" baseline="0"/>
            </a:lvl1pPr>
            <a:lvl2pPr marL="457200" indent="0" algn="ctr">
              <a:buFontTx/>
              <a:buNone/>
              <a:defRPr sz="2400" b="1" kern="0" spc="-50" baseline="0"/>
            </a:lvl2pPr>
            <a:lvl3pPr marL="914400" indent="0" algn="ctr">
              <a:buFontTx/>
              <a:buNone/>
              <a:defRPr sz="2400" b="1" kern="0" spc="-50" baseline="0"/>
            </a:lvl3pPr>
            <a:lvl4pPr marL="1371600" indent="0" algn="ctr">
              <a:buFontTx/>
              <a:buNone/>
              <a:defRPr sz="2400" b="1" kern="0" spc="-50" baseline="0"/>
            </a:lvl4pPr>
            <a:lvl5pPr marL="1828800" indent="0" algn="ctr">
              <a:buFontTx/>
              <a:buNone/>
              <a:defRPr sz="2400" b="1" kern="0" spc="-50" baseline="0"/>
            </a:lvl5pPr>
          </a:lstStyle>
          <a:p>
            <a:pPr lvl="0"/>
            <a:r>
              <a:rPr lang="en-GB" dirty="0"/>
              <a:t>Column Header</a:t>
            </a:r>
            <a:endParaRPr lang="en-US" dirty="0"/>
          </a:p>
        </p:txBody>
      </p:sp>
      <p:sp>
        <p:nvSpPr>
          <p:cNvPr id="16" name="Rectangle 15">
            <a:extLst>
              <a:ext uri="{FF2B5EF4-FFF2-40B4-BE49-F238E27FC236}">
                <a16:creationId xmlns:a16="http://schemas.microsoft.com/office/drawing/2014/main" id="{BCB0A0AE-5869-CA4C-9212-F93CF59E5896}"/>
              </a:ext>
            </a:extLst>
          </p:cNvPr>
          <p:cNvSpPr/>
          <p:nvPr userDrawn="1"/>
        </p:nvSpPr>
        <p:spPr>
          <a:xfrm>
            <a:off x="4367213" y="1333500"/>
            <a:ext cx="3473450" cy="4846638"/>
          </a:xfrm>
          <a:prstGeom prst="rect">
            <a:avLst/>
          </a:prstGeom>
          <a:gradFill>
            <a:gsLst>
              <a:gs pos="33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7" name="Content Placeholder 3">
            <a:extLst>
              <a:ext uri="{FF2B5EF4-FFF2-40B4-BE49-F238E27FC236}">
                <a16:creationId xmlns:a16="http://schemas.microsoft.com/office/drawing/2014/main" id="{3A0AD898-1018-C14C-AB0B-FF6D260D2111}"/>
              </a:ext>
            </a:extLst>
          </p:cNvPr>
          <p:cNvSpPr>
            <a:spLocks noGrp="1"/>
          </p:cNvSpPr>
          <p:nvPr>
            <p:ph sz="half" idx="12" hasCustomPrompt="1"/>
          </p:nvPr>
        </p:nvSpPr>
        <p:spPr>
          <a:xfrm>
            <a:off x="4515702" y="3442447"/>
            <a:ext cx="3324961" cy="2071298"/>
          </a:xfrm>
          <a:prstGeom prst="rect">
            <a:avLst/>
          </a:prstGeom>
        </p:spPr>
        <p:txBody>
          <a:bodyPr>
            <a:noAutofit/>
          </a:bodyPr>
          <a:lstStyle>
            <a:lvl1pPr marL="122400" indent="-122400">
              <a:lnSpc>
                <a:spcPts val="2000"/>
              </a:lnSpc>
              <a:defRPr sz="1600" kern="0" spc="-20">
                <a:solidFill>
                  <a:srgbClr val="000000"/>
                </a:solidFill>
              </a:defRPr>
            </a:lvl1pPr>
            <a:lvl2pPr marL="248400" indent="-122400">
              <a:lnSpc>
                <a:spcPts val="1600"/>
              </a:lnSpc>
              <a:defRPr sz="1400" kern="0" spc="-20">
                <a:solidFill>
                  <a:srgbClr val="000000"/>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16 pt.</a:t>
            </a:r>
          </a:p>
          <a:p>
            <a:pPr lvl="1"/>
            <a:r>
              <a:rPr lang="en-US" dirty="0"/>
              <a:t>Second level text (press tab key) </a:t>
            </a:r>
            <a:br>
              <a:rPr lang="en-US" dirty="0"/>
            </a:br>
            <a:r>
              <a:rPr lang="en-US" dirty="0"/>
              <a:t>is 14 pt.</a:t>
            </a:r>
          </a:p>
          <a:p>
            <a:r>
              <a:rPr lang="en-US" dirty="0"/>
              <a:t>Arial is the only font used </a:t>
            </a:r>
            <a:br>
              <a:rPr lang="en-US" dirty="0"/>
            </a:br>
            <a:r>
              <a:rPr lang="en-US" dirty="0"/>
              <a:t>in the template</a:t>
            </a:r>
          </a:p>
        </p:txBody>
      </p:sp>
      <p:sp>
        <p:nvSpPr>
          <p:cNvPr id="18" name="Text Placeholder 13">
            <a:extLst>
              <a:ext uri="{FF2B5EF4-FFF2-40B4-BE49-F238E27FC236}">
                <a16:creationId xmlns:a16="http://schemas.microsoft.com/office/drawing/2014/main" id="{01F0CA32-FA86-8A41-958E-AE46FF6D9F57}"/>
              </a:ext>
            </a:extLst>
          </p:cNvPr>
          <p:cNvSpPr>
            <a:spLocks noGrp="1"/>
          </p:cNvSpPr>
          <p:nvPr>
            <p:ph type="body" sz="quarter" idx="13" hasCustomPrompt="1"/>
          </p:nvPr>
        </p:nvSpPr>
        <p:spPr>
          <a:xfrm>
            <a:off x="4367214" y="2833929"/>
            <a:ext cx="3473450" cy="553275"/>
          </a:xfrm>
          <a:prstGeom prst="rect">
            <a:avLst/>
          </a:prstGeom>
        </p:spPr>
        <p:txBody>
          <a:bodyPr anchor="t"/>
          <a:lstStyle>
            <a:lvl1pPr marL="0" indent="0" algn="ctr">
              <a:buFontTx/>
              <a:buNone/>
              <a:defRPr sz="2400" b="1" kern="0" spc="-50" baseline="0"/>
            </a:lvl1pPr>
            <a:lvl2pPr marL="457200" indent="0" algn="ctr">
              <a:buFontTx/>
              <a:buNone/>
              <a:defRPr sz="2400" b="1" kern="0" spc="-50" baseline="0"/>
            </a:lvl2pPr>
            <a:lvl3pPr marL="914400" indent="0" algn="ctr">
              <a:buFontTx/>
              <a:buNone/>
              <a:defRPr sz="2400" b="1" kern="0" spc="-50" baseline="0"/>
            </a:lvl3pPr>
            <a:lvl4pPr marL="1371600" indent="0" algn="ctr">
              <a:buFontTx/>
              <a:buNone/>
              <a:defRPr sz="2400" b="1" kern="0" spc="-50" baseline="0"/>
            </a:lvl4pPr>
            <a:lvl5pPr marL="1828800" indent="0" algn="ctr">
              <a:buFontTx/>
              <a:buNone/>
              <a:defRPr sz="2400" b="1" kern="0" spc="-50" baseline="0"/>
            </a:lvl5pPr>
          </a:lstStyle>
          <a:p>
            <a:pPr lvl="0"/>
            <a:r>
              <a:rPr lang="en-GB" dirty="0"/>
              <a:t>Column Header</a:t>
            </a:r>
            <a:endParaRPr lang="en-US" dirty="0"/>
          </a:p>
        </p:txBody>
      </p:sp>
      <p:sp>
        <p:nvSpPr>
          <p:cNvPr id="19" name="Rectangle 18">
            <a:extLst>
              <a:ext uri="{FF2B5EF4-FFF2-40B4-BE49-F238E27FC236}">
                <a16:creationId xmlns:a16="http://schemas.microsoft.com/office/drawing/2014/main" id="{A20E9D9A-C933-4D4B-B0C4-1597A05D2A5D}"/>
              </a:ext>
            </a:extLst>
          </p:cNvPr>
          <p:cNvSpPr/>
          <p:nvPr userDrawn="1"/>
        </p:nvSpPr>
        <p:spPr>
          <a:xfrm>
            <a:off x="7989152" y="1333500"/>
            <a:ext cx="3473450" cy="4846638"/>
          </a:xfrm>
          <a:prstGeom prst="rect">
            <a:avLst/>
          </a:prstGeom>
          <a:gradFill>
            <a:gsLst>
              <a:gs pos="33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0" name="Content Placeholder 3">
            <a:extLst>
              <a:ext uri="{FF2B5EF4-FFF2-40B4-BE49-F238E27FC236}">
                <a16:creationId xmlns:a16="http://schemas.microsoft.com/office/drawing/2014/main" id="{7D9779AC-2D06-F445-95C6-A903F3E38232}"/>
              </a:ext>
            </a:extLst>
          </p:cNvPr>
          <p:cNvSpPr>
            <a:spLocks noGrp="1"/>
          </p:cNvSpPr>
          <p:nvPr>
            <p:ph sz="half" idx="14" hasCustomPrompt="1"/>
          </p:nvPr>
        </p:nvSpPr>
        <p:spPr>
          <a:xfrm>
            <a:off x="8137641" y="3442447"/>
            <a:ext cx="3324961" cy="2071298"/>
          </a:xfrm>
          <a:prstGeom prst="rect">
            <a:avLst/>
          </a:prstGeom>
        </p:spPr>
        <p:txBody>
          <a:bodyPr>
            <a:noAutofit/>
          </a:bodyPr>
          <a:lstStyle>
            <a:lvl1pPr marL="122400" indent="-122400">
              <a:lnSpc>
                <a:spcPts val="2000"/>
              </a:lnSpc>
              <a:defRPr sz="1600" kern="0" spc="-20">
                <a:solidFill>
                  <a:srgbClr val="000000"/>
                </a:solidFill>
              </a:defRPr>
            </a:lvl1pPr>
            <a:lvl2pPr marL="248400" indent="-122400">
              <a:lnSpc>
                <a:spcPts val="1600"/>
              </a:lnSpc>
              <a:defRPr sz="1400" kern="0" spc="-20">
                <a:solidFill>
                  <a:srgbClr val="000000"/>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16 pt.</a:t>
            </a:r>
          </a:p>
          <a:p>
            <a:pPr lvl="1"/>
            <a:r>
              <a:rPr lang="en-US" dirty="0"/>
              <a:t>Second level text (press tab key) </a:t>
            </a:r>
            <a:br>
              <a:rPr lang="en-US" dirty="0"/>
            </a:br>
            <a:r>
              <a:rPr lang="en-US" dirty="0"/>
              <a:t>is 14 pt.</a:t>
            </a:r>
          </a:p>
          <a:p>
            <a:r>
              <a:rPr lang="en-US" dirty="0"/>
              <a:t>Arial is the only font used </a:t>
            </a:r>
            <a:br>
              <a:rPr lang="en-US" dirty="0"/>
            </a:br>
            <a:r>
              <a:rPr lang="en-US" dirty="0"/>
              <a:t>in the template</a:t>
            </a:r>
          </a:p>
        </p:txBody>
      </p:sp>
      <p:sp>
        <p:nvSpPr>
          <p:cNvPr id="21" name="Text Placeholder 13">
            <a:extLst>
              <a:ext uri="{FF2B5EF4-FFF2-40B4-BE49-F238E27FC236}">
                <a16:creationId xmlns:a16="http://schemas.microsoft.com/office/drawing/2014/main" id="{C211BC97-CA4C-5647-972B-615E5A107188}"/>
              </a:ext>
            </a:extLst>
          </p:cNvPr>
          <p:cNvSpPr>
            <a:spLocks noGrp="1"/>
          </p:cNvSpPr>
          <p:nvPr>
            <p:ph type="body" sz="quarter" idx="15" hasCustomPrompt="1"/>
          </p:nvPr>
        </p:nvSpPr>
        <p:spPr>
          <a:xfrm>
            <a:off x="7989153" y="2833929"/>
            <a:ext cx="3473450" cy="553275"/>
          </a:xfrm>
          <a:prstGeom prst="rect">
            <a:avLst/>
          </a:prstGeom>
        </p:spPr>
        <p:txBody>
          <a:bodyPr anchor="t"/>
          <a:lstStyle>
            <a:lvl1pPr marL="0" indent="0" algn="ctr">
              <a:buFontTx/>
              <a:buNone/>
              <a:defRPr sz="2400" b="1" kern="0" spc="-50" baseline="0"/>
            </a:lvl1pPr>
            <a:lvl2pPr marL="457200" indent="0" algn="ctr">
              <a:buFontTx/>
              <a:buNone/>
              <a:defRPr sz="2400" b="1" kern="0" spc="-50" baseline="0"/>
            </a:lvl2pPr>
            <a:lvl3pPr marL="914400" indent="0" algn="ctr">
              <a:buFontTx/>
              <a:buNone/>
              <a:defRPr sz="2400" b="1" kern="0" spc="-50" baseline="0"/>
            </a:lvl3pPr>
            <a:lvl4pPr marL="1371600" indent="0" algn="ctr">
              <a:buFontTx/>
              <a:buNone/>
              <a:defRPr sz="2400" b="1" kern="0" spc="-50" baseline="0"/>
            </a:lvl4pPr>
            <a:lvl5pPr marL="1828800" indent="0" algn="ctr">
              <a:buFontTx/>
              <a:buNone/>
              <a:defRPr sz="2400" b="1" kern="0" spc="-50" baseline="0"/>
            </a:lvl5pPr>
          </a:lstStyle>
          <a:p>
            <a:pPr lvl="0"/>
            <a:r>
              <a:rPr lang="en-GB" dirty="0"/>
              <a:t>Column Header</a:t>
            </a:r>
            <a:endParaRPr lang="en-US" dirty="0"/>
          </a:p>
        </p:txBody>
      </p:sp>
    </p:spTree>
    <p:extLst>
      <p:ext uri="{BB962C8B-B14F-4D97-AF65-F5344CB8AC3E}">
        <p14:creationId xmlns:p14="http://schemas.microsoft.com/office/powerpoint/2010/main" val="36818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le Only_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56539"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dirty="0"/>
              <a:t>Slide Title</a:t>
            </a:r>
          </a:p>
        </p:txBody>
      </p:sp>
      <p:sp>
        <p:nvSpPr>
          <p:cNvPr id="5" name="Text Placeholder 3">
            <a:extLst>
              <a:ext uri="{FF2B5EF4-FFF2-40B4-BE49-F238E27FC236}">
                <a16:creationId xmlns:a16="http://schemas.microsoft.com/office/drawing/2014/main" id="{0ACD1723-A3BC-E04D-BD8A-0A2217338D00}"/>
              </a:ext>
            </a:extLst>
          </p:cNvPr>
          <p:cNvSpPr>
            <a:spLocks noGrp="1"/>
          </p:cNvSpPr>
          <p:nvPr>
            <p:ph type="body" sz="quarter" idx="15"/>
          </p:nvPr>
        </p:nvSpPr>
        <p:spPr>
          <a:xfrm>
            <a:off x="254078" y="804705"/>
            <a:ext cx="10841038"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6" name="Content Placeholder 3">
            <a:extLst>
              <a:ext uri="{FF2B5EF4-FFF2-40B4-BE49-F238E27FC236}">
                <a16:creationId xmlns:a16="http://schemas.microsoft.com/office/drawing/2014/main" id="{AF5DDFC9-DE85-404B-8C16-7682743DD580}"/>
              </a:ext>
            </a:extLst>
          </p:cNvPr>
          <p:cNvSpPr>
            <a:spLocks noGrp="1"/>
          </p:cNvSpPr>
          <p:nvPr>
            <p:ph sz="half" idx="2" hasCustomPrompt="1"/>
          </p:nvPr>
        </p:nvSpPr>
        <p:spPr>
          <a:xfrm>
            <a:off x="628780" y="1643822"/>
            <a:ext cx="3568570" cy="4536315"/>
          </a:xfrm>
          <a:prstGeom prst="rect">
            <a:avLst/>
          </a:prstGeom>
        </p:spPr>
        <p:txBody>
          <a:bodyPr>
            <a:noAutofit/>
          </a:bodyPr>
          <a:lstStyle>
            <a:lvl1pPr marL="122400" indent="-122400">
              <a:lnSpc>
                <a:spcPts val="2000"/>
              </a:lnSpc>
              <a:defRPr sz="1600" kern="0" spc="-20">
                <a:solidFill>
                  <a:schemeClr val="tx1"/>
                </a:solidFill>
              </a:defRPr>
            </a:lvl1pPr>
            <a:lvl2pPr marL="248400" indent="-122400">
              <a:lnSpc>
                <a:spcPts val="1600"/>
              </a:lnSpc>
              <a:defRPr sz="1400" kern="0" spc="-2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First level bulleted text is </a:t>
            </a:r>
            <a:br>
              <a:rPr lang="en-US" dirty="0"/>
            </a:br>
            <a:r>
              <a:rPr lang="en-US" dirty="0"/>
              <a:t>Arial 16 pt.</a:t>
            </a:r>
          </a:p>
          <a:p>
            <a:pPr lvl="1"/>
            <a:r>
              <a:rPr lang="en-US" dirty="0"/>
              <a:t>Second level text (press tab key) </a:t>
            </a:r>
            <a:br>
              <a:rPr lang="en-US" dirty="0"/>
            </a:br>
            <a:r>
              <a:rPr lang="en-US" dirty="0"/>
              <a:t>is 14 pt.</a:t>
            </a:r>
          </a:p>
          <a:p>
            <a:r>
              <a:rPr lang="en-US" dirty="0"/>
              <a:t>Arial is the only font used </a:t>
            </a:r>
            <a:br>
              <a:rPr lang="en-US" dirty="0"/>
            </a:br>
            <a:r>
              <a:rPr lang="en-US" dirty="0"/>
              <a:t>in the template</a:t>
            </a:r>
          </a:p>
        </p:txBody>
      </p:sp>
    </p:spTree>
    <p:extLst>
      <p:ext uri="{BB962C8B-B14F-4D97-AF65-F5344CB8AC3E}">
        <p14:creationId xmlns:p14="http://schemas.microsoft.com/office/powerpoint/2010/main" val="289106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Only_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56539" y="176071"/>
            <a:ext cx="10837164" cy="726454"/>
          </a:xfrm>
          <a:prstGeom prst="rect">
            <a:avLst/>
          </a:prstGeom>
        </p:spPr>
        <p:txBody>
          <a:bodyPr anchor="ctr" anchorCtr="0">
            <a:noAutofit/>
          </a:bodyPr>
          <a:lstStyle>
            <a:lvl1pPr>
              <a:defRPr sz="3400" b="1" kern="0" spc="-50" baseline="0">
                <a:solidFill>
                  <a:srgbClr val="000000"/>
                </a:solidFill>
                <a:latin typeface="+mj-lt"/>
                <a:ea typeface="Inter" panose="020B0502030000000004" pitchFamily="34" charset="0"/>
              </a:defRPr>
            </a:lvl1pPr>
          </a:lstStyle>
          <a:p>
            <a:r>
              <a:rPr lang="en-US" dirty="0"/>
              <a:t>Slide Title</a:t>
            </a:r>
          </a:p>
        </p:txBody>
      </p:sp>
      <p:sp>
        <p:nvSpPr>
          <p:cNvPr id="5" name="Text Placeholder 3">
            <a:extLst>
              <a:ext uri="{FF2B5EF4-FFF2-40B4-BE49-F238E27FC236}">
                <a16:creationId xmlns:a16="http://schemas.microsoft.com/office/drawing/2014/main" id="{0ACD1723-A3BC-E04D-BD8A-0A2217338D00}"/>
              </a:ext>
            </a:extLst>
          </p:cNvPr>
          <p:cNvSpPr>
            <a:spLocks noGrp="1"/>
          </p:cNvSpPr>
          <p:nvPr>
            <p:ph type="body" sz="quarter" idx="15"/>
          </p:nvPr>
        </p:nvSpPr>
        <p:spPr>
          <a:xfrm>
            <a:off x="254078" y="804705"/>
            <a:ext cx="10841038" cy="413335"/>
          </a:xfrm>
          <a:prstGeom prst="rect">
            <a:avLst/>
          </a:prstGeom>
        </p:spPr>
        <p:txBody>
          <a:bodyPr anchor="t"/>
          <a:lstStyle>
            <a:lvl1pPr marL="0" indent="0">
              <a:buNone/>
              <a:defRPr sz="2000" kern="0" spc="-30" baseline="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Tree>
    <p:extLst>
      <p:ext uri="{BB962C8B-B14F-4D97-AF65-F5344CB8AC3E}">
        <p14:creationId xmlns:p14="http://schemas.microsoft.com/office/powerpoint/2010/main" val="319522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69B6F9-E215-3344-BA2B-BE27EDE1E6E8}"/>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62670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E79752-B1F1-7346-A6DB-8BF8980F8859}"/>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10" name="Rectangle 9">
            <a:extLst>
              <a:ext uri="{FF2B5EF4-FFF2-40B4-BE49-F238E27FC236}">
                <a16:creationId xmlns:a16="http://schemas.microsoft.com/office/drawing/2014/main" id="{E23D178B-7CD3-384F-B8E0-9BAFA865C639}"/>
              </a:ext>
            </a:extLst>
          </p:cNvPr>
          <p:cNvSpPr/>
          <p:nvPr userDrawn="1"/>
        </p:nvSpPr>
        <p:spPr>
          <a:xfrm>
            <a:off x="8412818" y="1712029"/>
            <a:ext cx="470593" cy="1707131"/>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1" name="Picture 10">
            <a:extLst>
              <a:ext uri="{FF2B5EF4-FFF2-40B4-BE49-F238E27FC236}">
                <a16:creationId xmlns:a16="http://schemas.microsoft.com/office/drawing/2014/main" id="{91DA104C-489B-5645-A6BD-2AECCE933518}"/>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5" name="Rectangle 4">
            <a:extLst>
              <a:ext uri="{FF2B5EF4-FFF2-40B4-BE49-F238E27FC236}">
                <a16:creationId xmlns:a16="http://schemas.microsoft.com/office/drawing/2014/main" id="{149CDAD4-8CD1-C94B-A9CC-8046006859AC}"/>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6" name="Title 1">
            <a:extLst>
              <a:ext uri="{FF2B5EF4-FFF2-40B4-BE49-F238E27FC236}">
                <a16:creationId xmlns:a16="http://schemas.microsoft.com/office/drawing/2014/main" id="{C34D06F3-8B7C-7A42-8C03-EC8C642428D7}"/>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dirty="0"/>
              <a:t>Section Header 2</a:t>
            </a:r>
          </a:p>
        </p:txBody>
      </p:sp>
      <p:sp>
        <p:nvSpPr>
          <p:cNvPr id="9" name="Subtitle 2">
            <a:extLst>
              <a:ext uri="{FF2B5EF4-FFF2-40B4-BE49-F238E27FC236}">
                <a16:creationId xmlns:a16="http://schemas.microsoft.com/office/drawing/2014/main" id="{435F4C80-9FF9-E143-B52B-51880FEE6A6E}"/>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7" name="Picture 6">
            <a:extLst>
              <a:ext uri="{FF2B5EF4-FFF2-40B4-BE49-F238E27FC236}">
                <a16:creationId xmlns:a16="http://schemas.microsoft.com/office/drawing/2014/main" id="{68AD7EBD-E632-5949-99DA-EFB68C157FAC}"/>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8C786DED-EF6A-7142-AF1D-FFA8171EAB26}"/>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935F58C8-3EB0-EB45-B464-FCA88D948883}"/>
              </a:ext>
            </a:extLst>
          </p:cNvPr>
          <p:cNvSpPr/>
          <p:nvPr userDrawn="1"/>
        </p:nvSpPr>
        <p:spPr>
          <a:xfrm>
            <a:off x="10008674" y="38873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AFA58B45-CD47-534B-838F-BE5D87737B80}"/>
              </a:ext>
            </a:extLst>
          </p:cNvPr>
          <p:cNvSpPr/>
          <p:nvPr userDrawn="1"/>
        </p:nvSpPr>
        <p:spPr>
          <a:xfrm>
            <a:off x="11181285" y="2103602"/>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FA3A8348-31F9-7E4E-9FCE-3EC03B020C2A}"/>
              </a:ext>
            </a:extLst>
          </p:cNvPr>
          <p:cNvSpPr/>
          <p:nvPr userDrawn="1"/>
        </p:nvSpPr>
        <p:spPr>
          <a:xfrm>
            <a:off x="9661926" y="225084"/>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40953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E2E2F9-8754-024F-8BBA-BD67736F58B7}"/>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10" name="Rectangle 9">
            <a:extLst>
              <a:ext uri="{FF2B5EF4-FFF2-40B4-BE49-F238E27FC236}">
                <a16:creationId xmlns:a16="http://schemas.microsoft.com/office/drawing/2014/main" id="{FD46885E-3E3D-2243-B408-C9F9E1170D8D}"/>
              </a:ext>
            </a:extLst>
          </p:cNvPr>
          <p:cNvSpPr/>
          <p:nvPr userDrawn="1"/>
        </p:nvSpPr>
        <p:spPr>
          <a:xfrm>
            <a:off x="8086130" y="5101687"/>
            <a:ext cx="1010715" cy="595309"/>
          </a:xfrm>
          <a:prstGeom prst="rect">
            <a:avLst/>
          </a:prstGeom>
          <a:gradFill>
            <a:gsLst>
              <a:gs pos="0">
                <a:schemeClr val="accent4"/>
              </a:gs>
              <a:gs pos="100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11" name="Picture 10">
            <a:extLst>
              <a:ext uri="{FF2B5EF4-FFF2-40B4-BE49-F238E27FC236}">
                <a16:creationId xmlns:a16="http://schemas.microsoft.com/office/drawing/2014/main" id="{9E7B2188-C905-524B-9420-86971C085FD1}"/>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7" name="Rectangle 6">
            <a:extLst>
              <a:ext uri="{FF2B5EF4-FFF2-40B4-BE49-F238E27FC236}">
                <a16:creationId xmlns:a16="http://schemas.microsoft.com/office/drawing/2014/main" id="{B03424BA-A3CC-CB4A-9699-EB92FA1B5186}"/>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 name="Title 1">
            <a:extLst>
              <a:ext uri="{FF2B5EF4-FFF2-40B4-BE49-F238E27FC236}">
                <a16:creationId xmlns:a16="http://schemas.microsoft.com/office/drawing/2014/main" id="{546449A0-F2BF-FD42-8550-0C46C85859CF}"/>
              </a:ext>
            </a:extLst>
          </p:cNvPr>
          <p:cNvSpPr>
            <a:spLocks noGrp="1"/>
          </p:cNvSpPr>
          <p:nvPr>
            <p:ph type="ctrTitle" hasCustomPrompt="1"/>
          </p:nvPr>
        </p:nvSpPr>
        <p:spPr>
          <a:xfrm>
            <a:off x="253985" y="1835255"/>
            <a:ext cx="8337506" cy="1534889"/>
          </a:xfrm>
          <a:prstGeom prst="rect">
            <a:avLst/>
          </a:prstGeom>
        </p:spPr>
        <p:txBody>
          <a:bodyPr anchor="b" anchorCtr="0">
            <a:noAutofit/>
          </a:bodyPr>
          <a:lstStyle>
            <a:lvl1pPr algn="l">
              <a:defRPr sz="4400" b="1" kern="1000" spc="0" baseline="0">
                <a:solidFill>
                  <a:srgbClr val="000000"/>
                </a:solidFill>
                <a:latin typeface="+mj-lt"/>
                <a:ea typeface="Inter" panose="020B0502030000000004" pitchFamily="34" charset="0"/>
              </a:defRPr>
            </a:lvl1pPr>
          </a:lstStyle>
          <a:p>
            <a:r>
              <a:rPr lang="en-US" dirty="0"/>
              <a:t>Section Header 3</a:t>
            </a:r>
          </a:p>
        </p:txBody>
      </p:sp>
      <p:sp>
        <p:nvSpPr>
          <p:cNvPr id="6" name="Subtitle 2">
            <a:extLst>
              <a:ext uri="{FF2B5EF4-FFF2-40B4-BE49-F238E27FC236}">
                <a16:creationId xmlns:a16="http://schemas.microsoft.com/office/drawing/2014/main" id="{9DA78A3D-81C9-8B4E-B2DF-2ACDDB7602FF}"/>
              </a:ext>
            </a:extLst>
          </p:cNvPr>
          <p:cNvSpPr>
            <a:spLocks noGrp="1"/>
          </p:cNvSpPr>
          <p:nvPr>
            <p:ph type="subTitle" idx="1" hasCustomPrompt="1"/>
          </p:nvPr>
        </p:nvSpPr>
        <p:spPr>
          <a:xfrm>
            <a:off x="253985" y="3510178"/>
            <a:ext cx="7596188" cy="830122"/>
          </a:xfrm>
          <a:prstGeom prst="rect">
            <a:avLst/>
          </a:prstGeom>
        </p:spPr>
        <p:txBody>
          <a:bodyPr wrap="square">
            <a:noAutofit/>
          </a:bodyPr>
          <a:lstStyle>
            <a:lvl1pPr marL="0" indent="0" algn="l">
              <a:buNone/>
              <a:defRPr sz="2000" kern="1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Lorem Ipsum</a:t>
            </a:r>
          </a:p>
        </p:txBody>
      </p:sp>
      <p:pic>
        <p:nvPicPr>
          <p:cNvPr id="8" name="Picture 7">
            <a:extLst>
              <a:ext uri="{FF2B5EF4-FFF2-40B4-BE49-F238E27FC236}">
                <a16:creationId xmlns:a16="http://schemas.microsoft.com/office/drawing/2014/main" id="{84B1AE43-D0B7-474B-93DC-5F8932F4C2F7}"/>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6B298258-D5EB-964A-86E0-A9B74798DE61}"/>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CE4915DB-A7BA-DE4C-B1AF-30C990D6649D}"/>
              </a:ext>
            </a:extLst>
          </p:cNvPr>
          <p:cNvSpPr/>
          <p:nvPr userDrawn="1"/>
        </p:nvSpPr>
        <p:spPr>
          <a:xfrm>
            <a:off x="10494446" y="508597"/>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 name="Rectangle 14">
            <a:extLst>
              <a:ext uri="{FF2B5EF4-FFF2-40B4-BE49-F238E27FC236}">
                <a16:creationId xmlns:a16="http://schemas.microsoft.com/office/drawing/2014/main" id="{77A339B7-AC8A-454E-BFF4-9E0FFC83F2BD}"/>
              </a:ext>
            </a:extLst>
          </p:cNvPr>
          <p:cNvSpPr/>
          <p:nvPr userDrawn="1"/>
        </p:nvSpPr>
        <p:spPr>
          <a:xfrm>
            <a:off x="10075192"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Rectangle 15">
            <a:extLst>
              <a:ext uri="{FF2B5EF4-FFF2-40B4-BE49-F238E27FC236}">
                <a16:creationId xmlns:a16="http://schemas.microsoft.com/office/drawing/2014/main" id="{D7B9A7DD-F846-BF42-B3F9-E99EF638F292}"/>
              </a:ext>
            </a:extLst>
          </p:cNvPr>
          <p:cNvSpPr/>
          <p:nvPr userDrawn="1"/>
        </p:nvSpPr>
        <p:spPr>
          <a:xfrm>
            <a:off x="11673043" y="1136271"/>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Tree>
    <p:extLst>
      <p:ext uri="{BB962C8B-B14F-4D97-AF65-F5344CB8AC3E}">
        <p14:creationId xmlns:p14="http://schemas.microsoft.com/office/powerpoint/2010/main" val="9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userDrawn="1">
          <p15:clr>
            <a:srgbClr val="FBAE40"/>
          </p15:clr>
        </p15:guide>
        <p15:guide id="3" pos="114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914400"/>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893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5778" y="1700784"/>
            <a:ext cx="10841372" cy="4351338"/>
          </a:xfrm>
          <a:prstGeom prst="rect">
            <a:avLst/>
          </a:prstGeom>
        </p:spPr>
        <p:txBody>
          <a:bodyPr>
            <a:noAutofit/>
          </a:bodyPr>
          <a:lstStyle>
            <a:lvl1pPr>
              <a:lnSpc>
                <a:spcPct val="90000"/>
              </a:lnSpc>
              <a:spcBef>
                <a:spcPts val="1400"/>
              </a:spcBef>
              <a:defRPr sz="2200" baseline="0">
                <a:solidFill>
                  <a:srgbClr val="000000"/>
                </a:solidFill>
                <a:latin typeface="+mn-lt"/>
                <a:ea typeface="Inter" panose="020B0502030000000004" pitchFamily="34" charset="0"/>
              </a:defRPr>
            </a:lvl1pPr>
            <a:lvl2pPr>
              <a:lnSpc>
                <a:spcPct val="90000"/>
              </a:lnSpc>
              <a:spcBef>
                <a:spcPts val="900"/>
              </a:spcBef>
              <a:defRPr sz="1800" baseline="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265778"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858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userDrawn="1">
          <p15:clr>
            <a:srgbClr val="FBAE40"/>
          </p15:clr>
        </p15:guide>
        <p15:guide id="2" orient="horz" pos="41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53744" y="1602429"/>
            <a:ext cx="10841372" cy="4351338"/>
          </a:xfrm>
          <a:prstGeom prst="rect">
            <a:avLst/>
          </a:prstGeom>
        </p:spPr>
        <p:txBody>
          <a:bodyPr>
            <a:noAutofit/>
          </a:bodyPr>
          <a:lstStyle>
            <a:lvl1pPr>
              <a:lnSpc>
                <a:spcPct val="90000"/>
              </a:lnSpc>
              <a:spcBef>
                <a:spcPts val="1400"/>
              </a:spcBef>
              <a:defRPr sz="2200">
                <a:solidFill>
                  <a:srgbClr val="000000"/>
                </a:solidFill>
                <a:latin typeface="+mn-lt"/>
                <a:ea typeface="Inter" panose="020B0502030000000004" pitchFamily="34" charset="0"/>
              </a:defRPr>
            </a:lvl1pPr>
            <a:lvl2pPr>
              <a:lnSpc>
                <a:spcPct val="90000"/>
              </a:lnSpc>
              <a:spcBef>
                <a:spcPts val="900"/>
              </a:spcBef>
              <a:defRPr sz="18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254078" y="90227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5" name="Title 1">
            <a:extLst>
              <a:ext uri="{FF2B5EF4-FFF2-40B4-BE49-F238E27FC236}">
                <a16:creationId xmlns:a16="http://schemas.microsoft.com/office/drawing/2014/main" id="{05DD4CF1-882B-EA45-BAB0-DC78082DF97D}"/>
              </a:ext>
            </a:extLst>
          </p:cNvPr>
          <p:cNvSpPr>
            <a:spLocks noGrp="1"/>
          </p:cNvSpPr>
          <p:nvPr>
            <p:ph type="title" hasCustomPrompt="1"/>
          </p:nvPr>
        </p:nvSpPr>
        <p:spPr>
          <a:xfrm>
            <a:off x="257952" y="178123"/>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286102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No Bulle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69986" y="1292482"/>
            <a:ext cx="10831293" cy="4383087"/>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5" name="Title 1">
            <a:extLst>
              <a:ext uri="{FF2B5EF4-FFF2-40B4-BE49-F238E27FC236}">
                <a16:creationId xmlns:a16="http://schemas.microsoft.com/office/drawing/2014/main" id="{79D802AB-3C2E-3944-BC7A-D225AD299128}"/>
              </a:ext>
            </a:extLst>
          </p:cNvPr>
          <p:cNvSpPr>
            <a:spLocks noGrp="1"/>
          </p:cNvSpPr>
          <p:nvPr>
            <p:ph type="title" hasCustomPrompt="1"/>
          </p:nvPr>
        </p:nvSpPr>
        <p:spPr>
          <a:xfrm>
            <a:off x="269986"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14776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Rectangle 26">
            <a:extLst>
              <a:ext uri="{FF2B5EF4-FFF2-40B4-BE49-F238E27FC236}">
                <a16:creationId xmlns:a16="http://schemas.microsoft.com/office/drawing/2014/main" id="{B5346728-1A43-46F3-94F0-8646875C0BA6}"/>
              </a:ext>
            </a:extLst>
          </p:cNvPr>
          <p:cNvSpPr>
            <a:spLocks noChangeArrowheads="1"/>
          </p:cNvSpPr>
          <p:nvPr userDrawn="1"/>
        </p:nvSpPr>
        <p:spPr bwMode="black">
          <a:xfrm>
            <a:off x="11570075" y="6388862"/>
            <a:ext cx="372187" cy="276985"/>
          </a:xfrm>
          <a:prstGeom prst="rect">
            <a:avLst/>
          </a:prstGeom>
        </p:spPr>
        <p:txBody>
          <a:bodyPr/>
          <a:lstStyle/>
          <a:p>
            <a:pPr lvl="0" algn="r"/>
            <a:fld id="{5266C0E3-FCB2-4D10-9980-6DFC0D8FABCB}" type="slidenum">
              <a:rPr lang="en-US" sz="1100">
                <a:solidFill>
                  <a:srgbClr val="FF0000"/>
                </a:solidFill>
              </a:rPr>
              <a:pPr lvl="0" algn="r"/>
              <a:t>‹#›</a:t>
            </a:fld>
            <a:endParaRPr lang="en-US" sz="1100" dirty="0">
              <a:solidFill>
                <a:srgbClr val="FF0000"/>
              </a:solidFill>
            </a:endParaRPr>
          </a:p>
        </p:txBody>
      </p:sp>
      <p:pic>
        <p:nvPicPr>
          <p:cNvPr id="5" name="Picture 4">
            <a:extLst>
              <a:ext uri="{FF2B5EF4-FFF2-40B4-BE49-F238E27FC236}">
                <a16:creationId xmlns:a16="http://schemas.microsoft.com/office/drawing/2014/main" id="{B6E073C5-BADD-D444-8CA8-8E20906A9C2D}"/>
              </a:ext>
            </a:extLst>
          </p:cNvPr>
          <p:cNvPicPr>
            <a:picLocks noChangeAspect="1"/>
          </p:cNvPicPr>
          <p:nvPr userDrawn="1"/>
        </p:nvPicPr>
        <p:blipFill>
          <a:blip r:embed="rId28"/>
          <a:stretch>
            <a:fillRect/>
          </a:stretch>
        </p:blipFill>
        <p:spPr>
          <a:xfrm>
            <a:off x="365363" y="6400800"/>
            <a:ext cx="278208" cy="199423"/>
          </a:xfrm>
          <a:prstGeom prst="rect">
            <a:avLst/>
          </a:prstGeom>
        </p:spPr>
      </p:pic>
      <p:sp>
        <p:nvSpPr>
          <p:cNvPr id="9" name="TextBox 8">
            <a:extLst>
              <a:ext uri="{FF2B5EF4-FFF2-40B4-BE49-F238E27FC236}">
                <a16:creationId xmlns:a16="http://schemas.microsoft.com/office/drawing/2014/main" id="{382FAB0E-0D04-4245-92D3-1C9E21FDA85E}"/>
              </a:ext>
            </a:extLst>
          </p:cNvPr>
          <p:cNvSpPr txBox="1"/>
          <p:nvPr userDrawn="1"/>
        </p:nvSpPr>
        <p:spPr>
          <a:xfrm>
            <a:off x="5059901" y="6418863"/>
            <a:ext cx="1988045" cy="216982"/>
          </a:xfrm>
          <a:prstGeom prst="rect">
            <a:avLst/>
          </a:prstGeom>
          <a:noFill/>
        </p:spPr>
        <p:txBody>
          <a:bodyPr wrap="none" rtlCol="0">
            <a:spAutoFit/>
          </a:bodyPr>
          <a:lstStyle/>
          <a:p>
            <a:pPr algn="l" defTabSz="457189">
              <a:lnSpc>
                <a:spcPct val="90000"/>
              </a:lnSpc>
              <a:spcBef>
                <a:spcPts val="300"/>
              </a:spcBef>
            </a:pPr>
            <a:r>
              <a:rPr lang="en-US" sz="900" dirty="0">
                <a:solidFill>
                  <a:srgbClr val="000000"/>
                </a:solidFill>
                <a:latin typeface="+mj-lt"/>
                <a:ea typeface="Inter" panose="020B0502030000000004" pitchFamily="34" charset="0"/>
                <a:cs typeface="Arial" panose="020B0604020202020204" pitchFamily="34" charset="0"/>
              </a:rPr>
              <a:t>© Fortinet Inc. All Rights Reserved.</a:t>
            </a:r>
          </a:p>
        </p:txBody>
      </p:sp>
      <p:pic>
        <p:nvPicPr>
          <p:cNvPr id="6" name="Picture 5">
            <a:extLst>
              <a:ext uri="{FF2B5EF4-FFF2-40B4-BE49-F238E27FC236}">
                <a16:creationId xmlns:a16="http://schemas.microsoft.com/office/drawing/2014/main" id="{DAF13C7A-2ACA-3145-8E42-86979311783B}"/>
              </a:ext>
            </a:extLst>
          </p:cNvPr>
          <p:cNvPicPr>
            <a:picLocks noChangeAspect="1"/>
          </p:cNvPicPr>
          <p:nvPr userDrawn="1"/>
        </p:nvPicPr>
        <p:blipFill>
          <a:blip r:embed="rId29"/>
          <a:stretch>
            <a:fillRect/>
          </a:stretch>
        </p:blipFill>
        <p:spPr>
          <a:xfrm flipH="1" flipV="1">
            <a:off x="11216640" y="0"/>
            <a:ext cx="975360" cy="225084"/>
          </a:xfrm>
          <a:prstGeom prst="rect">
            <a:avLst/>
          </a:prstGeom>
        </p:spPr>
      </p:pic>
    </p:spTree>
    <p:extLst>
      <p:ext uri="{BB962C8B-B14F-4D97-AF65-F5344CB8AC3E}">
        <p14:creationId xmlns:p14="http://schemas.microsoft.com/office/powerpoint/2010/main" val="3227409675"/>
      </p:ext>
    </p:extLst>
  </p:cSld>
  <p:clrMap bg1="lt1" tx1="dk1" bg2="lt2" tx2="dk2" accent1="accent1" accent2="accent2" accent3="accent3" accent4="accent4" accent5="accent5" accent6="accent6" hlink="hlink" folHlink="folHlink"/>
  <p:sldLayoutIdLst>
    <p:sldLayoutId id="2147483756" r:id="rId1"/>
    <p:sldLayoutId id="2147483719" r:id="rId2"/>
    <p:sldLayoutId id="2147483720" r:id="rId3"/>
    <p:sldLayoutId id="2147483721" r:id="rId4"/>
    <p:sldLayoutId id="2147483661" r:id="rId5"/>
    <p:sldLayoutId id="2147483732" r:id="rId6"/>
    <p:sldLayoutId id="2147483726" r:id="rId7"/>
    <p:sldLayoutId id="2147483730" r:id="rId8"/>
    <p:sldLayoutId id="2147483658" r:id="rId9"/>
    <p:sldLayoutId id="2147483727" r:id="rId10"/>
    <p:sldLayoutId id="2147483659" r:id="rId11"/>
    <p:sldLayoutId id="2147483708" r:id="rId12"/>
    <p:sldLayoutId id="2147483660" r:id="rId13"/>
    <p:sldLayoutId id="2147483705" r:id="rId14"/>
    <p:sldLayoutId id="2147483707" r:id="rId15"/>
    <p:sldLayoutId id="2147483710" r:id="rId16"/>
    <p:sldLayoutId id="2147483711" r:id="rId17"/>
    <p:sldLayoutId id="2147483714" r:id="rId18"/>
    <p:sldLayoutId id="2147483716" r:id="rId19"/>
    <p:sldLayoutId id="2147483718" r:id="rId20"/>
    <p:sldLayoutId id="2147483759" r:id="rId21"/>
    <p:sldLayoutId id="2147483760" r:id="rId22"/>
    <p:sldLayoutId id="2147483761" r:id="rId23"/>
    <p:sldLayoutId id="2147483762" r:id="rId24"/>
    <p:sldLayoutId id="2147483763" r:id="rId25"/>
    <p:sldLayoutId id="214748376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160" userDrawn="1">
          <p15:clr>
            <a:srgbClr val="5ACBF0"/>
          </p15:clr>
        </p15:guide>
        <p15:guide id="3" pos="216" userDrawn="1">
          <p15:clr>
            <a:srgbClr val="5ACBF0"/>
          </p15:clr>
        </p15:guide>
        <p15:guide id="4" pos="7464" userDrawn="1">
          <p15:clr>
            <a:srgbClr val="5ACBF0"/>
          </p15:clr>
        </p15:guide>
        <p15:guide id="5" orient="horz" pos="840" userDrawn="1">
          <p15:clr>
            <a:srgbClr val="5ACBF0"/>
          </p15:clr>
        </p15:guide>
        <p15:guide id="6" orient="horz" pos="1864" userDrawn="1">
          <p15:clr>
            <a:srgbClr val="5ACBF0"/>
          </p15:clr>
        </p15:guide>
        <p15:guide id="7" orient="horz" pos="2886" userDrawn="1">
          <p15:clr>
            <a:srgbClr val="5ACBF0"/>
          </p15:clr>
        </p15:guide>
        <p15:guide id="8" orient="horz" pos="3893" userDrawn="1">
          <p15:clr>
            <a:srgbClr val="5ACBF0"/>
          </p15:clr>
        </p15:guide>
        <p15:guide id="9" pos="1498" userDrawn="1">
          <p15:clr>
            <a:srgbClr val="5ACBF0"/>
          </p15:clr>
        </p15:guide>
        <p15:guide id="10" pos="1600" userDrawn="1">
          <p15:clr>
            <a:srgbClr val="5ACBF0"/>
          </p15:clr>
        </p15:guide>
        <p15:guide id="11" pos="2644" userDrawn="1">
          <p15:clr>
            <a:srgbClr val="5ACBF0"/>
          </p15:clr>
        </p15:guide>
        <p15:guide id="12" pos="2747" userDrawn="1">
          <p15:clr>
            <a:srgbClr val="5ACBF0"/>
          </p15:clr>
        </p15:guide>
        <p15:guide id="13" pos="3792" userDrawn="1">
          <p15:clr>
            <a:srgbClr val="5ACBF0"/>
          </p15:clr>
        </p15:guide>
        <p15:guide id="14" pos="3888" userDrawn="1">
          <p15:clr>
            <a:srgbClr val="5ACBF0"/>
          </p15:clr>
        </p15:guide>
        <p15:guide id="15" pos="4934" userDrawn="1">
          <p15:clr>
            <a:srgbClr val="5ACBF0"/>
          </p15:clr>
        </p15:guide>
        <p15:guide id="16" pos="5034" userDrawn="1">
          <p15:clr>
            <a:srgbClr val="5ACBF0"/>
          </p15:clr>
        </p15:guide>
        <p15:guide id="17" pos="6081" userDrawn="1">
          <p15:clr>
            <a:srgbClr val="5ACBF0"/>
          </p15:clr>
        </p15:guide>
        <p15:guide id="18" pos="6183"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6.emf"/><Relationship Id="rId7" Type="http://schemas.openxmlformats.org/officeDocument/2006/relationships/image" Target="../media/image50.png"/><Relationship Id="rId12" Type="http://schemas.openxmlformats.org/officeDocument/2006/relationships/hyperlink" Target="https://docs.fortinet.com/document/fortiweb/6.3.9/cli-reference/300895/system-icapserver"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9.emf"/><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svg"/><Relationship Id="rId4" Type="http://schemas.openxmlformats.org/officeDocument/2006/relationships/image" Target="../media/image47.emf"/><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8.svg"/><Relationship Id="rId5" Type="http://schemas.openxmlformats.org/officeDocument/2006/relationships/image" Target="../media/image50.png"/><Relationship Id="rId10" Type="http://schemas.openxmlformats.org/officeDocument/2006/relationships/image" Target="../media/image52.svg"/><Relationship Id="rId4" Type="http://schemas.openxmlformats.org/officeDocument/2006/relationships/image" Target="../media/image57.sv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18" Type="http://schemas.openxmlformats.org/officeDocument/2006/relationships/image" Target="../media/image76.emf"/><Relationship Id="rId3" Type="http://schemas.openxmlformats.org/officeDocument/2006/relationships/image" Target="../media/image61.emf"/><Relationship Id="rId7" Type="http://schemas.openxmlformats.org/officeDocument/2006/relationships/image" Target="../media/image65.emf"/><Relationship Id="rId12" Type="http://schemas.openxmlformats.org/officeDocument/2006/relationships/image" Target="../media/image70.emf"/><Relationship Id="rId17" Type="http://schemas.openxmlformats.org/officeDocument/2006/relationships/image" Target="../media/image75.emf"/><Relationship Id="rId2" Type="http://schemas.openxmlformats.org/officeDocument/2006/relationships/notesSlide" Target="../notesSlides/notesSlide16.xml"/><Relationship Id="rId16" Type="http://schemas.openxmlformats.org/officeDocument/2006/relationships/image" Target="../media/image74.emf"/><Relationship Id="rId20" Type="http://schemas.openxmlformats.org/officeDocument/2006/relationships/image" Target="../media/image78.emf"/><Relationship Id="rId1" Type="http://schemas.openxmlformats.org/officeDocument/2006/relationships/slideLayout" Target="../slideLayouts/slideLayout5.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5" Type="http://schemas.openxmlformats.org/officeDocument/2006/relationships/image" Target="../media/image73.emf"/><Relationship Id="rId10" Type="http://schemas.openxmlformats.org/officeDocument/2006/relationships/image" Target="../media/image68.emf"/><Relationship Id="rId19" Type="http://schemas.openxmlformats.org/officeDocument/2006/relationships/image" Target="../media/image77.emf"/><Relationship Id="rId4" Type="http://schemas.openxmlformats.org/officeDocument/2006/relationships/image" Target="../media/image62.emf"/><Relationship Id="rId9" Type="http://schemas.openxmlformats.org/officeDocument/2006/relationships/image" Target="../media/image67.emf"/><Relationship Id="rId14" Type="http://schemas.openxmlformats.org/officeDocument/2006/relationships/image" Target="../media/image7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E840FC-CAE3-6142-80B0-056203A01EF0}"/>
              </a:ext>
            </a:extLst>
          </p:cNvPr>
          <p:cNvSpPr/>
          <p:nvPr/>
        </p:nvSpPr>
        <p:spPr>
          <a:xfrm>
            <a:off x="509408" y="3975970"/>
            <a:ext cx="5506382" cy="1569660"/>
          </a:xfrm>
          <a:prstGeom prst="rect">
            <a:avLst/>
          </a:prstGeom>
        </p:spPr>
        <p:txBody>
          <a:bodyPr wrap="square">
            <a:spAutoFit/>
          </a:bodyPr>
          <a:lstStyle/>
          <a:p>
            <a:r>
              <a:rPr lang="ru-RU" sz="2400" b="1" dirty="0">
                <a:latin typeface="Inter" panose="020B0502030000000004" pitchFamily="34" charset="0"/>
                <a:ea typeface="Inter" panose="020B0502030000000004" pitchFamily="34" charset="0"/>
                <a:cs typeface="Inter" panose="020B0502030000000004" pitchFamily="34" charset="0"/>
              </a:rPr>
              <a:t>Использование искусственного интеллекта </a:t>
            </a:r>
            <a:r>
              <a:rPr lang="en-CA" sz="2400" b="1" dirty="0" err="1">
                <a:latin typeface="Inter" panose="020B0502030000000004" pitchFamily="34" charset="0"/>
                <a:ea typeface="Inter" panose="020B0502030000000004" pitchFamily="34" charset="0"/>
                <a:cs typeface="Inter" panose="020B0502030000000004" pitchFamily="34" charset="0"/>
              </a:rPr>
              <a:t>FortiAI</a:t>
            </a:r>
            <a:r>
              <a:rPr lang="en-CA" sz="2400" b="1" dirty="0">
                <a:latin typeface="Inter" panose="020B0502030000000004" pitchFamily="34" charset="0"/>
                <a:ea typeface="Inter" panose="020B0502030000000004" pitchFamily="34" charset="0"/>
                <a:cs typeface="Inter" panose="020B0502030000000004" pitchFamily="34" charset="0"/>
              </a:rPr>
              <a:t> </a:t>
            </a:r>
            <a:r>
              <a:rPr lang="ru-RU" sz="2400" b="1" dirty="0">
                <a:latin typeface="Inter" panose="020B0502030000000004" pitchFamily="34" charset="0"/>
                <a:ea typeface="Inter" panose="020B0502030000000004" pitchFamily="34" charset="0"/>
                <a:cs typeface="Inter" panose="020B0502030000000004" pitchFamily="34" charset="0"/>
              </a:rPr>
              <a:t>для противодействия известным и неизвестным угрозам </a:t>
            </a:r>
            <a:endParaRPr lang="en-US" sz="2400" b="1" dirty="0">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131267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BF41E-01CC-0C41-A35E-3EC5BB0F6CDA}"/>
              </a:ext>
            </a:extLst>
          </p:cNvPr>
          <p:cNvSpPr>
            <a:spLocks noGrp="1"/>
          </p:cNvSpPr>
          <p:nvPr>
            <p:ph type="title"/>
          </p:nvPr>
        </p:nvSpPr>
        <p:spPr/>
        <p:txBody>
          <a:bodyPr/>
          <a:lstStyle/>
          <a:p>
            <a:r>
              <a:rPr lang="en-US" dirty="0" err="1"/>
              <a:t>FortiAI</a:t>
            </a:r>
            <a:endParaRPr lang="en-US" dirty="0"/>
          </a:p>
        </p:txBody>
      </p:sp>
      <p:sp>
        <p:nvSpPr>
          <p:cNvPr id="5" name="Text Placeholder 4">
            <a:extLst>
              <a:ext uri="{FF2B5EF4-FFF2-40B4-BE49-F238E27FC236}">
                <a16:creationId xmlns:a16="http://schemas.microsoft.com/office/drawing/2014/main" id="{A5AD7335-BF96-EF47-B1E8-913CF9701427}"/>
              </a:ext>
            </a:extLst>
          </p:cNvPr>
          <p:cNvSpPr>
            <a:spLocks noGrp="1"/>
          </p:cNvSpPr>
          <p:nvPr>
            <p:ph type="body" sz="quarter" idx="15"/>
          </p:nvPr>
        </p:nvSpPr>
        <p:spPr>
          <a:xfrm>
            <a:off x="254078" y="804705"/>
            <a:ext cx="3668681" cy="413335"/>
          </a:xfrm>
        </p:spPr>
        <p:txBody>
          <a:bodyPr/>
          <a:lstStyle/>
          <a:p>
            <a:r>
              <a:rPr lang="en-US" dirty="0"/>
              <a:t>Malware Detection Workflow</a:t>
            </a:r>
          </a:p>
          <a:p>
            <a:endParaRPr lang="en-US" dirty="0"/>
          </a:p>
          <a:p>
            <a:endParaRPr lang="en-US" dirty="0"/>
          </a:p>
        </p:txBody>
      </p:sp>
      <p:grpSp>
        <p:nvGrpSpPr>
          <p:cNvPr id="21" name="Group 20">
            <a:extLst>
              <a:ext uri="{FF2B5EF4-FFF2-40B4-BE49-F238E27FC236}">
                <a16:creationId xmlns:a16="http://schemas.microsoft.com/office/drawing/2014/main" id="{3D0BE60E-6F04-5748-9ED3-8110A0CAA945}"/>
              </a:ext>
            </a:extLst>
          </p:cNvPr>
          <p:cNvGrpSpPr/>
          <p:nvPr/>
        </p:nvGrpSpPr>
        <p:grpSpPr>
          <a:xfrm>
            <a:off x="407937" y="2526448"/>
            <a:ext cx="2494089" cy="1363957"/>
            <a:chOff x="407937" y="2526448"/>
            <a:chExt cx="2494089" cy="1363957"/>
          </a:xfrm>
        </p:grpSpPr>
        <p:sp>
          <p:nvSpPr>
            <p:cNvPr id="19" name="Oval 18">
              <a:extLst>
                <a:ext uri="{FF2B5EF4-FFF2-40B4-BE49-F238E27FC236}">
                  <a16:creationId xmlns:a16="http://schemas.microsoft.com/office/drawing/2014/main" id="{7077983E-4050-724A-BBE8-C02EABF58C04}"/>
                </a:ext>
              </a:extLst>
            </p:cNvPr>
            <p:cNvSpPr/>
            <p:nvPr/>
          </p:nvSpPr>
          <p:spPr>
            <a:xfrm>
              <a:off x="431900" y="2526448"/>
              <a:ext cx="1363957" cy="136395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Text Placeholder 2">
              <a:extLst>
                <a:ext uri="{FF2B5EF4-FFF2-40B4-BE49-F238E27FC236}">
                  <a16:creationId xmlns:a16="http://schemas.microsoft.com/office/drawing/2014/main" id="{D66C7AA0-C466-F44A-B29C-5655468D0854}"/>
                </a:ext>
              </a:extLst>
            </p:cNvPr>
            <p:cNvSpPr txBox="1">
              <a:spLocks/>
            </p:cNvSpPr>
            <p:nvPr/>
          </p:nvSpPr>
          <p:spPr>
            <a:xfrm>
              <a:off x="407937" y="2663252"/>
              <a:ext cx="1411882" cy="536384"/>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0" spc="-5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ru-RU" sz="1200" dirty="0"/>
                <a:t>Файлы</a:t>
              </a:r>
              <a:r>
                <a:rPr lang="en-US" sz="1200" dirty="0">
                  <a:solidFill>
                    <a:schemeClr val="bg1"/>
                  </a:solidFill>
                </a:rPr>
                <a:t> </a:t>
              </a:r>
              <a:endParaRPr lang="en-US" sz="1000" b="0" dirty="0">
                <a:solidFill>
                  <a:schemeClr val="bg1"/>
                </a:solidFill>
              </a:endParaRPr>
            </a:p>
            <a:p>
              <a:pPr>
                <a:lnSpc>
                  <a:spcPct val="100000"/>
                </a:lnSpc>
              </a:pPr>
              <a:endParaRPr lang="en-US" sz="1200" dirty="0">
                <a:solidFill>
                  <a:schemeClr val="bg2"/>
                </a:solidFill>
              </a:endParaRPr>
            </a:p>
          </p:txBody>
        </p:sp>
        <p:sp>
          <p:nvSpPr>
            <p:cNvPr id="33" name="Right Arrow 32">
              <a:extLst>
                <a:ext uri="{FF2B5EF4-FFF2-40B4-BE49-F238E27FC236}">
                  <a16:creationId xmlns:a16="http://schemas.microsoft.com/office/drawing/2014/main" id="{A40248AC-4FBC-8240-894F-7C566F97C30B}"/>
                </a:ext>
              </a:extLst>
            </p:cNvPr>
            <p:cNvSpPr/>
            <p:nvPr/>
          </p:nvSpPr>
          <p:spPr>
            <a:xfrm>
              <a:off x="1803049" y="2686131"/>
              <a:ext cx="1098977" cy="1051252"/>
            </a:xfrm>
            <a:prstGeom prst="rightArrow">
              <a:avLst>
                <a:gd name="adj1" fmla="val 71648"/>
                <a:gd name="adj2" fmla="val 27556"/>
              </a:avLst>
            </a:prstGeom>
            <a:gradFill flip="none" rotWithShape="1">
              <a:gsLst>
                <a:gs pos="20000">
                  <a:schemeClr val="bg2"/>
                </a:gs>
                <a:gs pos="1000">
                  <a:schemeClr val="bg2">
                    <a:alpha val="0"/>
                  </a:schemeClr>
                </a:gs>
                <a:gs pos="100000">
                  <a:srgbClr val="6AD1E3"/>
                </a:gs>
              </a:gsLst>
              <a:lin ang="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138" name="Group 137">
              <a:extLst>
                <a:ext uri="{FF2B5EF4-FFF2-40B4-BE49-F238E27FC236}">
                  <a16:creationId xmlns:a16="http://schemas.microsoft.com/office/drawing/2014/main" id="{DCD1018E-9CBF-824D-A32B-A4C9DC009F31}"/>
                </a:ext>
              </a:extLst>
            </p:cNvPr>
            <p:cNvGrpSpPr/>
            <p:nvPr/>
          </p:nvGrpSpPr>
          <p:grpSpPr>
            <a:xfrm>
              <a:off x="2094129" y="2966635"/>
              <a:ext cx="332289" cy="501327"/>
              <a:chOff x="2543175" y="-1588"/>
              <a:chExt cx="5011738" cy="7561263"/>
            </a:xfrm>
            <a:solidFill>
              <a:schemeClr val="bg1"/>
            </a:solidFill>
          </p:grpSpPr>
          <p:sp>
            <p:nvSpPr>
              <p:cNvPr id="139" name="Freeform 1">
                <a:extLst>
                  <a:ext uri="{FF2B5EF4-FFF2-40B4-BE49-F238E27FC236}">
                    <a16:creationId xmlns:a16="http://schemas.microsoft.com/office/drawing/2014/main" id="{3B9B2B57-3192-8545-94CC-CC44372162A0}"/>
                  </a:ext>
                </a:extLst>
              </p:cNvPr>
              <p:cNvSpPr>
                <a:spLocks noChangeArrowheads="1"/>
              </p:cNvSpPr>
              <p:nvPr/>
            </p:nvSpPr>
            <p:spPr bwMode="auto">
              <a:xfrm>
                <a:off x="2543175" y="1524000"/>
                <a:ext cx="5011738" cy="617538"/>
              </a:xfrm>
              <a:custGeom>
                <a:avLst/>
                <a:gdLst>
                  <a:gd name="T0" fmla="*/ 13919 w 13920"/>
                  <a:gd name="T1" fmla="*/ 434 h 1716"/>
                  <a:gd name="T2" fmla="*/ 13919 w 13920"/>
                  <a:gd name="T3" fmla="*/ 434 h 1716"/>
                  <a:gd name="T4" fmla="*/ 13919 w 13920"/>
                  <a:gd name="T5" fmla="*/ 1303 h 1716"/>
                  <a:gd name="T6" fmla="*/ 13507 w 13920"/>
                  <a:gd name="T7" fmla="*/ 1715 h 1716"/>
                  <a:gd name="T8" fmla="*/ 413 w 13920"/>
                  <a:gd name="T9" fmla="*/ 1715 h 1716"/>
                  <a:gd name="T10" fmla="*/ 0 w 13920"/>
                  <a:gd name="T11" fmla="*/ 1303 h 1716"/>
                  <a:gd name="T12" fmla="*/ 0 w 13920"/>
                  <a:gd name="T13" fmla="*/ 434 h 1716"/>
                  <a:gd name="T14" fmla="*/ 413 w 13920"/>
                  <a:gd name="T15" fmla="*/ 0 h 1716"/>
                  <a:gd name="T16" fmla="*/ 13507 w 13920"/>
                  <a:gd name="T17" fmla="*/ 0 h 1716"/>
                  <a:gd name="T18" fmla="*/ 13919 w 13920"/>
                  <a:gd name="T19" fmla="*/ 434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20" h="1716">
                    <a:moveTo>
                      <a:pt x="13919" y="434"/>
                    </a:moveTo>
                    <a:lnTo>
                      <a:pt x="13919" y="434"/>
                    </a:lnTo>
                    <a:cubicBezTo>
                      <a:pt x="13919" y="1303"/>
                      <a:pt x="13919" y="1303"/>
                      <a:pt x="13919" y="1303"/>
                    </a:cubicBezTo>
                    <a:cubicBezTo>
                      <a:pt x="13919" y="1520"/>
                      <a:pt x="13723" y="1715"/>
                      <a:pt x="13507" y="1715"/>
                    </a:cubicBezTo>
                    <a:cubicBezTo>
                      <a:pt x="413" y="1715"/>
                      <a:pt x="413" y="1715"/>
                      <a:pt x="413" y="1715"/>
                    </a:cubicBezTo>
                    <a:cubicBezTo>
                      <a:pt x="196" y="1715"/>
                      <a:pt x="0" y="1520"/>
                      <a:pt x="0" y="1303"/>
                    </a:cubicBezTo>
                    <a:cubicBezTo>
                      <a:pt x="0" y="434"/>
                      <a:pt x="0" y="434"/>
                      <a:pt x="0" y="434"/>
                    </a:cubicBezTo>
                    <a:cubicBezTo>
                      <a:pt x="0" y="195"/>
                      <a:pt x="196" y="0"/>
                      <a:pt x="413" y="0"/>
                    </a:cubicBezTo>
                    <a:cubicBezTo>
                      <a:pt x="13507" y="0"/>
                      <a:pt x="13507" y="0"/>
                      <a:pt x="13507" y="0"/>
                    </a:cubicBezTo>
                    <a:cubicBezTo>
                      <a:pt x="13723" y="0"/>
                      <a:pt x="13919" y="195"/>
                      <a:pt x="13919" y="43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 name="Freeform 2">
                <a:extLst>
                  <a:ext uri="{FF2B5EF4-FFF2-40B4-BE49-F238E27FC236}">
                    <a16:creationId xmlns:a16="http://schemas.microsoft.com/office/drawing/2014/main" id="{E52923A3-B85E-2544-B00C-0DCF3800934D}"/>
                  </a:ext>
                </a:extLst>
              </p:cNvPr>
              <p:cNvSpPr>
                <a:spLocks noChangeArrowheads="1"/>
              </p:cNvSpPr>
              <p:nvPr/>
            </p:nvSpPr>
            <p:spPr bwMode="auto">
              <a:xfrm>
                <a:off x="2840038" y="2203450"/>
                <a:ext cx="4416425" cy="3917950"/>
              </a:xfrm>
              <a:custGeom>
                <a:avLst/>
                <a:gdLst>
                  <a:gd name="T0" fmla="*/ 12268 w 12269"/>
                  <a:gd name="T1" fmla="*/ 0 h 10881"/>
                  <a:gd name="T2" fmla="*/ 12268 w 12269"/>
                  <a:gd name="T3" fmla="*/ 2216 h 10881"/>
                  <a:gd name="T4" fmla="*/ 7490 w 12269"/>
                  <a:gd name="T5" fmla="*/ 7687 h 10881"/>
                  <a:gd name="T6" fmla="*/ 7490 w 12269"/>
                  <a:gd name="T7" fmla="*/ 10880 h 10881"/>
                  <a:gd name="T8" fmla="*/ 6818 w 12269"/>
                  <a:gd name="T9" fmla="*/ 10880 h 10881"/>
                  <a:gd name="T10" fmla="*/ 5451 w 12269"/>
                  <a:gd name="T11" fmla="*/ 10880 h 10881"/>
                  <a:gd name="T12" fmla="*/ 4777 w 12269"/>
                  <a:gd name="T13" fmla="*/ 10880 h 10881"/>
                  <a:gd name="T14" fmla="*/ 4777 w 12269"/>
                  <a:gd name="T15" fmla="*/ 7687 h 10881"/>
                  <a:gd name="T16" fmla="*/ 0 w 12269"/>
                  <a:gd name="T17" fmla="*/ 2216 h 10881"/>
                  <a:gd name="T18" fmla="*/ 0 w 12269"/>
                  <a:gd name="T19" fmla="*/ 0 h 10881"/>
                  <a:gd name="T20" fmla="*/ 6124 w 12269"/>
                  <a:gd name="T21" fmla="*/ 0 h 10881"/>
                  <a:gd name="T22" fmla="*/ 12268 w 12269"/>
                  <a:gd name="T23" fmla="*/ 0 h 10881"/>
                  <a:gd name="T24" fmla="*/ 12029 w 12269"/>
                  <a:gd name="T25" fmla="*/ 1260 h 10881"/>
                  <a:gd name="T26" fmla="*/ 12029 w 12269"/>
                  <a:gd name="T27" fmla="*/ 240 h 10881"/>
                  <a:gd name="T28" fmla="*/ 6361 w 12269"/>
                  <a:gd name="T29" fmla="*/ 240 h 10881"/>
                  <a:gd name="T30" fmla="*/ 6361 w 12269"/>
                  <a:gd name="T31" fmla="*/ 435 h 10881"/>
                  <a:gd name="T32" fmla="*/ 11530 w 12269"/>
                  <a:gd name="T33" fmla="*/ 1260 h 10881"/>
                  <a:gd name="T34" fmla="*/ 12029 w 12269"/>
                  <a:gd name="T35" fmla="*/ 1260 h 10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69" h="10881">
                    <a:moveTo>
                      <a:pt x="12268" y="0"/>
                    </a:moveTo>
                    <a:lnTo>
                      <a:pt x="12268" y="2216"/>
                    </a:lnTo>
                    <a:lnTo>
                      <a:pt x="7490" y="7687"/>
                    </a:lnTo>
                    <a:lnTo>
                      <a:pt x="7490" y="10880"/>
                    </a:lnTo>
                    <a:lnTo>
                      <a:pt x="6818" y="10880"/>
                    </a:lnTo>
                    <a:lnTo>
                      <a:pt x="5451" y="10880"/>
                    </a:lnTo>
                    <a:lnTo>
                      <a:pt x="4777" y="10880"/>
                    </a:lnTo>
                    <a:lnTo>
                      <a:pt x="4777" y="7687"/>
                    </a:lnTo>
                    <a:lnTo>
                      <a:pt x="0" y="2216"/>
                    </a:lnTo>
                    <a:lnTo>
                      <a:pt x="0" y="0"/>
                    </a:lnTo>
                    <a:lnTo>
                      <a:pt x="6124" y="0"/>
                    </a:lnTo>
                    <a:lnTo>
                      <a:pt x="12268" y="0"/>
                    </a:lnTo>
                    <a:close/>
                    <a:moveTo>
                      <a:pt x="12029" y="1260"/>
                    </a:moveTo>
                    <a:lnTo>
                      <a:pt x="12029" y="240"/>
                    </a:lnTo>
                    <a:lnTo>
                      <a:pt x="6361" y="240"/>
                    </a:lnTo>
                    <a:lnTo>
                      <a:pt x="6361" y="435"/>
                    </a:lnTo>
                    <a:lnTo>
                      <a:pt x="11530" y="1260"/>
                    </a:lnTo>
                    <a:lnTo>
                      <a:pt x="12029" y="126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 name="Freeform 3">
                <a:extLst>
                  <a:ext uri="{FF2B5EF4-FFF2-40B4-BE49-F238E27FC236}">
                    <a16:creationId xmlns:a16="http://schemas.microsoft.com/office/drawing/2014/main" id="{8F3AD281-9490-D044-BAE2-A1995B8E0ACC}"/>
                  </a:ext>
                </a:extLst>
              </p:cNvPr>
              <p:cNvSpPr>
                <a:spLocks noChangeArrowheads="1"/>
              </p:cNvSpPr>
              <p:nvPr/>
            </p:nvSpPr>
            <p:spPr bwMode="auto">
              <a:xfrm>
                <a:off x="2855913" y="-1588"/>
                <a:ext cx="4408487" cy="1430338"/>
              </a:xfrm>
              <a:custGeom>
                <a:avLst/>
                <a:gdLst>
                  <a:gd name="T0" fmla="*/ 10986 w 12247"/>
                  <a:gd name="T1" fmla="*/ 847 h 3975"/>
                  <a:gd name="T2" fmla="*/ 10986 w 12247"/>
                  <a:gd name="T3" fmla="*/ 847 h 3975"/>
                  <a:gd name="T4" fmla="*/ 12246 w 12247"/>
                  <a:gd name="T5" fmla="*/ 0 h 3975"/>
                  <a:gd name="T6" fmla="*/ 9770 w 12247"/>
                  <a:gd name="T7" fmla="*/ 0 h 3975"/>
                  <a:gd name="T8" fmla="*/ 8815 w 12247"/>
                  <a:gd name="T9" fmla="*/ 1607 h 3975"/>
                  <a:gd name="T10" fmla="*/ 8554 w 12247"/>
                  <a:gd name="T11" fmla="*/ 2627 h 3975"/>
                  <a:gd name="T12" fmla="*/ 8533 w 12247"/>
                  <a:gd name="T13" fmla="*/ 2758 h 3975"/>
                  <a:gd name="T14" fmla="*/ 7707 w 12247"/>
                  <a:gd name="T15" fmla="*/ 2758 h 3975"/>
                  <a:gd name="T16" fmla="*/ 7599 w 12247"/>
                  <a:gd name="T17" fmla="*/ 2758 h 3975"/>
                  <a:gd name="T18" fmla="*/ 6817 w 12247"/>
                  <a:gd name="T19" fmla="*/ 2758 h 3975"/>
                  <a:gd name="T20" fmla="*/ 6817 w 12247"/>
                  <a:gd name="T21" fmla="*/ 0 h 3975"/>
                  <a:gd name="T22" fmla="*/ 5363 w 12247"/>
                  <a:gd name="T23" fmla="*/ 0 h 3975"/>
                  <a:gd name="T24" fmla="*/ 5363 w 12247"/>
                  <a:gd name="T25" fmla="*/ 2758 h 3975"/>
                  <a:gd name="T26" fmla="*/ 4625 w 12247"/>
                  <a:gd name="T27" fmla="*/ 2758 h 3975"/>
                  <a:gd name="T28" fmla="*/ 4473 w 12247"/>
                  <a:gd name="T29" fmla="*/ 2758 h 3975"/>
                  <a:gd name="T30" fmla="*/ 3691 w 12247"/>
                  <a:gd name="T31" fmla="*/ 2758 h 3975"/>
                  <a:gd name="T32" fmla="*/ 3669 w 12247"/>
                  <a:gd name="T33" fmla="*/ 2627 h 3975"/>
                  <a:gd name="T34" fmla="*/ 3409 w 12247"/>
                  <a:gd name="T35" fmla="*/ 1607 h 3975"/>
                  <a:gd name="T36" fmla="*/ 2453 w 12247"/>
                  <a:gd name="T37" fmla="*/ 0 h 3975"/>
                  <a:gd name="T38" fmla="*/ 0 w 12247"/>
                  <a:gd name="T39" fmla="*/ 0 h 3975"/>
                  <a:gd name="T40" fmla="*/ 1237 w 12247"/>
                  <a:gd name="T41" fmla="*/ 847 h 3975"/>
                  <a:gd name="T42" fmla="*/ 2019 w 12247"/>
                  <a:gd name="T43" fmla="*/ 2128 h 3975"/>
                  <a:gd name="T44" fmla="*/ 2214 w 12247"/>
                  <a:gd name="T45" fmla="*/ 2758 h 3975"/>
                  <a:gd name="T46" fmla="*/ 1411 w 12247"/>
                  <a:gd name="T47" fmla="*/ 2758 h 3975"/>
                  <a:gd name="T48" fmla="*/ 3018 w 12247"/>
                  <a:gd name="T49" fmla="*/ 3974 h 3975"/>
                  <a:gd name="T50" fmla="*/ 4559 w 12247"/>
                  <a:gd name="T51" fmla="*/ 2845 h 3975"/>
                  <a:gd name="T52" fmla="*/ 6080 w 12247"/>
                  <a:gd name="T53" fmla="*/ 3974 h 3975"/>
                  <a:gd name="T54" fmla="*/ 7642 w 12247"/>
                  <a:gd name="T55" fmla="*/ 2823 h 3975"/>
                  <a:gd name="T56" fmla="*/ 9206 w 12247"/>
                  <a:gd name="T57" fmla="*/ 3974 h 3975"/>
                  <a:gd name="T58" fmla="*/ 10812 w 12247"/>
                  <a:gd name="T59" fmla="*/ 2758 h 3975"/>
                  <a:gd name="T60" fmla="*/ 10031 w 12247"/>
                  <a:gd name="T61" fmla="*/ 2758 h 3975"/>
                  <a:gd name="T62" fmla="*/ 10204 w 12247"/>
                  <a:gd name="T63" fmla="*/ 2128 h 3975"/>
                  <a:gd name="T64" fmla="*/ 10986 w 12247"/>
                  <a:gd name="T65" fmla="*/ 847 h 3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47" h="3975">
                    <a:moveTo>
                      <a:pt x="10986" y="847"/>
                    </a:moveTo>
                    <a:lnTo>
                      <a:pt x="10986" y="847"/>
                    </a:lnTo>
                    <a:cubicBezTo>
                      <a:pt x="11334" y="477"/>
                      <a:pt x="11768" y="217"/>
                      <a:pt x="12246" y="0"/>
                    </a:cubicBezTo>
                    <a:cubicBezTo>
                      <a:pt x="9770" y="0"/>
                      <a:pt x="9770" y="0"/>
                      <a:pt x="9770" y="0"/>
                    </a:cubicBezTo>
                    <a:cubicBezTo>
                      <a:pt x="9357" y="477"/>
                      <a:pt x="9032" y="1042"/>
                      <a:pt x="8815" y="1607"/>
                    </a:cubicBezTo>
                    <a:cubicBezTo>
                      <a:pt x="8706" y="1954"/>
                      <a:pt x="8619" y="2280"/>
                      <a:pt x="8554" y="2627"/>
                    </a:cubicBezTo>
                    <a:cubicBezTo>
                      <a:pt x="8554" y="2671"/>
                      <a:pt x="8533" y="2714"/>
                      <a:pt x="8533" y="2758"/>
                    </a:cubicBezTo>
                    <a:cubicBezTo>
                      <a:pt x="7707" y="2758"/>
                      <a:pt x="7707" y="2758"/>
                      <a:pt x="7707" y="2758"/>
                    </a:cubicBezTo>
                    <a:cubicBezTo>
                      <a:pt x="7599" y="2758"/>
                      <a:pt x="7599" y="2758"/>
                      <a:pt x="7599" y="2758"/>
                    </a:cubicBezTo>
                    <a:cubicBezTo>
                      <a:pt x="6817" y="2758"/>
                      <a:pt x="6817" y="2758"/>
                      <a:pt x="6817" y="2758"/>
                    </a:cubicBezTo>
                    <a:cubicBezTo>
                      <a:pt x="6817" y="0"/>
                      <a:pt x="6817" y="0"/>
                      <a:pt x="6817" y="0"/>
                    </a:cubicBezTo>
                    <a:cubicBezTo>
                      <a:pt x="5363" y="0"/>
                      <a:pt x="5363" y="0"/>
                      <a:pt x="5363" y="0"/>
                    </a:cubicBezTo>
                    <a:cubicBezTo>
                      <a:pt x="5363" y="2758"/>
                      <a:pt x="5363" y="2758"/>
                      <a:pt x="5363" y="2758"/>
                    </a:cubicBezTo>
                    <a:cubicBezTo>
                      <a:pt x="4625" y="2758"/>
                      <a:pt x="4625" y="2758"/>
                      <a:pt x="4625" y="2758"/>
                    </a:cubicBezTo>
                    <a:cubicBezTo>
                      <a:pt x="4473" y="2758"/>
                      <a:pt x="4473" y="2758"/>
                      <a:pt x="4473" y="2758"/>
                    </a:cubicBezTo>
                    <a:cubicBezTo>
                      <a:pt x="3691" y="2758"/>
                      <a:pt x="3691" y="2758"/>
                      <a:pt x="3691" y="2758"/>
                    </a:cubicBezTo>
                    <a:cubicBezTo>
                      <a:pt x="3691" y="2714"/>
                      <a:pt x="3669" y="2671"/>
                      <a:pt x="3669" y="2627"/>
                    </a:cubicBezTo>
                    <a:cubicBezTo>
                      <a:pt x="3604" y="2280"/>
                      <a:pt x="3517" y="1954"/>
                      <a:pt x="3409" y="1607"/>
                    </a:cubicBezTo>
                    <a:cubicBezTo>
                      <a:pt x="3191" y="1042"/>
                      <a:pt x="2866" y="477"/>
                      <a:pt x="2453" y="0"/>
                    </a:cubicBezTo>
                    <a:cubicBezTo>
                      <a:pt x="0" y="0"/>
                      <a:pt x="0" y="0"/>
                      <a:pt x="0" y="0"/>
                    </a:cubicBezTo>
                    <a:cubicBezTo>
                      <a:pt x="455" y="217"/>
                      <a:pt x="890" y="477"/>
                      <a:pt x="1237" y="847"/>
                    </a:cubicBezTo>
                    <a:cubicBezTo>
                      <a:pt x="1585" y="1195"/>
                      <a:pt x="1845" y="1629"/>
                      <a:pt x="2019" y="2128"/>
                    </a:cubicBezTo>
                    <a:cubicBezTo>
                      <a:pt x="2106" y="2324"/>
                      <a:pt x="2171" y="2541"/>
                      <a:pt x="2214" y="2758"/>
                    </a:cubicBezTo>
                    <a:cubicBezTo>
                      <a:pt x="1411" y="2758"/>
                      <a:pt x="1411" y="2758"/>
                      <a:pt x="1411" y="2758"/>
                    </a:cubicBezTo>
                    <a:cubicBezTo>
                      <a:pt x="3018" y="3974"/>
                      <a:pt x="3018" y="3974"/>
                      <a:pt x="3018" y="3974"/>
                    </a:cubicBezTo>
                    <a:cubicBezTo>
                      <a:pt x="4559" y="2845"/>
                      <a:pt x="4559" y="2845"/>
                      <a:pt x="4559" y="2845"/>
                    </a:cubicBezTo>
                    <a:cubicBezTo>
                      <a:pt x="6080" y="3974"/>
                      <a:pt x="6080" y="3974"/>
                      <a:pt x="6080" y="3974"/>
                    </a:cubicBezTo>
                    <a:cubicBezTo>
                      <a:pt x="7642" y="2823"/>
                      <a:pt x="7642" y="2823"/>
                      <a:pt x="7642" y="2823"/>
                    </a:cubicBezTo>
                    <a:cubicBezTo>
                      <a:pt x="9206" y="3974"/>
                      <a:pt x="9206" y="3974"/>
                      <a:pt x="9206" y="3974"/>
                    </a:cubicBezTo>
                    <a:cubicBezTo>
                      <a:pt x="10812" y="2758"/>
                      <a:pt x="10812" y="2758"/>
                      <a:pt x="10812" y="2758"/>
                    </a:cubicBezTo>
                    <a:cubicBezTo>
                      <a:pt x="10031" y="2758"/>
                      <a:pt x="10031" y="2758"/>
                      <a:pt x="10031" y="2758"/>
                    </a:cubicBezTo>
                    <a:cubicBezTo>
                      <a:pt x="10074" y="2541"/>
                      <a:pt x="10118" y="2324"/>
                      <a:pt x="10204" y="2128"/>
                    </a:cubicBezTo>
                    <a:cubicBezTo>
                      <a:pt x="10378" y="1629"/>
                      <a:pt x="10639" y="1195"/>
                      <a:pt x="10986" y="847"/>
                    </a:cubicBezTo>
                  </a:path>
                </a:pathLst>
              </a:custGeom>
              <a:gradFill>
                <a:gsLst>
                  <a:gs pos="20000">
                    <a:schemeClr val="bg1">
                      <a:alpha val="0"/>
                    </a:schemeClr>
                  </a:gs>
                  <a:gs pos="61000">
                    <a:schemeClr val="bg1"/>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2" name="Freeform 4">
                <a:extLst>
                  <a:ext uri="{FF2B5EF4-FFF2-40B4-BE49-F238E27FC236}">
                    <a16:creationId xmlns:a16="http://schemas.microsoft.com/office/drawing/2014/main" id="{43F16B7E-281A-5C44-82BF-FE2CBB78C0D6}"/>
                  </a:ext>
                </a:extLst>
              </p:cNvPr>
              <p:cNvSpPr>
                <a:spLocks noChangeArrowheads="1"/>
              </p:cNvSpPr>
              <p:nvPr/>
            </p:nvSpPr>
            <p:spPr bwMode="auto">
              <a:xfrm>
                <a:off x="4584700" y="6167438"/>
                <a:ext cx="992188" cy="1392237"/>
              </a:xfrm>
              <a:custGeom>
                <a:avLst/>
                <a:gdLst>
                  <a:gd name="T0" fmla="*/ 2409 w 2758"/>
                  <a:gd name="T1" fmla="*/ 1585 h 3866"/>
                  <a:gd name="T2" fmla="*/ 2409 w 2758"/>
                  <a:gd name="T3" fmla="*/ 1585 h 3866"/>
                  <a:gd name="T4" fmla="*/ 1388 w 2758"/>
                  <a:gd name="T5" fmla="*/ 0 h 3866"/>
                  <a:gd name="T6" fmla="*/ 325 w 2758"/>
                  <a:gd name="T7" fmla="*/ 1607 h 3866"/>
                  <a:gd name="T8" fmla="*/ 152 w 2758"/>
                  <a:gd name="T9" fmla="*/ 1867 h 3866"/>
                  <a:gd name="T10" fmla="*/ 152 w 2758"/>
                  <a:gd name="T11" fmla="*/ 1889 h 3866"/>
                  <a:gd name="T12" fmla="*/ 152 w 2758"/>
                  <a:gd name="T13" fmla="*/ 1889 h 3866"/>
                  <a:gd name="T14" fmla="*/ 0 w 2758"/>
                  <a:gd name="T15" fmla="*/ 2497 h 3866"/>
                  <a:gd name="T16" fmla="*/ 1388 w 2758"/>
                  <a:gd name="T17" fmla="*/ 3865 h 3866"/>
                  <a:gd name="T18" fmla="*/ 2757 w 2758"/>
                  <a:gd name="T19" fmla="*/ 2497 h 3866"/>
                  <a:gd name="T20" fmla="*/ 2409 w 2758"/>
                  <a:gd name="T21" fmla="*/ 1585 h 3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8" h="3866">
                    <a:moveTo>
                      <a:pt x="2409" y="1585"/>
                    </a:moveTo>
                    <a:lnTo>
                      <a:pt x="2409" y="1585"/>
                    </a:lnTo>
                    <a:cubicBezTo>
                      <a:pt x="1388" y="0"/>
                      <a:pt x="1388" y="0"/>
                      <a:pt x="1388" y="0"/>
                    </a:cubicBezTo>
                    <a:cubicBezTo>
                      <a:pt x="325" y="1607"/>
                      <a:pt x="325" y="1607"/>
                      <a:pt x="325" y="1607"/>
                    </a:cubicBezTo>
                    <a:cubicBezTo>
                      <a:pt x="260" y="1694"/>
                      <a:pt x="195" y="1781"/>
                      <a:pt x="152" y="1867"/>
                    </a:cubicBezTo>
                    <a:cubicBezTo>
                      <a:pt x="152" y="1889"/>
                      <a:pt x="152" y="1889"/>
                      <a:pt x="152" y="1889"/>
                    </a:cubicBezTo>
                    <a:lnTo>
                      <a:pt x="152" y="1889"/>
                    </a:lnTo>
                    <a:cubicBezTo>
                      <a:pt x="65" y="2063"/>
                      <a:pt x="0" y="2280"/>
                      <a:pt x="0" y="2497"/>
                    </a:cubicBezTo>
                    <a:cubicBezTo>
                      <a:pt x="0" y="3257"/>
                      <a:pt x="629" y="3865"/>
                      <a:pt x="1388" y="3865"/>
                    </a:cubicBezTo>
                    <a:cubicBezTo>
                      <a:pt x="2148" y="3865"/>
                      <a:pt x="2757" y="3257"/>
                      <a:pt x="2757" y="2497"/>
                    </a:cubicBezTo>
                    <a:cubicBezTo>
                      <a:pt x="2757" y="2150"/>
                      <a:pt x="2626" y="1824"/>
                      <a:pt x="2409" y="158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72" name="Group 171">
              <a:extLst>
                <a:ext uri="{FF2B5EF4-FFF2-40B4-BE49-F238E27FC236}">
                  <a16:creationId xmlns:a16="http://schemas.microsoft.com/office/drawing/2014/main" id="{A1E162CB-F75B-0A49-8F6D-447E4B7E12FE}"/>
                </a:ext>
              </a:extLst>
            </p:cNvPr>
            <p:cNvGrpSpPr/>
            <p:nvPr/>
          </p:nvGrpSpPr>
          <p:grpSpPr>
            <a:xfrm>
              <a:off x="612733" y="2959608"/>
              <a:ext cx="997184" cy="501148"/>
              <a:chOff x="598983" y="3325776"/>
              <a:chExt cx="997184" cy="501148"/>
            </a:xfrm>
            <a:solidFill>
              <a:schemeClr val="tx1"/>
            </a:solidFill>
          </p:grpSpPr>
          <p:grpSp>
            <p:nvGrpSpPr>
              <p:cNvPr id="145" name="Group 144">
                <a:extLst>
                  <a:ext uri="{FF2B5EF4-FFF2-40B4-BE49-F238E27FC236}">
                    <a16:creationId xmlns:a16="http://schemas.microsoft.com/office/drawing/2014/main" id="{19FF5DF9-B7EE-A240-9BEB-47CB8B3B40B0}"/>
                  </a:ext>
                </a:extLst>
              </p:cNvPr>
              <p:cNvGrpSpPr/>
              <p:nvPr/>
            </p:nvGrpSpPr>
            <p:grpSpPr>
              <a:xfrm flipH="1">
                <a:off x="598983" y="3325776"/>
                <a:ext cx="299526" cy="381134"/>
                <a:chOff x="1043319" y="3227062"/>
                <a:chExt cx="557926" cy="709938"/>
              </a:xfrm>
              <a:grpFill/>
            </p:grpSpPr>
            <p:sp>
              <p:nvSpPr>
                <p:cNvPr id="146" name="Freeform 3">
                  <a:extLst>
                    <a:ext uri="{FF2B5EF4-FFF2-40B4-BE49-F238E27FC236}">
                      <a16:creationId xmlns:a16="http://schemas.microsoft.com/office/drawing/2014/main" id="{F6A137CF-0E54-0842-8A87-E3D7783361F1}"/>
                    </a:ext>
                  </a:extLst>
                </p:cNvPr>
                <p:cNvSpPr>
                  <a:spLocks noChangeArrowheads="1"/>
                </p:cNvSpPr>
                <p:nvPr/>
              </p:nvSpPr>
              <p:spPr bwMode="auto">
                <a:xfrm>
                  <a:off x="1043319" y="3227062"/>
                  <a:ext cx="557926" cy="709938"/>
                </a:xfrm>
                <a:custGeom>
                  <a:avLst/>
                  <a:gdLst>
                    <a:gd name="T0" fmla="*/ 8160 w 8983"/>
                    <a:gd name="T1" fmla="*/ 0 h 11428"/>
                    <a:gd name="T2" fmla="*/ 8160 w 8983"/>
                    <a:gd name="T3" fmla="*/ 0 h 11428"/>
                    <a:gd name="T4" fmla="*/ 2788 w 8983"/>
                    <a:gd name="T5" fmla="*/ 0 h 11428"/>
                    <a:gd name="T6" fmla="*/ 2194 w 8983"/>
                    <a:gd name="T7" fmla="*/ 252 h 11428"/>
                    <a:gd name="T8" fmla="*/ 228 w 8983"/>
                    <a:gd name="T9" fmla="*/ 2218 h 11428"/>
                    <a:gd name="T10" fmla="*/ 0 w 8983"/>
                    <a:gd name="T11" fmla="*/ 2789 h 11428"/>
                    <a:gd name="T12" fmla="*/ 0 w 8983"/>
                    <a:gd name="T13" fmla="*/ 10628 h 11428"/>
                    <a:gd name="T14" fmla="*/ 800 w 8983"/>
                    <a:gd name="T15" fmla="*/ 11427 h 11428"/>
                    <a:gd name="T16" fmla="*/ 8160 w 8983"/>
                    <a:gd name="T17" fmla="*/ 11427 h 11428"/>
                    <a:gd name="T18" fmla="*/ 8982 w 8983"/>
                    <a:gd name="T19" fmla="*/ 10628 h 11428"/>
                    <a:gd name="T20" fmla="*/ 8982 w 8983"/>
                    <a:gd name="T21" fmla="*/ 7428 h 11428"/>
                    <a:gd name="T22" fmla="*/ 8982 w 8983"/>
                    <a:gd name="T23" fmla="*/ 7336 h 11428"/>
                    <a:gd name="T24" fmla="*/ 8982 w 8983"/>
                    <a:gd name="T25" fmla="*/ 823 h 11428"/>
                    <a:gd name="T26" fmla="*/ 8160 w 8983"/>
                    <a:gd name="T27" fmla="*/ 0 h 11428"/>
                    <a:gd name="T28" fmla="*/ 8160 w 8983"/>
                    <a:gd name="T29" fmla="*/ 8342 h 11428"/>
                    <a:gd name="T30" fmla="*/ 8160 w 8983"/>
                    <a:gd name="T31" fmla="*/ 8342 h 11428"/>
                    <a:gd name="T32" fmla="*/ 8160 w 8983"/>
                    <a:gd name="T33" fmla="*/ 10422 h 11428"/>
                    <a:gd name="T34" fmla="*/ 7954 w 8983"/>
                    <a:gd name="T35" fmla="*/ 10628 h 11428"/>
                    <a:gd name="T36" fmla="*/ 1006 w 8983"/>
                    <a:gd name="T37" fmla="*/ 10628 h 11428"/>
                    <a:gd name="T38" fmla="*/ 800 w 8983"/>
                    <a:gd name="T39" fmla="*/ 10422 h 11428"/>
                    <a:gd name="T40" fmla="*/ 800 w 8983"/>
                    <a:gd name="T41" fmla="*/ 2858 h 11428"/>
                    <a:gd name="T42" fmla="*/ 2034 w 8983"/>
                    <a:gd name="T43" fmla="*/ 2858 h 11428"/>
                    <a:gd name="T44" fmla="*/ 2857 w 8983"/>
                    <a:gd name="T45" fmla="*/ 2035 h 11428"/>
                    <a:gd name="T46" fmla="*/ 2857 w 8983"/>
                    <a:gd name="T47" fmla="*/ 823 h 11428"/>
                    <a:gd name="T48" fmla="*/ 7954 w 8983"/>
                    <a:gd name="T49" fmla="*/ 823 h 11428"/>
                    <a:gd name="T50" fmla="*/ 8160 w 8983"/>
                    <a:gd name="T51" fmla="*/ 1029 h 11428"/>
                    <a:gd name="T52" fmla="*/ 8160 w 8983"/>
                    <a:gd name="T53" fmla="*/ 8136 h 11428"/>
                    <a:gd name="T54" fmla="*/ 8160 w 8983"/>
                    <a:gd name="T55" fmla="*/ 8342 h 1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83" h="11428">
                      <a:moveTo>
                        <a:pt x="8160" y="0"/>
                      </a:moveTo>
                      <a:lnTo>
                        <a:pt x="8160" y="0"/>
                      </a:lnTo>
                      <a:cubicBezTo>
                        <a:pt x="2788" y="0"/>
                        <a:pt x="2788" y="0"/>
                        <a:pt x="2788" y="0"/>
                      </a:cubicBezTo>
                      <a:cubicBezTo>
                        <a:pt x="2560" y="0"/>
                        <a:pt x="2354" y="91"/>
                        <a:pt x="2194" y="252"/>
                      </a:cubicBezTo>
                      <a:cubicBezTo>
                        <a:pt x="228" y="2218"/>
                        <a:pt x="228" y="2218"/>
                        <a:pt x="228" y="2218"/>
                      </a:cubicBezTo>
                      <a:cubicBezTo>
                        <a:pt x="69" y="2354"/>
                        <a:pt x="0" y="2583"/>
                        <a:pt x="0" y="2789"/>
                      </a:cubicBezTo>
                      <a:cubicBezTo>
                        <a:pt x="0" y="10628"/>
                        <a:pt x="0" y="10628"/>
                        <a:pt x="0" y="10628"/>
                      </a:cubicBezTo>
                      <a:cubicBezTo>
                        <a:pt x="0" y="11062"/>
                        <a:pt x="366" y="11427"/>
                        <a:pt x="800" y="11427"/>
                      </a:cubicBezTo>
                      <a:cubicBezTo>
                        <a:pt x="8160" y="11427"/>
                        <a:pt x="8160" y="11427"/>
                        <a:pt x="8160" y="11427"/>
                      </a:cubicBezTo>
                      <a:cubicBezTo>
                        <a:pt x="8617" y="11427"/>
                        <a:pt x="8982" y="11062"/>
                        <a:pt x="8982" y="10628"/>
                      </a:cubicBezTo>
                      <a:cubicBezTo>
                        <a:pt x="8982" y="7428"/>
                        <a:pt x="8982" y="7428"/>
                        <a:pt x="8982" y="7428"/>
                      </a:cubicBezTo>
                      <a:cubicBezTo>
                        <a:pt x="8982" y="7336"/>
                        <a:pt x="8982" y="7336"/>
                        <a:pt x="8982" y="7336"/>
                      </a:cubicBezTo>
                      <a:cubicBezTo>
                        <a:pt x="8982" y="823"/>
                        <a:pt x="8982" y="823"/>
                        <a:pt x="8982" y="823"/>
                      </a:cubicBezTo>
                      <a:cubicBezTo>
                        <a:pt x="8982" y="366"/>
                        <a:pt x="8617" y="0"/>
                        <a:pt x="8160" y="0"/>
                      </a:cubicBezTo>
                      <a:close/>
                      <a:moveTo>
                        <a:pt x="8160" y="8342"/>
                      </a:moveTo>
                      <a:lnTo>
                        <a:pt x="8160" y="8342"/>
                      </a:lnTo>
                      <a:cubicBezTo>
                        <a:pt x="8160" y="10422"/>
                        <a:pt x="8160" y="10422"/>
                        <a:pt x="8160" y="10422"/>
                      </a:cubicBezTo>
                      <a:cubicBezTo>
                        <a:pt x="8160" y="10536"/>
                        <a:pt x="8068" y="10628"/>
                        <a:pt x="7954" y="10628"/>
                      </a:cubicBezTo>
                      <a:cubicBezTo>
                        <a:pt x="1006" y="10628"/>
                        <a:pt x="1006" y="10628"/>
                        <a:pt x="1006" y="10628"/>
                      </a:cubicBezTo>
                      <a:cubicBezTo>
                        <a:pt x="892" y="10628"/>
                        <a:pt x="800" y="10536"/>
                        <a:pt x="800" y="10422"/>
                      </a:cubicBezTo>
                      <a:cubicBezTo>
                        <a:pt x="800" y="2858"/>
                        <a:pt x="800" y="2858"/>
                        <a:pt x="800" y="2858"/>
                      </a:cubicBezTo>
                      <a:cubicBezTo>
                        <a:pt x="2034" y="2858"/>
                        <a:pt x="2034" y="2858"/>
                        <a:pt x="2034" y="2858"/>
                      </a:cubicBezTo>
                      <a:cubicBezTo>
                        <a:pt x="2491" y="2858"/>
                        <a:pt x="2857" y="2492"/>
                        <a:pt x="2857" y="2035"/>
                      </a:cubicBezTo>
                      <a:cubicBezTo>
                        <a:pt x="2857" y="823"/>
                        <a:pt x="2857" y="823"/>
                        <a:pt x="2857" y="823"/>
                      </a:cubicBezTo>
                      <a:cubicBezTo>
                        <a:pt x="7954" y="823"/>
                        <a:pt x="7954" y="823"/>
                        <a:pt x="7954" y="823"/>
                      </a:cubicBezTo>
                      <a:cubicBezTo>
                        <a:pt x="8068" y="823"/>
                        <a:pt x="8160" y="914"/>
                        <a:pt x="8160" y="1029"/>
                      </a:cubicBezTo>
                      <a:cubicBezTo>
                        <a:pt x="8160" y="8136"/>
                        <a:pt x="8160" y="8136"/>
                        <a:pt x="8160" y="8136"/>
                      </a:cubicBezTo>
                      <a:lnTo>
                        <a:pt x="8160" y="8342"/>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7" name="Rectangle 146">
                  <a:extLst>
                    <a:ext uri="{FF2B5EF4-FFF2-40B4-BE49-F238E27FC236}">
                      <a16:creationId xmlns:a16="http://schemas.microsoft.com/office/drawing/2014/main" id="{C369C439-060B-FD47-A1BC-AE33CF1A2EDC}"/>
                    </a:ext>
                  </a:extLst>
                </p:cNvPr>
                <p:cNvSpPr/>
                <p:nvPr/>
              </p:nvSpPr>
              <p:spPr>
                <a:xfrm flipV="1">
                  <a:off x="1151791" y="3446268"/>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48" name="Rectangle 147">
                  <a:extLst>
                    <a:ext uri="{FF2B5EF4-FFF2-40B4-BE49-F238E27FC236}">
                      <a16:creationId xmlns:a16="http://schemas.microsoft.com/office/drawing/2014/main" id="{D99FBA89-ADAF-D64B-AB85-1F95F253D057}"/>
                    </a:ext>
                  </a:extLst>
                </p:cNvPr>
                <p:cNvSpPr/>
                <p:nvPr/>
              </p:nvSpPr>
              <p:spPr>
                <a:xfrm flipV="1">
                  <a:off x="1151791" y="350305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49" name="Rectangle 148">
                  <a:extLst>
                    <a:ext uri="{FF2B5EF4-FFF2-40B4-BE49-F238E27FC236}">
                      <a16:creationId xmlns:a16="http://schemas.microsoft.com/office/drawing/2014/main" id="{19686F8A-9FC3-5E46-907F-82B581869CC7}"/>
                    </a:ext>
                  </a:extLst>
                </p:cNvPr>
                <p:cNvSpPr/>
                <p:nvPr/>
              </p:nvSpPr>
              <p:spPr>
                <a:xfrm flipV="1">
                  <a:off x="1151791" y="355984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0" name="Rectangle 149">
                  <a:extLst>
                    <a:ext uri="{FF2B5EF4-FFF2-40B4-BE49-F238E27FC236}">
                      <a16:creationId xmlns:a16="http://schemas.microsoft.com/office/drawing/2014/main" id="{091C6BDE-85EA-0646-A881-6D69E9FB0116}"/>
                    </a:ext>
                  </a:extLst>
                </p:cNvPr>
                <p:cNvSpPr/>
                <p:nvPr/>
              </p:nvSpPr>
              <p:spPr>
                <a:xfrm flipV="1">
                  <a:off x="1151791" y="361663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1" name="Rectangle 150">
                  <a:extLst>
                    <a:ext uri="{FF2B5EF4-FFF2-40B4-BE49-F238E27FC236}">
                      <a16:creationId xmlns:a16="http://schemas.microsoft.com/office/drawing/2014/main" id="{7E7D90C7-3607-2B4A-88FB-2B13552677AC}"/>
                    </a:ext>
                  </a:extLst>
                </p:cNvPr>
                <p:cNvSpPr/>
                <p:nvPr/>
              </p:nvSpPr>
              <p:spPr>
                <a:xfrm flipV="1">
                  <a:off x="1151791" y="367342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2" name="Rectangle 151">
                  <a:extLst>
                    <a:ext uri="{FF2B5EF4-FFF2-40B4-BE49-F238E27FC236}">
                      <a16:creationId xmlns:a16="http://schemas.microsoft.com/office/drawing/2014/main" id="{51974B57-A581-694B-8998-92D341EE40E8}"/>
                    </a:ext>
                  </a:extLst>
                </p:cNvPr>
                <p:cNvSpPr/>
                <p:nvPr/>
              </p:nvSpPr>
              <p:spPr>
                <a:xfrm flipV="1">
                  <a:off x="1151791" y="3730220"/>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3" name="Rectangle 152">
                  <a:extLst>
                    <a:ext uri="{FF2B5EF4-FFF2-40B4-BE49-F238E27FC236}">
                      <a16:creationId xmlns:a16="http://schemas.microsoft.com/office/drawing/2014/main" id="{5F9866CE-67B8-714D-ACE9-8DFBDC31BA9F}"/>
                    </a:ext>
                  </a:extLst>
                </p:cNvPr>
                <p:cNvSpPr/>
                <p:nvPr/>
              </p:nvSpPr>
              <p:spPr>
                <a:xfrm flipV="1">
                  <a:off x="1151791" y="3787011"/>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grpSp>
            <p:nvGrpSpPr>
              <p:cNvPr id="154" name="Group 153">
                <a:extLst>
                  <a:ext uri="{FF2B5EF4-FFF2-40B4-BE49-F238E27FC236}">
                    <a16:creationId xmlns:a16="http://schemas.microsoft.com/office/drawing/2014/main" id="{15188FFD-9560-2043-96F7-0DC193D664D9}"/>
                  </a:ext>
                </a:extLst>
              </p:cNvPr>
              <p:cNvGrpSpPr/>
              <p:nvPr/>
            </p:nvGrpSpPr>
            <p:grpSpPr>
              <a:xfrm flipH="1">
                <a:off x="952881" y="3390285"/>
                <a:ext cx="299526" cy="381134"/>
                <a:chOff x="1043319" y="3227062"/>
                <a:chExt cx="557926" cy="709938"/>
              </a:xfrm>
              <a:grpFill/>
            </p:grpSpPr>
            <p:sp>
              <p:nvSpPr>
                <p:cNvPr id="155" name="Freeform 3">
                  <a:extLst>
                    <a:ext uri="{FF2B5EF4-FFF2-40B4-BE49-F238E27FC236}">
                      <a16:creationId xmlns:a16="http://schemas.microsoft.com/office/drawing/2014/main" id="{88389582-DF62-2644-B944-8F6D63B625CD}"/>
                    </a:ext>
                  </a:extLst>
                </p:cNvPr>
                <p:cNvSpPr>
                  <a:spLocks noChangeArrowheads="1"/>
                </p:cNvSpPr>
                <p:nvPr/>
              </p:nvSpPr>
              <p:spPr bwMode="auto">
                <a:xfrm>
                  <a:off x="1043319" y="3227062"/>
                  <a:ext cx="557926" cy="709938"/>
                </a:xfrm>
                <a:custGeom>
                  <a:avLst/>
                  <a:gdLst>
                    <a:gd name="T0" fmla="*/ 8160 w 8983"/>
                    <a:gd name="T1" fmla="*/ 0 h 11428"/>
                    <a:gd name="T2" fmla="*/ 8160 w 8983"/>
                    <a:gd name="T3" fmla="*/ 0 h 11428"/>
                    <a:gd name="T4" fmla="*/ 2788 w 8983"/>
                    <a:gd name="T5" fmla="*/ 0 h 11428"/>
                    <a:gd name="T6" fmla="*/ 2194 w 8983"/>
                    <a:gd name="T7" fmla="*/ 252 h 11428"/>
                    <a:gd name="T8" fmla="*/ 228 w 8983"/>
                    <a:gd name="T9" fmla="*/ 2218 h 11428"/>
                    <a:gd name="T10" fmla="*/ 0 w 8983"/>
                    <a:gd name="T11" fmla="*/ 2789 h 11428"/>
                    <a:gd name="T12" fmla="*/ 0 w 8983"/>
                    <a:gd name="T13" fmla="*/ 10628 h 11428"/>
                    <a:gd name="T14" fmla="*/ 800 w 8983"/>
                    <a:gd name="T15" fmla="*/ 11427 h 11428"/>
                    <a:gd name="T16" fmla="*/ 8160 w 8983"/>
                    <a:gd name="T17" fmla="*/ 11427 h 11428"/>
                    <a:gd name="T18" fmla="*/ 8982 w 8983"/>
                    <a:gd name="T19" fmla="*/ 10628 h 11428"/>
                    <a:gd name="T20" fmla="*/ 8982 w 8983"/>
                    <a:gd name="T21" fmla="*/ 7428 h 11428"/>
                    <a:gd name="T22" fmla="*/ 8982 w 8983"/>
                    <a:gd name="T23" fmla="*/ 7336 h 11428"/>
                    <a:gd name="T24" fmla="*/ 8982 w 8983"/>
                    <a:gd name="T25" fmla="*/ 823 h 11428"/>
                    <a:gd name="T26" fmla="*/ 8160 w 8983"/>
                    <a:gd name="T27" fmla="*/ 0 h 11428"/>
                    <a:gd name="T28" fmla="*/ 8160 w 8983"/>
                    <a:gd name="T29" fmla="*/ 8342 h 11428"/>
                    <a:gd name="T30" fmla="*/ 8160 w 8983"/>
                    <a:gd name="T31" fmla="*/ 8342 h 11428"/>
                    <a:gd name="T32" fmla="*/ 8160 w 8983"/>
                    <a:gd name="T33" fmla="*/ 10422 h 11428"/>
                    <a:gd name="T34" fmla="*/ 7954 w 8983"/>
                    <a:gd name="T35" fmla="*/ 10628 h 11428"/>
                    <a:gd name="T36" fmla="*/ 1006 w 8983"/>
                    <a:gd name="T37" fmla="*/ 10628 h 11428"/>
                    <a:gd name="T38" fmla="*/ 800 w 8983"/>
                    <a:gd name="T39" fmla="*/ 10422 h 11428"/>
                    <a:gd name="T40" fmla="*/ 800 w 8983"/>
                    <a:gd name="T41" fmla="*/ 2858 h 11428"/>
                    <a:gd name="T42" fmla="*/ 2034 w 8983"/>
                    <a:gd name="T43" fmla="*/ 2858 h 11428"/>
                    <a:gd name="T44" fmla="*/ 2857 w 8983"/>
                    <a:gd name="T45" fmla="*/ 2035 h 11428"/>
                    <a:gd name="T46" fmla="*/ 2857 w 8983"/>
                    <a:gd name="T47" fmla="*/ 823 h 11428"/>
                    <a:gd name="T48" fmla="*/ 7954 w 8983"/>
                    <a:gd name="T49" fmla="*/ 823 h 11428"/>
                    <a:gd name="T50" fmla="*/ 8160 w 8983"/>
                    <a:gd name="T51" fmla="*/ 1029 h 11428"/>
                    <a:gd name="T52" fmla="*/ 8160 w 8983"/>
                    <a:gd name="T53" fmla="*/ 8136 h 11428"/>
                    <a:gd name="T54" fmla="*/ 8160 w 8983"/>
                    <a:gd name="T55" fmla="*/ 8342 h 1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83" h="11428">
                      <a:moveTo>
                        <a:pt x="8160" y="0"/>
                      </a:moveTo>
                      <a:lnTo>
                        <a:pt x="8160" y="0"/>
                      </a:lnTo>
                      <a:cubicBezTo>
                        <a:pt x="2788" y="0"/>
                        <a:pt x="2788" y="0"/>
                        <a:pt x="2788" y="0"/>
                      </a:cubicBezTo>
                      <a:cubicBezTo>
                        <a:pt x="2560" y="0"/>
                        <a:pt x="2354" y="91"/>
                        <a:pt x="2194" y="252"/>
                      </a:cubicBezTo>
                      <a:cubicBezTo>
                        <a:pt x="228" y="2218"/>
                        <a:pt x="228" y="2218"/>
                        <a:pt x="228" y="2218"/>
                      </a:cubicBezTo>
                      <a:cubicBezTo>
                        <a:pt x="69" y="2354"/>
                        <a:pt x="0" y="2583"/>
                        <a:pt x="0" y="2789"/>
                      </a:cubicBezTo>
                      <a:cubicBezTo>
                        <a:pt x="0" y="10628"/>
                        <a:pt x="0" y="10628"/>
                        <a:pt x="0" y="10628"/>
                      </a:cubicBezTo>
                      <a:cubicBezTo>
                        <a:pt x="0" y="11062"/>
                        <a:pt x="366" y="11427"/>
                        <a:pt x="800" y="11427"/>
                      </a:cubicBezTo>
                      <a:cubicBezTo>
                        <a:pt x="8160" y="11427"/>
                        <a:pt x="8160" y="11427"/>
                        <a:pt x="8160" y="11427"/>
                      </a:cubicBezTo>
                      <a:cubicBezTo>
                        <a:pt x="8617" y="11427"/>
                        <a:pt x="8982" y="11062"/>
                        <a:pt x="8982" y="10628"/>
                      </a:cubicBezTo>
                      <a:cubicBezTo>
                        <a:pt x="8982" y="7428"/>
                        <a:pt x="8982" y="7428"/>
                        <a:pt x="8982" y="7428"/>
                      </a:cubicBezTo>
                      <a:cubicBezTo>
                        <a:pt x="8982" y="7336"/>
                        <a:pt x="8982" y="7336"/>
                        <a:pt x="8982" y="7336"/>
                      </a:cubicBezTo>
                      <a:cubicBezTo>
                        <a:pt x="8982" y="823"/>
                        <a:pt x="8982" y="823"/>
                        <a:pt x="8982" y="823"/>
                      </a:cubicBezTo>
                      <a:cubicBezTo>
                        <a:pt x="8982" y="366"/>
                        <a:pt x="8617" y="0"/>
                        <a:pt x="8160" y="0"/>
                      </a:cubicBezTo>
                      <a:close/>
                      <a:moveTo>
                        <a:pt x="8160" y="8342"/>
                      </a:moveTo>
                      <a:lnTo>
                        <a:pt x="8160" y="8342"/>
                      </a:lnTo>
                      <a:cubicBezTo>
                        <a:pt x="8160" y="10422"/>
                        <a:pt x="8160" y="10422"/>
                        <a:pt x="8160" y="10422"/>
                      </a:cubicBezTo>
                      <a:cubicBezTo>
                        <a:pt x="8160" y="10536"/>
                        <a:pt x="8068" y="10628"/>
                        <a:pt x="7954" y="10628"/>
                      </a:cubicBezTo>
                      <a:cubicBezTo>
                        <a:pt x="1006" y="10628"/>
                        <a:pt x="1006" y="10628"/>
                        <a:pt x="1006" y="10628"/>
                      </a:cubicBezTo>
                      <a:cubicBezTo>
                        <a:pt x="892" y="10628"/>
                        <a:pt x="800" y="10536"/>
                        <a:pt x="800" y="10422"/>
                      </a:cubicBezTo>
                      <a:cubicBezTo>
                        <a:pt x="800" y="2858"/>
                        <a:pt x="800" y="2858"/>
                        <a:pt x="800" y="2858"/>
                      </a:cubicBezTo>
                      <a:cubicBezTo>
                        <a:pt x="2034" y="2858"/>
                        <a:pt x="2034" y="2858"/>
                        <a:pt x="2034" y="2858"/>
                      </a:cubicBezTo>
                      <a:cubicBezTo>
                        <a:pt x="2491" y="2858"/>
                        <a:pt x="2857" y="2492"/>
                        <a:pt x="2857" y="2035"/>
                      </a:cubicBezTo>
                      <a:cubicBezTo>
                        <a:pt x="2857" y="823"/>
                        <a:pt x="2857" y="823"/>
                        <a:pt x="2857" y="823"/>
                      </a:cubicBezTo>
                      <a:cubicBezTo>
                        <a:pt x="7954" y="823"/>
                        <a:pt x="7954" y="823"/>
                        <a:pt x="7954" y="823"/>
                      </a:cubicBezTo>
                      <a:cubicBezTo>
                        <a:pt x="8068" y="823"/>
                        <a:pt x="8160" y="914"/>
                        <a:pt x="8160" y="1029"/>
                      </a:cubicBezTo>
                      <a:cubicBezTo>
                        <a:pt x="8160" y="8136"/>
                        <a:pt x="8160" y="8136"/>
                        <a:pt x="8160" y="8136"/>
                      </a:cubicBezTo>
                      <a:lnTo>
                        <a:pt x="8160" y="8342"/>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6" name="Rectangle 155">
                  <a:extLst>
                    <a:ext uri="{FF2B5EF4-FFF2-40B4-BE49-F238E27FC236}">
                      <a16:creationId xmlns:a16="http://schemas.microsoft.com/office/drawing/2014/main" id="{8EB74935-FE49-194F-8F1B-786BA6A4296B}"/>
                    </a:ext>
                  </a:extLst>
                </p:cNvPr>
                <p:cNvSpPr/>
                <p:nvPr/>
              </p:nvSpPr>
              <p:spPr>
                <a:xfrm flipV="1">
                  <a:off x="1151791" y="3446268"/>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7" name="Rectangle 156">
                  <a:extLst>
                    <a:ext uri="{FF2B5EF4-FFF2-40B4-BE49-F238E27FC236}">
                      <a16:creationId xmlns:a16="http://schemas.microsoft.com/office/drawing/2014/main" id="{5C6A48DA-9761-114A-BDE2-A6069AC4FBA0}"/>
                    </a:ext>
                  </a:extLst>
                </p:cNvPr>
                <p:cNvSpPr/>
                <p:nvPr/>
              </p:nvSpPr>
              <p:spPr>
                <a:xfrm flipV="1">
                  <a:off x="1151791" y="350305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8" name="Rectangle 157">
                  <a:extLst>
                    <a:ext uri="{FF2B5EF4-FFF2-40B4-BE49-F238E27FC236}">
                      <a16:creationId xmlns:a16="http://schemas.microsoft.com/office/drawing/2014/main" id="{DE64DE40-765B-E34A-855D-814F402C6A2E}"/>
                    </a:ext>
                  </a:extLst>
                </p:cNvPr>
                <p:cNvSpPr/>
                <p:nvPr/>
              </p:nvSpPr>
              <p:spPr>
                <a:xfrm flipV="1">
                  <a:off x="1151791" y="355984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59" name="Rectangle 158">
                  <a:extLst>
                    <a:ext uri="{FF2B5EF4-FFF2-40B4-BE49-F238E27FC236}">
                      <a16:creationId xmlns:a16="http://schemas.microsoft.com/office/drawing/2014/main" id="{A70218EF-FA04-CD44-90D8-A0A259E7689A}"/>
                    </a:ext>
                  </a:extLst>
                </p:cNvPr>
                <p:cNvSpPr/>
                <p:nvPr/>
              </p:nvSpPr>
              <p:spPr>
                <a:xfrm flipV="1">
                  <a:off x="1151791" y="361663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0" name="Rectangle 159">
                  <a:extLst>
                    <a:ext uri="{FF2B5EF4-FFF2-40B4-BE49-F238E27FC236}">
                      <a16:creationId xmlns:a16="http://schemas.microsoft.com/office/drawing/2014/main" id="{CB4C3830-1018-3347-9B96-3088F0DA5BA9}"/>
                    </a:ext>
                  </a:extLst>
                </p:cNvPr>
                <p:cNvSpPr/>
                <p:nvPr/>
              </p:nvSpPr>
              <p:spPr>
                <a:xfrm flipV="1">
                  <a:off x="1151791" y="367342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1" name="Rectangle 160">
                  <a:extLst>
                    <a:ext uri="{FF2B5EF4-FFF2-40B4-BE49-F238E27FC236}">
                      <a16:creationId xmlns:a16="http://schemas.microsoft.com/office/drawing/2014/main" id="{9105CF58-AB30-8442-B8CA-28649BB48CBC}"/>
                    </a:ext>
                  </a:extLst>
                </p:cNvPr>
                <p:cNvSpPr/>
                <p:nvPr/>
              </p:nvSpPr>
              <p:spPr>
                <a:xfrm flipV="1">
                  <a:off x="1151791" y="3730220"/>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2" name="Rectangle 161">
                  <a:extLst>
                    <a:ext uri="{FF2B5EF4-FFF2-40B4-BE49-F238E27FC236}">
                      <a16:creationId xmlns:a16="http://schemas.microsoft.com/office/drawing/2014/main" id="{E86D611E-9318-364A-9A0C-2676CEA85BD3}"/>
                    </a:ext>
                  </a:extLst>
                </p:cNvPr>
                <p:cNvSpPr/>
                <p:nvPr/>
              </p:nvSpPr>
              <p:spPr>
                <a:xfrm flipV="1">
                  <a:off x="1151791" y="3787011"/>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grpSp>
            <p:nvGrpSpPr>
              <p:cNvPr id="163" name="Group 162">
                <a:extLst>
                  <a:ext uri="{FF2B5EF4-FFF2-40B4-BE49-F238E27FC236}">
                    <a16:creationId xmlns:a16="http://schemas.microsoft.com/office/drawing/2014/main" id="{E1F9BEF3-2556-5447-966E-8109532522D3}"/>
                  </a:ext>
                </a:extLst>
              </p:cNvPr>
              <p:cNvGrpSpPr/>
              <p:nvPr/>
            </p:nvGrpSpPr>
            <p:grpSpPr>
              <a:xfrm flipH="1">
                <a:off x="1296641" y="3445790"/>
                <a:ext cx="299526" cy="381134"/>
                <a:chOff x="1043319" y="3227062"/>
                <a:chExt cx="557926" cy="709938"/>
              </a:xfrm>
              <a:grpFill/>
            </p:grpSpPr>
            <p:sp>
              <p:nvSpPr>
                <p:cNvPr id="164" name="Freeform 3">
                  <a:extLst>
                    <a:ext uri="{FF2B5EF4-FFF2-40B4-BE49-F238E27FC236}">
                      <a16:creationId xmlns:a16="http://schemas.microsoft.com/office/drawing/2014/main" id="{7A7F52A4-CA3D-A341-A9C6-93FB19D2F1CC}"/>
                    </a:ext>
                  </a:extLst>
                </p:cNvPr>
                <p:cNvSpPr>
                  <a:spLocks noChangeArrowheads="1"/>
                </p:cNvSpPr>
                <p:nvPr/>
              </p:nvSpPr>
              <p:spPr bwMode="auto">
                <a:xfrm>
                  <a:off x="1043319" y="3227062"/>
                  <a:ext cx="557926" cy="709938"/>
                </a:xfrm>
                <a:custGeom>
                  <a:avLst/>
                  <a:gdLst>
                    <a:gd name="T0" fmla="*/ 8160 w 8983"/>
                    <a:gd name="T1" fmla="*/ 0 h 11428"/>
                    <a:gd name="T2" fmla="*/ 8160 w 8983"/>
                    <a:gd name="T3" fmla="*/ 0 h 11428"/>
                    <a:gd name="T4" fmla="*/ 2788 w 8983"/>
                    <a:gd name="T5" fmla="*/ 0 h 11428"/>
                    <a:gd name="T6" fmla="*/ 2194 w 8983"/>
                    <a:gd name="T7" fmla="*/ 252 h 11428"/>
                    <a:gd name="T8" fmla="*/ 228 w 8983"/>
                    <a:gd name="T9" fmla="*/ 2218 h 11428"/>
                    <a:gd name="T10" fmla="*/ 0 w 8983"/>
                    <a:gd name="T11" fmla="*/ 2789 h 11428"/>
                    <a:gd name="T12" fmla="*/ 0 w 8983"/>
                    <a:gd name="T13" fmla="*/ 10628 h 11428"/>
                    <a:gd name="T14" fmla="*/ 800 w 8983"/>
                    <a:gd name="T15" fmla="*/ 11427 h 11428"/>
                    <a:gd name="T16" fmla="*/ 8160 w 8983"/>
                    <a:gd name="T17" fmla="*/ 11427 h 11428"/>
                    <a:gd name="T18" fmla="*/ 8982 w 8983"/>
                    <a:gd name="T19" fmla="*/ 10628 h 11428"/>
                    <a:gd name="T20" fmla="*/ 8982 w 8983"/>
                    <a:gd name="T21" fmla="*/ 7428 h 11428"/>
                    <a:gd name="T22" fmla="*/ 8982 w 8983"/>
                    <a:gd name="T23" fmla="*/ 7336 h 11428"/>
                    <a:gd name="T24" fmla="*/ 8982 w 8983"/>
                    <a:gd name="T25" fmla="*/ 823 h 11428"/>
                    <a:gd name="T26" fmla="*/ 8160 w 8983"/>
                    <a:gd name="T27" fmla="*/ 0 h 11428"/>
                    <a:gd name="T28" fmla="*/ 8160 w 8983"/>
                    <a:gd name="T29" fmla="*/ 8342 h 11428"/>
                    <a:gd name="T30" fmla="*/ 8160 w 8983"/>
                    <a:gd name="T31" fmla="*/ 8342 h 11428"/>
                    <a:gd name="T32" fmla="*/ 8160 w 8983"/>
                    <a:gd name="T33" fmla="*/ 10422 h 11428"/>
                    <a:gd name="T34" fmla="*/ 7954 w 8983"/>
                    <a:gd name="T35" fmla="*/ 10628 h 11428"/>
                    <a:gd name="T36" fmla="*/ 1006 w 8983"/>
                    <a:gd name="T37" fmla="*/ 10628 h 11428"/>
                    <a:gd name="T38" fmla="*/ 800 w 8983"/>
                    <a:gd name="T39" fmla="*/ 10422 h 11428"/>
                    <a:gd name="T40" fmla="*/ 800 w 8983"/>
                    <a:gd name="T41" fmla="*/ 2858 h 11428"/>
                    <a:gd name="T42" fmla="*/ 2034 w 8983"/>
                    <a:gd name="T43" fmla="*/ 2858 h 11428"/>
                    <a:gd name="T44" fmla="*/ 2857 w 8983"/>
                    <a:gd name="T45" fmla="*/ 2035 h 11428"/>
                    <a:gd name="T46" fmla="*/ 2857 w 8983"/>
                    <a:gd name="T47" fmla="*/ 823 h 11428"/>
                    <a:gd name="T48" fmla="*/ 7954 w 8983"/>
                    <a:gd name="T49" fmla="*/ 823 h 11428"/>
                    <a:gd name="T50" fmla="*/ 8160 w 8983"/>
                    <a:gd name="T51" fmla="*/ 1029 h 11428"/>
                    <a:gd name="T52" fmla="*/ 8160 w 8983"/>
                    <a:gd name="T53" fmla="*/ 8136 h 11428"/>
                    <a:gd name="T54" fmla="*/ 8160 w 8983"/>
                    <a:gd name="T55" fmla="*/ 8342 h 1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83" h="11428">
                      <a:moveTo>
                        <a:pt x="8160" y="0"/>
                      </a:moveTo>
                      <a:lnTo>
                        <a:pt x="8160" y="0"/>
                      </a:lnTo>
                      <a:cubicBezTo>
                        <a:pt x="2788" y="0"/>
                        <a:pt x="2788" y="0"/>
                        <a:pt x="2788" y="0"/>
                      </a:cubicBezTo>
                      <a:cubicBezTo>
                        <a:pt x="2560" y="0"/>
                        <a:pt x="2354" y="91"/>
                        <a:pt x="2194" y="252"/>
                      </a:cubicBezTo>
                      <a:cubicBezTo>
                        <a:pt x="228" y="2218"/>
                        <a:pt x="228" y="2218"/>
                        <a:pt x="228" y="2218"/>
                      </a:cubicBezTo>
                      <a:cubicBezTo>
                        <a:pt x="69" y="2354"/>
                        <a:pt x="0" y="2583"/>
                        <a:pt x="0" y="2789"/>
                      </a:cubicBezTo>
                      <a:cubicBezTo>
                        <a:pt x="0" y="10628"/>
                        <a:pt x="0" y="10628"/>
                        <a:pt x="0" y="10628"/>
                      </a:cubicBezTo>
                      <a:cubicBezTo>
                        <a:pt x="0" y="11062"/>
                        <a:pt x="366" y="11427"/>
                        <a:pt x="800" y="11427"/>
                      </a:cubicBezTo>
                      <a:cubicBezTo>
                        <a:pt x="8160" y="11427"/>
                        <a:pt x="8160" y="11427"/>
                        <a:pt x="8160" y="11427"/>
                      </a:cubicBezTo>
                      <a:cubicBezTo>
                        <a:pt x="8617" y="11427"/>
                        <a:pt x="8982" y="11062"/>
                        <a:pt x="8982" y="10628"/>
                      </a:cubicBezTo>
                      <a:cubicBezTo>
                        <a:pt x="8982" y="7428"/>
                        <a:pt x="8982" y="7428"/>
                        <a:pt x="8982" y="7428"/>
                      </a:cubicBezTo>
                      <a:cubicBezTo>
                        <a:pt x="8982" y="7336"/>
                        <a:pt x="8982" y="7336"/>
                        <a:pt x="8982" y="7336"/>
                      </a:cubicBezTo>
                      <a:cubicBezTo>
                        <a:pt x="8982" y="823"/>
                        <a:pt x="8982" y="823"/>
                        <a:pt x="8982" y="823"/>
                      </a:cubicBezTo>
                      <a:cubicBezTo>
                        <a:pt x="8982" y="366"/>
                        <a:pt x="8617" y="0"/>
                        <a:pt x="8160" y="0"/>
                      </a:cubicBezTo>
                      <a:close/>
                      <a:moveTo>
                        <a:pt x="8160" y="8342"/>
                      </a:moveTo>
                      <a:lnTo>
                        <a:pt x="8160" y="8342"/>
                      </a:lnTo>
                      <a:cubicBezTo>
                        <a:pt x="8160" y="10422"/>
                        <a:pt x="8160" y="10422"/>
                        <a:pt x="8160" y="10422"/>
                      </a:cubicBezTo>
                      <a:cubicBezTo>
                        <a:pt x="8160" y="10536"/>
                        <a:pt x="8068" y="10628"/>
                        <a:pt x="7954" y="10628"/>
                      </a:cubicBezTo>
                      <a:cubicBezTo>
                        <a:pt x="1006" y="10628"/>
                        <a:pt x="1006" y="10628"/>
                        <a:pt x="1006" y="10628"/>
                      </a:cubicBezTo>
                      <a:cubicBezTo>
                        <a:pt x="892" y="10628"/>
                        <a:pt x="800" y="10536"/>
                        <a:pt x="800" y="10422"/>
                      </a:cubicBezTo>
                      <a:cubicBezTo>
                        <a:pt x="800" y="2858"/>
                        <a:pt x="800" y="2858"/>
                        <a:pt x="800" y="2858"/>
                      </a:cubicBezTo>
                      <a:cubicBezTo>
                        <a:pt x="2034" y="2858"/>
                        <a:pt x="2034" y="2858"/>
                        <a:pt x="2034" y="2858"/>
                      </a:cubicBezTo>
                      <a:cubicBezTo>
                        <a:pt x="2491" y="2858"/>
                        <a:pt x="2857" y="2492"/>
                        <a:pt x="2857" y="2035"/>
                      </a:cubicBezTo>
                      <a:cubicBezTo>
                        <a:pt x="2857" y="823"/>
                        <a:pt x="2857" y="823"/>
                        <a:pt x="2857" y="823"/>
                      </a:cubicBezTo>
                      <a:cubicBezTo>
                        <a:pt x="7954" y="823"/>
                        <a:pt x="7954" y="823"/>
                        <a:pt x="7954" y="823"/>
                      </a:cubicBezTo>
                      <a:cubicBezTo>
                        <a:pt x="8068" y="823"/>
                        <a:pt x="8160" y="914"/>
                        <a:pt x="8160" y="1029"/>
                      </a:cubicBezTo>
                      <a:cubicBezTo>
                        <a:pt x="8160" y="8136"/>
                        <a:pt x="8160" y="8136"/>
                        <a:pt x="8160" y="8136"/>
                      </a:cubicBezTo>
                      <a:lnTo>
                        <a:pt x="8160" y="8342"/>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5" name="Rectangle 164">
                  <a:extLst>
                    <a:ext uri="{FF2B5EF4-FFF2-40B4-BE49-F238E27FC236}">
                      <a16:creationId xmlns:a16="http://schemas.microsoft.com/office/drawing/2014/main" id="{23E6464F-0748-6B44-85AC-D704DD4249C9}"/>
                    </a:ext>
                  </a:extLst>
                </p:cNvPr>
                <p:cNvSpPr/>
                <p:nvPr/>
              </p:nvSpPr>
              <p:spPr>
                <a:xfrm flipV="1">
                  <a:off x="1151791" y="3446268"/>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6" name="Rectangle 165">
                  <a:extLst>
                    <a:ext uri="{FF2B5EF4-FFF2-40B4-BE49-F238E27FC236}">
                      <a16:creationId xmlns:a16="http://schemas.microsoft.com/office/drawing/2014/main" id="{0DA1A71E-2244-0E4B-B3DF-CC1934D9A0C5}"/>
                    </a:ext>
                  </a:extLst>
                </p:cNvPr>
                <p:cNvSpPr/>
                <p:nvPr/>
              </p:nvSpPr>
              <p:spPr>
                <a:xfrm flipV="1">
                  <a:off x="1151791" y="350305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7" name="Rectangle 166">
                  <a:extLst>
                    <a:ext uri="{FF2B5EF4-FFF2-40B4-BE49-F238E27FC236}">
                      <a16:creationId xmlns:a16="http://schemas.microsoft.com/office/drawing/2014/main" id="{C016173A-AED6-E549-89DA-9B129FDC13D0}"/>
                    </a:ext>
                  </a:extLst>
                </p:cNvPr>
                <p:cNvSpPr/>
                <p:nvPr/>
              </p:nvSpPr>
              <p:spPr>
                <a:xfrm flipV="1">
                  <a:off x="1151791" y="355984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8" name="Rectangle 167">
                  <a:extLst>
                    <a:ext uri="{FF2B5EF4-FFF2-40B4-BE49-F238E27FC236}">
                      <a16:creationId xmlns:a16="http://schemas.microsoft.com/office/drawing/2014/main" id="{C1B1E020-C4CA-8A48-886B-AF88C9EBD287}"/>
                    </a:ext>
                  </a:extLst>
                </p:cNvPr>
                <p:cNvSpPr/>
                <p:nvPr/>
              </p:nvSpPr>
              <p:spPr>
                <a:xfrm flipV="1">
                  <a:off x="1151791" y="361663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9" name="Rectangle 168">
                  <a:extLst>
                    <a:ext uri="{FF2B5EF4-FFF2-40B4-BE49-F238E27FC236}">
                      <a16:creationId xmlns:a16="http://schemas.microsoft.com/office/drawing/2014/main" id="{0EE14290-0DDB-5245-8BD5-EB5CE61226BE}"/>
                    </a:ext>
                  </a:extLst>
                </p:cNvPr>
                <p:cNvSpPr/>
                <p:nvPr/>
              </p:nvSpPr>
              <p:spPr>
                <a:xfrm flipV="1">
                  <a:off x="1151791" y="3673429"/>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70" name="Rectangle 169">
                  <a:extLst>
                    <a:ext uri="{FF2B5EF4-FFF2-40B4-BE49-F238E27FC236}">
                      <a16:creationId xmlns:a16="http://schemas.microsoft.com/office/drawing/2014/main" id="{79DF7435-A52B-B243-9501-E376A0795A5B}"/>
                    </a:ext>
                  </a:extLst>
                </p:cNvPr>
                <p:cNvSpPr/>
                <p:nvPr/>
              </p:nvSpPr>
              <p:spPr>
                <a:xfrm flipV="1">
                  <a:off x="1151791" y="3730220"/>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71" name="Rectangle 170">
                  <a:extLst>
                    <a:ext uri="{FF2B5EF4-FFF2-40B4-BE49-F238E27FC236}">
                      <a16:creationId xmlns:a16="http://schemas.microsoft.com/office/drawing/2014/main" id="{EADB7BA9-7332-134D-B8EE-98A02B8CDA0F}"/>
                    </a:ext>
                  </a:extLst>
                </p:cNvPr>
                <p:cNvSpPr/>
                <p:nvPr/>
              </p:nvSpPr>
              <p:spPr>
                <a:xfrm flipV="1">
                  <a:off x="1151791" y="3787011"/>
                  <a:ext cx="335800" cy="18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grpSp>
      </p:grpSp>
      <p:grpSp>
        <p:nvGrpSpPr>
          <p:cNvPr id="18" name="Group 17">
            <a:extLst>
              <a:ext uri="{FF2B5EF4-FFF2-40B4-BE49-F238E27FC236}">
                <a16:creationId xmlns:a16="http://schemas.microsoft.com/office/drawing/2014/main" id="{0C270FA7-7ADF-3F49-93FB-F9D0E797FCB9}"/>
              </a:ext>
            </a:extLst>
          </p:cNvPr>
          <p:cNvGrpSpPr/>
          <p:nvPr/>
        </p:nvGrpSpPr>
        <p:grpSpPr>
          <a:xfrm>
            <a:off x="1820756" y="3594469"/>
            <a:ext cx="1330566" cy="1662207"/>
            <a:chOff x="1820756" y="3594469"/>
            <a:chExt cx="1330566" cy="1662207"/>
          </a:xfrm>
        </p:grpSpPr>
        <p:sp>
          <p:nvSpPr>
            <p:cNvPr id="174" name="Content Placeholder 48">
              <a:extLst>
                <a:ext uri="{FF2B5EF4-FFF2-40B4-BE49-F238E27FC236}">
                  <a16:creationId xmlns:a16="http://schemas.microsoft.com/office/drawing/2014/main" id="{14B27BAC-DF7E-F345-AB12-51C99E1A957F}"/>
                </a:ext>
              </a:extLst>
            </p:cNvPr>
            <p:cNvSpPr txBox="1">
              <a:spLocks/>
            </p:cNvSpPr>
            <p:nvPr/>
          </p:nvSpPr>
          <p:spPr>
            <a:xfrm>
              <a:off x="1820756" y="3942226"/>
              <a:ext cx="1330566" cy="1314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ru-RU" sz="1200" b="1" kern="0" spc="-30" dirty="0"/>
                <a:t>Извлечение признаков:</a:t>
              </a:r>
              <a:endParaRPr lang="en-US" sz="1200" b="1" kern="0" spc="-30" dirty="0"/>
            </a:p>
            <a:p>
              <a:pPr marL="84600" indent="-84600">
                <a:spcBef>
                  <a:spcPts val="400"/>
                </a:spcBef>
              </a:pPr>
              <a:r>
                <a:rPr lang="ru-RU" sz="1000" kern="0" spc="-30" dirty="0"/>
                <a:t>Парсер текста </a:t>
              </a:r>
              <a:r>
                <a:rPr lang="en-US" sz="1000" kern="0" spc="-30" dirty="0"/>
                <a:t>(script), </a:t>
              </a:r>
              <a:br>
                <a:rPr lang="en-US" sz="1000" kern="0" spc="-30" dirty="0"/>
              </a:br>
              <a:r>
                <a:rPr lang="ru-RU" sz="1000" kern="0" spc="-30" dirty="0"/>
                <a:t>Дизассемблер</a:t>
              </a:r>
              <a:r>
                <a:rPr lang="en-US" sz="1000" kern="0" spc="-30" dirty="0"/>
                <a:t> (PE) </a:t>
              </a:r>
            </a:p>
            <a:p>
              <a:pPr marL="84600" indent="-84600">
                <a:spcBef>
                  <a:spcPts val="400"/>
                </a:spcBef>
              </a:pPr>
              <a:r>
                <a:rPr lang="ru-RU" sz="1000" kern="0" spc="-30" dirty="0"/>
                <a:t>Деобфускация</a:t>
              </a:r>
              <a:endParaRPr lang="en-US" sz="1000" kern="0" spc="-30" dirty="0"/>
            </a:p>
            <a:p>
              <a:pPr marL="84600" indent="-84600">
                <a:spcBef>
                  <a:spcPts val="400"/>
                </a:spcBef>
              </a:pPr>
              <a:r>
                <a:rPr lang="ru-RU" sz="1000" kern="0" spc="-30" dirty="0"/>
                <a:t>Распаковка</a:t>
              </a:r>
              <a:endParaRPr lang="en-US" sz="1000" kern="0" spc="-30" dirty="0"/>
            </a:p>
          </p:txBody>
        </p:sp>
        <p:cxnSp>
          <p:nvCxnSpPr>
            <p:cNvPr id="178" name="Straight Connector 177">
              <a:extLst>
                <a:ext uri="{FF2B5EF4-FFF2-40B4-BE49-F238E27FC236}">
                  <a16:creationId xmlns:a16="http://schemas.microsoft.com/office/drawing/2014/main" id="{AC1654DC-FE79-EC44-BECF-EA55C89B3898}"/>
                </a:ext>
              </a:extLst>
            </p:cNvPr>
            <p:cNvCxnSpPr/>
            <p:nvPr/>
          </p:nvCxnSpPr>
          <p:spPr>
            <a:xfrm>
              <a:off x="2260221" y="3594469"/>
              <a:ext cx="0" cy="307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0337BD9-C61E-D742-AC14-761236C61BF5}"/>
              </a:ext>
            </a:extLst>
          </p:cNvPr>
          <p:cNvGrpSpPr/>
          <p:nvPr/>
        </p:nvGrpSpPr>
        <p:grpSpPr>
          <a:xfrm>
            <a:off x="2891951" y="2526448"/>
            <a:ext cx="2480220" cy="1363957"/>
            <a:chOff x="2891951" y="2526448"/>
            <a:chExt cx="2480220" cy="1363957"/>
          </a:xfrm>
        </p:grpSpPr>
        <p:sp>
          <p:nvSpPr>
            <p:cNvPr id="45" name="Text Placeholder 2">
              <a:extLst>
                <a:ext uri="{FF2B5EF4-FFF2-40B4-BE49-F238E27FC236}">
                  <a16:creationId xmlns:a16="http://schemas.microsoft.com/office/drawing/2014/main" id="{3D5706E9-3A05-7C4C-A16E-60432F0E0D63}"/>
                </a:ext>
              </a:extLst>
            </p:cNvPr>
            <p:cNvSpPr txBox="1">
              <a:spLocks/>
            </p:cNvSpPr>
            <p:nvPr/>
          </p:nvSpPr>
          <p:spPr>
            <a:xfrm>
              <a:off x="2891951" y="2628238"/>
              <a:ext cx="1411882" cy="536384"/>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0" spc="-5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ru-RU" sz="1200" dirty="0"/>
                <a:t>Блоки Кода</a:t>
              </a:r>
              <a:endParaRPr lang="en-US" sz="1200" dirty="0"/>
            </a:p>
          </p:txBody>
        </p:sp>
        <p:grpSp>
          <p:nvGrpSpPr>
            <p:cNvPr id="24" name="Group 23">
              <a:extLst>
                <a:ext uri="{FF2B5EF4-FFF2-40B4-BE49-F238E27FC236}">
                  <a16:creationId xmlns:a16="http://schemas.microsoft.com/office/drawing/2014/main" id="{29ED5FD2-2EAE-5049-A31F-24574FFDE3FC}"/>
                </a:ext>
              </a:extLst>
            </p:cNvPr>
            <p:cNvGrpSpPr/>
            <p:nvPr/>
          </p:nvGrpSpPr>
          <p:grpSpPr>
            <a:xfrm>
              <a:off x="2917729" y="2526448"/>
              <a:ext cx="2454442" cy="1363957"/>
              <a:chOff x="2917729" y="2526448"/>
              <a:chExt cx="2454442" cy="1363957"/>
            </a:xfrm>
          </p:grpSpPr>
          <p:sp>
            <p:nvSpPr>
              <p:cNvPr id="35" name="Oval 34">
                <a:extLst>
                  <a:ext uri="{FF2B5EF4-FFF2-40B4-BE49-F238E27FC236}">
                    <a16:creationId xmlns:a16="http://schemas.microsoft.com/office/drawing/2014/main" id="{B0D91407-FD29-FC4E-98DD-426FBAE32C83}"/>
                  </a:ext>
                </a:extLst>
              </p:cNvPr>
              <p:cNvSpPr/>
              <p:nvPr/>
            </p:nvSpPr>
            <p:spPr>
              <a:xfrm>
                <a:off x="2917729" y="2526448"/>
                <a:ext cx="1363957" cy="136395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43" name="Right Arrow 142">
                <a:extLst>
                  <a:ext uri="{FF2B5EF4-FFF2-40B4-BE49-F238E27FC236}">
                    <a16:creationId xmlns:a16="http://schemas.microsoft.com/office/drawing/2014/main" id="{443F980E-C3F2-1040-A704-EDCFE6CDB4AC}"/>
                  </a:ext>
                </a:extLst>
              </p:cNvPr>
              <p:cNvSpPr/>
              <p:nvPr/>
            </p:nvSpPr>
            <p:spPr>
              <a:xfrm>
                <a:off x="4273194" y="2686131"/>
                <a:ext cx="1098977" cy="1051252"/>
              </a:xfrm>
              <a:prstGeom prst="rightArrow">
                <a:avLst>
                  <a:gd name="adj1" fmla="val 71648"/>
                  <a:gd name="adj2" fmla="val 27556"/>
                </a:avLst>
              </a:prstGeom>
              <a:gradFill flip="none" rotWithShape="1">
                <a:gsLst>
                  <a:gs pos="20000">
                    <a:schemeClr val="bg2"/>
                  </a:gs>
                  <a:gs pos="1000">
                    <a:schemeClr val="bg2">
                      <a:alpha val="0"/>
                    </a:schemeClr>
                  </a:gs>
                  <a:gs pos="100000">
                    <a:srgbClr val="6AD1E3"/>
                  </a:gs>
                </a:gsLst>
                <a:lin ang="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46" name="Picture 45">
                <a:extLst>
                  <a:ext uri="{FF2B5EF4-FFF2-40B4-BE49-F238E27FC236}">
                    <a16:creationId xmlns:a16="http://schemas.microsoft.com/office/drawing/2014/main" id="{E7874CDC-437D-CD42-BF14-FA28D7731099}"/>
                  </a:ext>
                </a:extLst>
              </p:cNvPr>
              <p:cNvPicPr>
                <a:picLocks noChangeAspect="1"/>
              </p:cNvPicPr>
              <p:nvPr/>
            </p:nvPicPr>
            <p:blipFill>
              <a:blip r:embed="rId3">
                <a:duotone>
                  <a:prstClr val="black"/>
                  <a:schemeClr val="tx2">
                    <a:tint val="45000"/>
                    <a:satMod val="400000"/>
                  </a:schemeClr>
                </a:duotone>
                <a:lum bright="-100000"/>
              </a:blip>
              <a:stretch>
                <a:fillRect/>
              </a:stretch>
            </p:blipFill>
            <p:spPr>
              <a:xfrm>
                <a:off x="3276654" y="3082855"/>
                <a:ext cx="646105" cy="646105"/>
              </a:xfrm>
              <a:prstGeom prst="rect">
                <a:avLst/>
              </a:prstGeom>
              <a:noFill/>
            </p:spPr>
          </p:pic>
          <p:pic>
            <p:nvPicPr>
              <p:cNvPr id="137" name="Picture 136">
                <a:extLst>
                  <a:ext uri="{FF2B5EF4-FFF2-40B4-BE49-F238E27FC236}">
                    <a16:creationId xmlns:a16="http://schemas.microsoft.com/office/drawing/2014/main" id="{E7A0145D-C6EE-2344-9B89-EEE3038EC55D}"/>
                  </a:ext>
                </a:extLst>
              </p:cNvPr>
              <p:cNvPicPr>
                <a:picLocks noChangeAspect="1"/>
              </p:cNvPicPr>
              <p:nvPr/>
            </p:nvPicPr>
            <p:blipFill>
              <a:blip r:embed="rId4"/>
              <a:stretch>
                <a:fillRect/>
              </a:stretch>
            </p:blipFill>
            <p:spPr>
              <a:xfrm>
                <a:off x="4566202" y="3002196"/>
                <a:ext cx="400412" cy="415196"/>
              </a:xfrm>
              <a:prstGeom prst="rect">
                <a:avLst/>
              </a:prstGeom>
            </p:spPr>
          </p:pic>
        </p:grpSp>
      </p:grpSp>
      <p:grpSp>
        <p:nvGrpSpPr>
          <p:cNvPr id="23" name="Group 22">
            <a:extLst>
              <a:ext uri="{FF2B5EF4-FFF2-40B4-BE49-F238E27FC236}">
                <a16:creationId xmlns:a16="http://schemas.microsoft.com/office/drawing/2014/main" id="{577AD91B-9D90-4144-B346-025975EF0C40}"/>
              </a:ext>
            </a:extLst>
          </p:cNvPr>
          <p:cNvGrpSpPr/>
          <p:nvPr/>
        </p:nvGrpSpPr>
        <p:grpSpPr>
          <a:xfrm>
            <a:off x="4276370" y="3594469"/>
            <a:ext cx="1330566" cy="1662207"/>
            <a:chOff x="4276370" y="3594469"/>
            <a:chExt cx="1330566" cy="1662207"/>
          </a:xfrm>
        </p:grpSpPr>
        <p:sp>
          <p:nvSpPr>
            <p:cNvPr id="179" name="Content Placeholder 48">
              <a:extLst>
                <a:ext uri="{FF2B5EF4-FFF2-40B4-BE49-F238E27FC236}">
                  <a16:creationId xmlns:a16="http://schemas.microsoft.com/office/drawing/2014/main" id="{49F36D47-1CF6-5B4D-B559-692941C57897}"/>
                </a:ext>
              </a:extLst>
            </p:cNvPr>
            <p:cNvSpPr txBox="1">
              <a:spLocks/>
            </p:cNvSpPr>
            <p:nvPr/>
          </p:nvSpPr>
          <p:spPr>
            <a:xfrm>
              <a:off x="4276370" y="3942226"/>
              <a:ext cx="1330566" cy="1314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ru-RU" sz="1200" b="1" kern="0" spc="-30" dirty="0"/>
                <a:t>Блоки кода</a:t>
              </a:r>
              <a:endParaRPr lang="en-US" sz="1200" b="1" kern="0" spc="-30" dirty="0"/>
            </a:p>
            <a:p>
              <a:pPr marL="84600" indent="-84600">
                <a:spcBef>
                  <a:spcPts val="400"/>
                </a:spcBef>
              </a:pPr>
              <a:r>
                <a:rPr lang="ru-RU" sz="1000" kern="0" spc="-30" dirty="0"/>
                <a:t>В среднем</a:t>
              </a:r>
              <a:r>
                <a:rPr lang="en-US" sz="1000" kern="0" spc="-30" dirty="0"/>
                <a:t> 3000+ </a:t>
              </a:r>
              <a:br>
                <a:rPr lang="en-US" sz="1000" kern="0" spc="-30" dirty="0"/>
              </a:br>
              <a:r>
                <a:rPr lang="ru-RU" sz="1000" kern="0" spc="-30" dirty="0"/>
                <a:t>на файл</a:t>
              </a:r>
              <a:endParaRPr lang="en-US" sz="1000" kern="0" spc="-30" dirty="0"/>
            </a:p>
            <a:p>
              <a:pPr marL="84600" indent="-84600">
                <a:spcBef>
                  <a:spcPts val="400"/>
                </a:spcBef>
              </a:pPr>
              <a:endParaRPr lang="en-US" sz="10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p:txBody>
        </p:sp>
        <p:cxnSp>
          <p:nvCxnSpPr>
            <p:cNvPr id="180" name="Straight Connector 179">
              <a:extLst>
                <a:ext uri="{FF2B5EF4-FFF2-40B4-BE49-F238E27FC236}">
                  <a16:creationId xmlns:a16="http://schemas.microsoft.com/office/drawing/2014/main" id="{D260AE7C-726A-1E4D-B27E-360937A6DFE2}"/>
                </a:ext>
              </a:extLst>
            </p:cNvPr>
            <p:cNvCxnSpPr/>
            <p:nvPr/>
          </p:nvCxnSpPr>
          <p:spPr>
            <a:xfrm>
              <a:off x="4777712" y="3594469"/>
              <a:ext cx="0" cy="307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0386F39-C062-1D4C-A516-CDD47BC281D4}"/>
              </a:ext>
            </a:extLst>
          </p:cNvPr>
          <p:cNvGrpSpPr/>
          <p:nvPr/>
        </p:nvGrpSpPr>
        <p:grpSpPr>
          <a:xfrm>
            <a:off x="10331171" y="2526448"/>
            <a:ext cx="1418640" cy="1464417"/>
            <a:chOff x="10331171" y="2526448"/>
            <a:chExt cx="1418640" cy="1464417"/>
          </a:xfrm>
        </p:grpSpPr>
        <p:sp>
          <p:nvSpPr>
            <p:cNvPr id="43" name="Oval 42">
              <a:extLst>
                <a:ext uri="{FF2B5EF4-FFF2-40B4-BE49-F238E27FC236}">
                  <a16:creationId xmlns:a16="http://schemas.microsoft.com/office/drawing/2014/main" id="{263288F1-7147-3F47-BDB0-5FEA17EC6417}"/>
                </a:ext>
              </a:extLst>
            </p:cNvPr>
            <p:cNvSpPr/>
            <p:nvPr/>
          </p:nvSpPr>
          <p:spPr>
            <a:xfrm>
              <a:off x="10363942" y="2526448"/>
              <a:ext cx="1363957" cy="136395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47" name="Picture 46">
              <a:extLst>
                <a:ext uri="{FF2B5EF4-FFF2-40B4-BE49-F238E27FC236}">
                  <a16:creationId xmlns:a16="http://schemas.microsoft.com/office/drawing/2014/main" id="{D0E50D9A-B7C1-774A-91EC-7B0048F1DF26}"/>
                </a:ext>
              </a:extLst>
            </p:cNvPr>
            <p:cNvPicPr>
              <a:picLocks noChangeAspect="1"/>
            </p:cNvPicPr>
            <p:nvPr/>
          </p:nvPicPr>
          <p:blipFill>
            <a:blip r:embed="rId5">
              <a:duotone>
                <a:prstClr val="black"/>
                <a:schemeClr val="tx2">
                  <a:tint val="45000"/>
                  <a:satMod val="400000"/>
                </a:schemeClr>
              </a:duotone>
              <a:lum bright="-100000"/>
            </a:blip>
            <a:stretch>
              <a:fillRect/>
            </a:stretch>
          </p:blipFill>
          <p:spPr>
            <a:xfrm>
              <a:off x="10836629" y="2968536"/>
              <a:ext cx="391081" cy="430987"/>
            </a:xfrm>
            <a:prstGeom prst="rect">
              <a:avLst/>
            </a:prstGeom>
            <a:solidFill>
              <a:schemeClr val="tx2">
                <a:lumMod val="20000"/>
                <a:lumOff val="80000"/>
              </a:schemeClr>
            </a:solidFill>
          </p:spPr>
        </p:pic>
        <p:sp>
          <p:nvSpPr>
            <p:cNvPr id="48" name="Text Placeholder 2">
              <a:extLst>
                <a:ext uri="{FF2B5EF4-FFF2-40B4-BE49-F238E27FC236}">
                  <a16:creationId xmlns:a16="http://schemas.microsoft.com/office/drawing/2014/main" id="{5E184DD3-FE57-0045-B3AC-C1B954C72FEC}"/>
                </a:ext>
              </a:extLst>
            </p:cNvPr>
            <p:cNvSpPr txBox="1">
              <a:spLocks/>
            </p:cNvSpPr>
            <p:nvPr/>
          </p:nvSpPr>
          <p:spPr>
            <a:xfrm>
              <a:off x="10331171" y="2663252"/>
              <a:ext cx="1411882" cy="536384"/>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0" spc="-5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ru-RU" sz="1200" dirty="0"/>
                <a:t>Вердикт</a:t>
              </a:r>
              <a:endParaRPr lang="en-US" sz="1200" dirty="0"/>
            </a:p>
          </p:txBody>
        </p:sp>
        <p:sp>
          <p:nvSpPr>
            <p:cNvPr id="49" name="Text Placeholder 2">
              <a:extLst>
                <a:ext uri="{FF2B5EF4-FFF2-40B4-BE49-F238E27FC236}">
                  <a16:creationId xmlns:a16="http://schemas.microsoft.com/office/drawing/2014/main" id="{40BD9025-C9FF-C74B-A912-04FD58E16A2B}"/>
                </a:ext>
              </a:extLst>
            </p:cNvPr>
            <p:cNvSpPr txBox="1">
              <a:spLocks/>
            </p:cNvSpPr>
            <p:nvPr/>
          </p:nvSpPr>
          <p:spPr>
            <a:xfrm>
              <a:off x="10337929" y="3454481"/>
              <a:ext cx="1411882" cy="536384"/>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0" spc="-5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ru-RU" sz="900" b="0" dirty="0"/>
                <a:t>Загрузчик</a:t>
              </a:r>
              <a:endParaRPr lang="en-US" sz="900" dirty="0"/>
            </a:p>
          </p:txBody>
        </p:sp>
      </p:grpSp>
      <p:sp>
        <p:nvSpPr>
          <p:cNvPr id="193" name="Content Placeholder 48">
            <a:extLst>
              <a:ext uri="{FF2B5EF4-FFF2-40B4-BE49-F238E27FC236}">
                <a16:creationId xmlns:a16="http://schemas.microsoft.com/office/drawing/2014/main" id="{D1448ADD-8F18-8A49-B118-DED909EA9416}"/>
              </a:ext>
            </a:extLst>
          </p:cNvPr>
          <p:cNvSpPr txBox="1">
            <a:spLocks/>
          </p:cNvSpPr>
          <p:nvPr/>
        </p:nvSpPr>
        <p:spPr>
          <a:xfrm>
            <a:off x="10379161" y="3942226"/>
            <a:ext cx="1706234" cy="1232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ru-RU" sz="1200" b="1" kern="0" spc="-30" dirty="0"/>
              <a:t>Вердикт:</a:t>
            </a:r>
            <a:endParaRPr lang="en-US" sz="1200" b="1" kern="0" spc="-30" dirty="0"/>
          </a:p>
          <a:p>
            <a:pPr marL="0" indent="0">
              <a:spcBef>
                <a:spcPts val="400"/>
              </a:spcBef>
              <a:buNone/>
            </a:pPr>
            <a:r>
              <a:rPr lang="ru-RU" sz="1000" b="1" kern="0" spc="-30" dirty="0"/>
              <a:t>Обнаруженные признаки</a:t>
            </a:r>
            <a:endParaRPr lang="en-US" sz="1000" b="1" kern="0" spc="-30" dirty="0"/>
          </a:p>
          <a:p>
            <a:pPr marL="84600" indent="-84600">
              <a:spcBef>
                <a:spcPts val="400"/>
              </a:spcBef>
            </a:pPr>
            <a:r>
              <a:rPr lang="en-US" sz="1000" kern="0" spc="-30" dirty="0"/>
              <a:t>Downloader = 26</a:t>
            </a:r>
          </a:p>
          <a:p>
            <a:pPr marL="84600" indent="-84600">
              <a:spcBef>
                <a:spcPts val="400"/>
              </a:spcBef>
            </a:pPr>
            <a:r>
              <a:rPr lang="en-US" sz="1000" kern="0" spc="-30" dirty="0"/>
              <a:t>Trojan features =  5</a:t>
            </a:r>
          </a:p>
          <a:p>
            <a:pPr marL="84600" indent="-84600">
              <a:spcBef>
                <a:spcPts val="400"/>
              </a:spcBef>
            </a:pPr>
            <a:r>
              <a:rPr lang="en-US" sz="1000" kern="0" spc="-30" dirty="0"/>
              <a:t>Ransomware = 2</a:t>
            </a:r>
            <a:endParaRPr lang="en-US" sz="1200" kern="0" spc="-30" dirty="0"/>
          </a:p>
          <a:p>
            <a:pPr marL="120600" indent="-120600">
              <a:spcBef>
                <a:spcPts val="400"/>
              </a:spcBef>
            </a:pPr>
            <a:endParaRPr lang="en-US" sz="1200" kern="0" spc="-30" dirty="0"/>
          </a:p>
        </p:txBody>
      </p:sp>
      <p:grpSp>
        <p:nvGrpSpPr>
          <p:cNvPr id="27" name="Group 26">
            <a:extLst>
              <a:ext uri="{FF2B5EF4-FFF2-40B4-BE49-F238E27FC236}">
                <a16:creationId xmlns:a16="http://schemas.microsoft.com/office/drawing/2014/main" id="{F9E93AC3-220A-134F-9F1F-572595CD8F6D}"/>
              </a:ext>
            </a:extLst>
          </p:cNvPr>
          <p:cNvGrpSpPr/>
          <p:nvPr/>
        </p:nvGrpSpPr>
        <p:grpSpPr>
          <a:xfrm>
            <a:off x="6585251" y="4798956"/>
            <a:ext cx="1977139" cy="1923196"/>
            <a:chOff x="6585251" y="4798956"/>
            <a:chExt cx="1977139" cy="1923196"/>
          </a:xfrm>
        </p:grpSpPr>
        <p:sp>
          <p:nvSpPr>
            <p:cNvPr id="176" name="Content Placeholder 48">
              <a:extLst>
                <a:ext uri="{FF2B5EF4-FFF2-40B4-BE49-F238E27FC236}">
                  <a16:creationId xmlns:a16="http://schemas.microsoft.com/office/drawing/2014/main" id="{F3AD305F-F643-A744-8B3C-A1016B6F3834}"/>
                </a:ext>
              </a:extLst>
            </p:cNvPr>
            <p:cNvSpPr txBox="1">
              <a:spLocks/>
            </p:cNvSpPr>
            <p:nvPr/>
          </p:nvSpPr>
          <p:spPr>
            <a:xfrm>
              <a:off x="6585251" y="5226151"/>
              <a:ext cx="1977139" cy="1496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ru-RU" sz="1200" b="1" kern="0" spc="-30" dirty="0"/>
                <a:t>Нейронные сети</a:t>
              </a:r>
              <a:endParaRPr lang="en-US" sz="1200" b="1" kern="0" spc="-30" dirty="0"/>
            </a:p>
            <a:p>
              <a:pPr marL="84600" indent="-84600">
                <a:spcBef>
                  <a:spcPts val="400"/>
                </a:spcBef>
              </a:pPr>
              <a:r>
                <a:rPr lang="ru-RU" sz="1000" kern="0" spc="-30" dirty="0"/>
                <a:t>База признаков</a:t>
              </a:r>
              <a:endParaRPr lang="en-US" sz="1000" kern="0" spc="-30" dirty="0"/>
            </a:p>
            <a:p>
              <a:pPr marL="84600" indent="-84600">
                <a:spcBef>
                  <a:spcPts val="400"/>
                </a:spcBef>
              </a:pPr>
              <a:r>
                <a:rPr lang="ru-RU" sz="1000" kern="0" spc="-30" dirty="0"/>
                <a:t>Более 6 млн. признаков</a:t>
              </a:r>
              <a:endParaRPr lang="en-US" sz="1000" kern="0" spc="-30" dirty="0"/>
            </a:p>
            <a:p>
              <a:pPr marL="84600" indent="-84600">
                <a:spcBef>
                  <a:spcPts val="400"/>
                </a:spcBef>
              </a:pPr>
              <a:r>
                <a:rPr lang="ru-RU" sz="1000" kern="0" spc="-30" dirty="0"/>
                <a:t>Аппаратное ускорение</a:t>
              </a:r>
              <a:endParaRPr lang="en-US" sz="1000" kern="0" spc="-30" dirty="0"/>
            </a:p>
            <a:p>
              <a:pPr marL="84600" indent="-84600">
                <a:spcBef>
                  <a:spcPts val="400"/>
                </a:spcBef>
              </a:pPr>
              <a:endParaRPr lang="en-US" sz="1000" kern="0" spc="-30" dirty="0"/>
            </a:p>
            <a:p>
              <a:pPr marL="84600" indent="-84600">
                <a:spcBef>
                  <a:spcPts val="400"/>
                </a:spcBef>
              </a:pPr>
              <a:endParaRPr lang="en-US" sz="10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p:txBody>
        </p:sp>
        <p:cxnSp>
          <p:nvCxnSpPr>
            <p:cNvPr id="181" name="Straight Connector 180">
              <a:extLst>
                <a:ext uri="{FF2B5EF4-FFF2-40B4-BE49-F238E27FC236}">
                  <a16:creationId xmlns:a16="http://schemas.microsoft.com/office/drawing/2014/main" id="{9CA8621C-EC31-8648-9E52-6B497597CA3D}"/>
                </a:ext>
              </a:extLst>
            </p:cNvPr>
            <p:cNvCxnSpPr>
              <a:cxnSpLocks/>
            </p:cNvCxnSpPr>
            <p:nvPr/>
          </p:nvCxnSpPr>
          <p:spPr>
            <a:xfrm>
              <a:off x="7236680" y="4798956"/>
              <a:ext cx="0" cy="3784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18EF109-3F69-5A4C-906C-55FB69F54462}"/>
              </a:ext>
            </a:extLst>
          </p:cNvPr>
          <p:cNvGrpSpPr/>
          <p:nvPr/>
        </p:nvGrpSpPr>
        <p:grpSpPr>
          <a:xfrm>
            <a:off x="9162062" y="3594469"/>
            <a:ext cx="1411879" cy="1662207"/>
            <a:chOff x="9162062" y="3594469"/>
            <a:chExt cx="1411879" cy="1662207"/>
          </a:xfrm>
        </p:grpSpPr>
        <p:cxnSp>
          <p:nvCxnSpPr>
            <p:cNvPr id="184" name="Straight Connector 183">
              <a:extLst>
                <a:ext uri="{FF2B5EF4-FFF2-40B4-BE49-F238E27FC236}">
                  <a16:creationId xmlns:a16="http://schemas.microsoft.com/office/drawing/2014/main" id="{8295BE77-A636-6B40-9166-854AF93A17A2}"/>
                </a:ext>
              </a:extLst>
            </p:cNvPr>
            <p:cNvCxnSpPr/>
            <p:nvPr/>
          </p:nvCxnSpPr>
          <p:spPr>
            <a:xfrm>
              <a:off x="9536577" y="3594469"/>
              <a:ext cx="0" cy="307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3" name="Content Placeholder 48">
              <a:extLst>
                <a:ext uri="{FF2B5EF4-FFF2-40B4-BE49-F238E27FC236}">
                  <a16:creationId xmlns:a16="http://schemas.microsoft.com/office/drawing/2014/main" id="{4F15F827-9082-7847-B847-0AB91122B44F}"/>
                </a:ext>
              </a:extLst>
            </p:cNvPr>
            <p:cNvSpPr txBox="1">
              <a:spLocks/>
            </p:cNvSpPr>
            <p:nvPr/>
          </p:nvSpPr>
          <p:spPr>
            <a:xfrm>
              <a:off x="9162062" y="3942226"/>
              <a:ext cx="1411879" cy="13144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ru-RU" sz="1200" b="1" kern="0" spc="-30" dirty="0"/>
                <a:t>Сравнение признаков</a:t>
              </a:r>
              <a:endParaRPr lang="en-US" sz="1200" b="1" kern="0" spc="-30" dirty="0"/>
            </a:p>
            <a:p>
              <a:pPr marL="84600" indent="-84600">
                <a:spcBef>
                  <a:spcPts val="400"/>
                </a:spcBef>
              </a:pPr>
              <a:r>
                <a:rPr lang="ru-RU" sz="1000" kern="0" spc="-30" dirty="0"/>
                <a:t>Сравнение</a:t>
              </a:r>
              <a:endParaRPr lang="en-US" sz="1000" kern="0" spc="-30" dirty="0"/>
            </a:p>
            <a:p>
              <a:pPr marL="84600" indent="-84600">
                <a:spcBef>
                  <a:spcPts val="400"/>
                </a:spcBef>
              </a:pPr>
              <a:r>
                <a:rPr lang="ru-RU" sz="1000" kern="0" spc="-30" dirty="0"/>
                <a:t>Подсчёт</a:t>
              </a:r>
              <a:endParaRPr lang="en-US" sz="1000" kern="0" spc="-30" dirty="0"/>
            </a:p>
            <a:p>
              <a:pPr marL="84600" indent="-84600">
                <a:spcBef>
                  <a:spcPts val="400"/>
                </a:spcBef>
              </a:pPr>
              <a:r>
                <a:rPr lang="ru-RU" sz="1000" kern="0" spc="-30" dirty="0"/>
                <a:t>Приоритизация</a:t>
              </a:r>
              <a:endParaRPr lang="en-US" sz="1200" kern="0" spc="-30" dirty="0"/>
            </a:p>
            <a:p>
              <a:pPr marL="120600" indent="-120600">
                <a:spcBef>
                  <a:spcPts val="400"/>
                </a:spcBef>
              </a:pPr>
              <a:endParaRPr lang="en-US" sz="1200" kern="0" spc="-30" dirty="0"/>
            </a:p>
            <a:p>
              <a:pPr marL="120600" indent="-120600">
                <a:spcBef>
                  <a:spcPts val="400"/>
                </a:spcBef>
              </a:pPr>
              <a:endParaRPr lang="en-US" sz="1200" kern="0" spc="-30" dirty="0"/>
            </a:p>
          </p:txBody>
        </p:sp>
      </p:grpSp>
      <p:grpSp>
        <p:nvGrpSpPr>
          <p:cNvPr id="29" name="Group 28">
            <a:extLst>
              <a:ext uri="{FF2B5EF4-FFF2-40B4-BE49-F238E27FC236}">
                <a16:creationId xmlns:a16="http://schemas.microsoft.com/office/drawing/2014/main" id="{3995F298-FC29-E34F-953C-FD33D3F55412}"/>
              </a:ext>
            </a:extLst>
          </p:cNvPr>
          <p:cNvGrpSpPr/>
          <p:nvPr/>
        </p:nvGrpSpPr>
        <p:grpSpPr>
          <a:xfrm>
            <a:off x="9231439" y="2686131"/>
            <a:ext cx="1098977" cy="1051252"/>
            <a:chOff x="9231439" y="2686131"/>
            <a:chExt cx="1098977" cy="1051252"/>
          </a:xfrm>
        </p:grpSpPr>
        <p:sp>
          <p:nvSpPr>
            <p:cNvPr id="144" name="Right Arrow 143">
              <a:extLst>
                <a:ext uri="{FF2B5EF4-FFF2-40B4-BE49-F238E27FC236}">
                  <a16:creationId xmlns:a16="http://schemas.microsoft.com/office/drawing/2014/main" id="{C5C8BD6B-D622-2744-8A1F-C2F16644B3FF}"/>
                </a:ext>
              </a:extLst>
            </p:cNvPr>
            <p:cNvSpPr/>
            <p:nvPr/>
          </p:nvSpPr>
          <p:spPr>
            <a:xfrm>
              <a:off x="9231439" y="2686131"/>
              <a:ext cx="1098977" cy="1051252"/>
            </a:xfrm>
            <a:prstGeom prst="rightArrow">
              <a:avLst>
                <a:gd name="adj1" fmla="val 71648"/>
                <a:gd name="adj2" fmla="val 27556"/>
              </a:avLst>
            </a:prstGeom>
            <a:gradFill flip="none" rotWithShape="1">
              <a:gsLst>
                <a:gs pos="20000">
                  <a:schemeClr val="bg2"/>
                </a:gs>
                <a:gs pos="1000">
                  <a:schemeClr val="bg2">
                    <a:alpha val="0"/>
                  </a:schemeClr>
                </a:gs>
                <a:gs pos="100000">
                  <a:srgbClr val="6AD1E3"/>
                </a:gs>
              </a:gsLst>
              <a:lin ang="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185" name="Group 184">
              <a:extLst>
                <a:ext uri="{FF2B5EF4-FFF2-40B4-BE49-F238E27FC236}">
                  <a16:creationId xmlns:a16="http://schemas.microsoft.com/office/drawing/2014/main" id="{C2BD85CD-D2BB-D747-A696-21D76A41C9CE}"/>
                </a:ext>
              </a:extLst>
            </p:cNvPr>
            <p:cNvGrpSpPr/>
            <p:nvPr/>
          </p:nvGrpSpPr>
          <p:grpSpPr>
            <a:xfrm>
              <a:off x="9384775" y="3005278"/>
              <a:ext cx="548230" cy="413010"/>
              <a:chOff x="2537231" y="3281574"/>
              <a:chExt cx="716263" cy="539598"/>
            </a:xfrm>
            <a:solidFill>
              <a:schemeClr val="bg1"/>
            </a:solidFill>
          </p:grpSpPr>
          <p:sp>
            <p:nvSpPr>
              <p:cNvPr id="186" name="Freeform 2">
                <a:extLst>
                  <a:ext uri="{FF2B5EF4-FFF2-40B4-BE49-F238E27FC236}">
                    <a16:creationId xmlns:a16="http://schemas.microsoft.com/office/drawing/2014/main" id="{1A2BFF0B-026C-384B-AC30-813F6170EDBC}"/>
                  </a:ext>
                </a:extLst>
              </p:cNvPr>
              <p:cNvSpPr>
                <a:spLocks noChangeArrowheads="1"/>
              </p:cNvSpPr>
              <p:nvPr/>
            </p:nvSpPr>
            <p:spPr bwMode="auto">
              <a:xfrm>
                <a:off x="3084571" y="3281574"/>
                <a:ext cx="168923" cy="155550"/>
              </a:xfrm>
              <a:custGeom>
                <a:avLst/>
                <a:gdLst>
                  <a:gd name="T0" fmla="*/ 5289 w 5290"/>
                  <a:gd name="T1" fmla="*/ 473 h 4874"/>
                  <a:gd name="T2" fmla="*/ 5289 w 5290"/>
                  <a:gd name="T3" fmla="*/ 473 h 4874"/>
                  <a:gd name="T4" fmla="*/ 4945 w 5290"/>
                  <a:gd name="T5" fmla="*/ 1232 h 4874"/>
                  <a:gd name="T6" fmla="*/ 4902 w 5290"/>
                  <a:gd name="T7" fmla="*/ 1275 h 4874"/>
                  <a:gd name="T8" fmla="*/ 2853 w 5290"/>
                  <a:gd name="T9" fmla="*/ 3440 h 4874"/>
                  <a:gd name="T10" fmla="*/ 1734 w 5290"/>
                  <a:gd name="T11" fmla="*/ 4500 h 4874"/>
                  <a:gd name="T12" fmla="*/ 1075 w 5290"/>
                  <a:gd name="T13" fmla="*/ 4873 h 4874"/>
                  <a:gd name="T14" fmla="*/ 588 w 5290"/>
                  <a:gd name="T15" fmla="*/ 4686 h 4874"/>
                  <a:gd name="T16" fmla="*/ 201 w 5290"/>
                  <a:gd name="T17" fmla="*/ 4299 h 4874"/>
                  <a:gd name="T18" fmla="*/ 58 w 5290"/>
                  <a:gd name="T19" fmla="*/ 3597 h 4874"/>
                  <a:gd name="T20" fmla="*/ 0 w 5290"/>
                  <a:gd name="T21" fmla="*/ 2422 h 4874"/>
                  <a:gd name="T22" fmla="*/ 287 w 5290"/>
                  <a:gd name="T23" fmla="*/ 1791 h 4874"/>
                  <a:gd name="T24" fmla="*/ 918 w 5290"/>
                  <a:gd name="T25" fmla="*/ 1505 h 4874"/>
                  <a:gd name="T26" fmla="*/ 1305 w 5290"/>
                  <a:gd name="T27" fmla="*/ 2106 h 4874"/>
                  <a:gd name="T28" fmla="*/ 1319 w 5290"/>
                  <a:gd name="T29" fmla="*/ 2207 h 4874"/>
                  <a:gd name="T30" fmla="*/ 1448 w 5290"/>
                  <a:gd name="T31" fmla="*/ 2852 h 4874"/>
                  <a:gd name="T32" fmla="*/ 1634 w 5290"/>
                  <a:gd name="T33" fmla="*/ 3038 h 4874"/>
                  <a:gd name="T34" fmla="*/ 1821 w 5290"/>
                  <a:gd name="T35" fmla="*/ 2924 h 4874"/>
                  <a:gd name="T36" fmla="*/ 2150 w 5290"/>
                  <a:gd name="T37" fmla="*/ 2637 h 4874"/>
                  <a:gd name="T38" fmla="*/ 4257 w 5290"/>
                  <a:gd name="T39" fmla="*/ 544 h 4874"/>
                  <a:gd name="T40" fmla="*/ 4730 w 5290"/>
                  <a:gd name="T41" fmla="*/ 143 h 4874"/>
                  <a:gd name="T42" fmla="*/ 5088 w 5290"/>
                  <a:gd name="T43" fmla="*/ 0 h 4874"/>
                  <a:gd name="T44" fmla="*/ 5246 w 5290"/>
                  <a:gd name="T45" fmla="*/ 86 h 4874"/>
                  <a:gd name="T46" fmla="*/ 5289 w 5290"/>
                  <a:gd name="T47" fmla="*/ 358 h 4874"/>
                  <a:gd name="T48" fmla="*/ 5289 w 5290"/>
                  <a:gd name="T49" fmla="*/ 473 h 4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90" h="4874">
                    <a:moveTo>
                      <a:pt x="5289" y="473"/>
                    </a:moveTo>
                    <a:lnTo>
                      <a:pt x="5289" y="473"/>
                    </a:lnTo>
                    <a:cubicBezTo>
                      <a:pt x="5289" y="731"/>
                      <a:pt x="5174" y="989"/>
                      <a:pt x="4945" y="1232"/>
                    </a:cubicBezTo>
                    <a:cubicBezTo>
                      <a:pt x="4902" y="1275"/>
                      <a:pt x="4902" y="1275"/>
                      <a:pt x="4902" y="1275"/>
                    </a:cubicBezTo>
                    <a:cubicBezTo>
                      <a:pt x="2853" y="3440"/>
                      <a:pt x="2853" y="3440"/>
                      <a:pt x="2853" y="3440"/>
                    </a:cubicBezTo>
                    <a:cubicBezTo>
                      <a:pt x="2408" y="3898"/>
                      <a:pt x="2035" y="4256"/>
                      <a:pt x="1734" y="4500"/>
                    </a:cubicBezTo>
                    <a:cubicBezTo>
                      <a:pt x="1419" y="4758"/>
                      <a:pt x="1204" y="4873"/>
                      <a:pt x="1075" y="4873"/>
                    </a:cubicBezTo>
                    <a:cubicBezTo>
                      <a:pt x="946" y="4873"/>
                      <a:pt x="774" y="4815"/>
                      <a:pt x="588" y="4686"/>
                    </a:cubicBezTo>
                    <a:cubicBezTo>
                      <a:pt x="387" y="4571"/>
                      <a:pt x="258" y="4428"/>
                      <a:pt x="201" y="4299"/>
                    </a:cubicBezTo>
                    <a:cubicBezTo>
                      <a:pt x="143" y="4185"/>
                      <a:pt x="100" y="3956"/>
                      <a:pt x="58" y="3597"/>
                    </a:cubicBezTo>
                    <a:cubicBezTo>
                      <a:pt x="15" y="3239"/>
                      <a:pt x="0" y="2852"/>
                      <a:pt x="0" y="2422"/>
                    </a:cubicBezTo>
                    <a:cubicBezTo>
                      <a:pt x="0" y="2193"/>
                      <a:pt x="86" y="1992"/>
                      <a:pt x="287" y="1791"/>
                    </a:cubicBezTo>
                    <a:cubicBezTo>
                      <a:pt x="473" y="1605"/>
                      <a:pt x="688" y="1505"/>
                      <a:pt x="918" y="1505"/>
                    </a:cubicBezTo>
                    <a:cubicBezTo>
                      <a:pt x="1133" y="1505"/>
                      <a:pt x="1262" y="1705"/>
                      <a:pt x="1305" y="2106"/>
                    </a:cubicBezTo>
                    <a:cubicBezTo>
                      <a:pt x="1319" y="2150"/>
                      <a:pt x="1319" y="2193"/>
                      <a:pt x="1319" y="2207"/>
                    </a:cubicBezTo>
                    <a:cubicBezTo>
                      <a:pt x="1347" y="2522"/>
                      <a:pt x="1390" y="2737"/>
                      <a:pt x="1448" y="2852"/>
                    </a:cubicBezTo>
                    <a:cubicBezTo>
                      <a:pt x="1491" y="2981"/>
                      <a:pt x="1548" y="3038"/>
                      <a:pt x="1634" y="3038"/>
                    </a:cubicBezTo>
                    <a:cubicBezTo>
                      <a:pt x="1663" y="3038"/>
                      <a:pt x="1720" y="2995"/>
                      <a:pt x="1821" y="2924"/>
                    </a:cubicBezTo>
                    <a:cubicBezTo>
                      <a:pt x="1906" y="2852"/>
                      <a:pt x="2021" y="2752"/>
                      <a:pt x="2150" y="2637"/>
                    </a:cubicBezTo>
                    <a:cubicBezTo>
                      <a:pt x="4257" y="544"/>
                      <a:pt x="4257" y="544"/>
                      <a:pt x="4257" y="544"/>
                    </a:cubicBezTo>
                    <a:cubicBezTo>
                      <a:pt x="4443" y="358"/>
                      <a:pt x="4601" y="229"/>
                      <a:pt x="4730" y="143"/>
                    </a:cubicBezTo>
                    <a:cubicBezTo>
                      <a:pt x="4873" y="43"/>
                      <a:pt x="4988" y="0"/>
                      <a:pt x="5088" y="0"/>
                    </a:cubicBezTo>
                    <a:cubicBezTo>
                      <a:pt x="5160" y="0"/>
                      <a:pt x="5217" y="28"/>
                      <a:pt x="5246" y="86"/>
                    </a:cubicBezTo>
                    <a:cubicBezTo>
                      <a:pt x="5274" y="143"/>
                      <a:pt x="5289" y="229"/>
                      <a:pt x="5289" y="358"/>
                    </a:cubicBezTo>
                    <a:lnTo>
                      <a:pt x="5289" y="47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187" name="Group 186">
                <a:extLst>
                  <a:ext uri="{FF2B5EF4-FFF2-40B4-BE49-F238E27FC236}">
                    <a16:creationId xmlns:a16="http://schemas.microsoft.com/office/drawing/2014/main" id="{EF71F6C7-F37D-A644-84AB-1CF92DFE400E}"/>
                  </a:ext>
                </a:extLst>
              </p:cNvPr>
              <p:cNvGrpSpPr/>
              <p:nvPr/>
            </p:nvGrpSpPr>
            <p:grpSpPr>
              <a:xfrm>
                <a:off x="2537231" y="3334157"/>
                <a:ext cx="472261" cy="472585"/>
                <a:chOff x="3216275" y="569913"/>
                <a:chExt cx="6716713" cy="6723062"/>
              </a:xfrm>
              <a:grpFill/>
            </p:grpSpPr>
            <p:sp>
              <p:nvSpPr>
                <p:cNvPr id="190" name="Freeform 1">
                  <a:extLst>
                    <a:ext uri="{FF2B5EF4-FFF2-40B4-BE49-F238E27FC236}">
                      <a16:creationId xmlns:a16="http://schemas.microsoft.com/office/drawing/2014/main" id="{8D8B21BF-2769-7E4B-8995-62D2BB4D928E}"/>
                    </a:ext>
                  </a:extLst>
                </p:cNvPr>
                <p:cNvSpPr>
                  <a:spLocks noChangeArrowheads="1"/>
                </p:cNvSpPr>
                <p:nvPr/>
              </p:nvSpPr>
              <p:spPr bwMode="auto">
                <a:xfrm>
                  <a:off x="3216275" y="6072188"/>
                  <a:ext cx="6716713" cy="1220787"/>
                </a:xfrm>
                <a:custGeom>
                  <a:avLst/>
                  <a:gdLst>
                    <a:gd name="T0" fmla="*/ 16971 w 18659"/>
                    <a:gd name="T1" fmla="*/ 3389 h 3390"/>
                    <a:gd name="T2" fmla="*/ 16971 w 18659"/>
                    <a:gd name="T3" fmla="*/ 3389 h 3390"/>
                    <a:gd name="T4" fmla="*/ 1702 w 18659"/>
                    <a:gd name="T5" fmla="*/ 3389 h 3390"/>
                    <a:gd name="T6" fmla="*/ 0 w 18659"/>
                    <a:gd name="T7" fmla="*/ 1687 h 3390"/>
                    <a:gd name="T8" fmla="*/ 1702 w 18659"/>
                    <a:gd name="T9" fmla="*/ 0 h 3390"/>
                    <a:gd name="T10" fmla="*/ 16971 w 18659"/>
                    <a:gd name="T11" fmla="*/ 0 h 3390"/>
                    <a:gd name="T12" fmla="*/ 18658 w 18659"/>
                    <a:gd name="T13" fmla="*/ 1687 h 3390"/>
                    <a:gd name="T14" fmla="*/ 16971 w 18659"/>
                    <a:gd name="T15" fmla="*/ 3389 h 3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59" h="3390">
                      <a:moveTo>
                        <a:pt x="16971" y="3389"/>
                      </a:moveTo>
                      <a:lnTo>
                        <a:pt x="16971" y="3389"/>
                      </a:lnTo>
                      <a:cubicBezTo>
                        <a:pt x="1702" y="3389"/>
                        <a:pt x="1702" y="3389"/>
                        <a:pt x="1702" y="3389"/>
                      </a:cubicBezTo>
                      <a:cubicBezTo>
                        <a:pt x="757" y="3389"/>
                        <a:pt x="0" y="2633"/>
                        <a:pt x="0" y="1687"/>
                      </a:cubicBezTo>
                      <a:cubicBezTo>
                        <a:pt x="0" y="757"/>
                        <a:pt x="757" y="0"/>
                        <a:pt x="1702" y="0"/>
                      </a:cubicBezTo>
                      <a:cubicBezTo>
                        <a:pt x="16971" y="0"/>
                        <a:pt x="16971" y="0"/>
                        <a:pt x="16971" y="0"/>
                      </a:cubicBezTo>
                      <a:cubicBezTo>
                        <a:pt x="17901" y="0"/>
                        <a:pt x="18658" y="757"/>
                        <a:pt x="18658" y="1687"/>
                      </a:cubicBezTo>
                      <a:cubicBezTo>
                        <a:pt x="18658" y="2633"/>
                        <a:pt x="17901" y="3389"/>
                        <a:pt x="16971" y="338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 name="Freeform 2">
                  <a:extLst>
                    <a:ext uri="{FF2B5EF4-FFF2-40B4-BE49-F238E27FC236}">
                      <a16:creationId xmlns:a16="http://schemas.microsoft.com/office/drawing/2014/main" id="{812860E8-EC4B-8246-B6D4-F849D9B778ED}"/>
                    </a:ext>
                  </a:extLst>
                </p:cNvPr>
                <p:cNvSpPr>
                  <a:spLocks noChangeArrowheads="1"/>
                </p:cNvSpPr>
                <p:nvPr/>
              </p:nvSpPr>
              <p:spPr bwMode="auto">
                <a:xfrm>
                  <a:off x="3216275" y="3324225"/>
                  <a:ext cx="6716713" cy="1219200"/>
                </a:xfrm>
                <a:custGeom>
                  <a:avLst/>
                  <a:gdLst>
                    <a:gd name="T0" fmla="*/ 16971 w 18659"/>
                    <a:gd name="T1" fmla="*/ 3387 h 3388"/>
                    <a:gd name="T2" fmla="*/ 16971 w 18659"/>
                    <a:gd name="T3" fmla="*/ 3387 h 3388"/>
                    <a:gd name="T4" fmla="*/ 1702 w 18659"/>
                    <a:gd name="T5" fmla="*/ 3387 h 3388"/>
                    <a:gd name="T6" fmla="*/ 0 w 18659"/>
                    <a:gd name="T7" fmla="*/ 1686 h 3388"/>
                    <a:gd name="T8" fmla="*/ 1702 w 18659"/>
                    <a:gd name="T9" fmla="*/ 0 h 3388"/>
                    <a:gd name="T10" fmla="*/ 16971 w 18659"/>
                    <a:gd name="T11" fmla="*/ 0 h 3388"/>
                    <a:gd name="T12" fmla="*/ 18658 w 18659"/>
                    <a:gd name="T13" fmla="*/ 1686 h 3388"/>
                    <a:gd name="T14" fmla="*/ 16971 w 18659"/>
                    <a:gd name="T15" fmla="*/ 3387 h 3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59" h="3388">
                      <a:moveTo>
                        <a:pt x="16971" y="3387"/>
                      </a:moveTo>
                      <a:lnTo>
                        <a:pt x="16971" y="3387"/>
                      </a:lnTo>
                      <a:cubicBezTo>
                        <a:pt x="1702" y="3387"/>
                        <a:pt x="1702" y="3387"/>
                        <a:pt x="1702" y="3387"/>
                      </a:cubicBezTo>
                      <a:cubicBezTo>
                        <a:pt x="757" y="3387"/>
                        <a:pt x="0" y="2631"/>
                        <a:pt x="0" y="1686"/>
                      </a:cubicBezTo>
                      <a:cubicBezTo>
                        <a:pt x="0" y="756"/>
                        <a:pt x="757" y="0"/>
                        <a:pt x="1702" y="0"/>
                      </a:cubicBezTo>
                      <a:cubicBezTo>
                        <a:pt x="16971" y="0"/>
                        <a:pt x="16971" y="0"/>
                        <a:pt x="16971" y="0"/>
                      </a:cubicBezTo>
                      <a:cubicBezTo>
                        <a:pt x="17901" y="0"/>
                        <a:pt x="18658" y="756"/>
                        <a:pt x="18658" y="1686"/>
                      </a:cubicBezTo>
                      <a:cubicBezTo>
                        <a:pt x="18658" y="2631"/>
                        <a:pt x="17901" y="3387"/>
                        <a:pt x="16971" y="338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2" name="Freeform 3">
                  <a:extLst>
                    <a:ext uri="{FF2B5EF4-FFF2-40B4-BE49-F238E27FC236}">
                      <a16:creationId xmlns:a16="http://schemas.microsoft.com/office/drawing/2014/main" id="{A7BD2D5C-CE9E-FB4B-8B72-5C4A97AFBF28}"/>
                    </a:ext>
                  </a:extLst>
                </p:cNvPr>
                <p:cNvSpPr>
                  <a:spLocks noChangeArrowheads="1"/>
                </p:cNvSpPr>
                <p:nvPr/>
              </p:nvSpPr>
              <p:spPr bwMode="auto">
                <a:xfrm>
                  <a:off x="3216275" y="569913"/>
                  <a:ext cx="6716713" cy="1225550"/>
                </a:xfrm>
                <a:custGeom>
                  <a:avLst/>
                  <a:gdLst>
                    <a:gd name="T0" fmla="*/ 16971 w 18659"/>
                    <a:gd name="T1" fmla="*/ 3403 h 3404"/>
                    <a:gd name="T2" fmla="*/ 16971 w 18659"/>
                    <a:gd name="T3" fmla="*/ 3403 h 3404"/>
                    <a:gd name="T4" fmla="*/ 1702 w 18659"/>
                    <a:gd name="T5" fmla="*/ 3403 h 3404"/>
                    <a:gd name="T6" fmla="*/ 0 w 18659"/>
                    <a:gd name="T7" fmla="*/ 1702 h 3404"/>
                    <a:gd name="T8" fmla="*/ 1702 w 18659"/>
                    <a:gd name="T9" fmla="*/ 0 h 3404"/>
                    <a:gd name="T10" fmla="*/ 16971 w 18659"/>
                    <a:gd name="T11" fmla="*/ 0 h 3404"/>
                    <a:gd name="T12" fmla="*/ 18658 w 18659"/>
                    <a:gd name="T13" fmla="*/ 1702 h 3404"/>
                    <a:gd name="T14" fmla="*/ 16971 w 18659"/>
                    <a:gd name="T15" fmla="*/ 3403 h 3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59" h="3404">
                      <a:moveTo>
                        <a:pt x="16971" y="3403"/>
                      </a:moveTo>
                      <a:lnTo>
                        <a:pt x="16971" y="3403"/>
                      </a:lnTo>
                      <a:cubicBezTo>
                        <a:pt x="1702" y="3403"/>
                        <a:pt x="1702" y="3403"/>
                        <a:pt x="1702" y="3403"/>
                      </a:cubicBezTo>
                      <a:cubicBezTo>
                        <a:pt x="757" y="3403"/>
                        <a:pt x="0" y="2647"/>
                        <a:pt x="0" y="1702"/>
                      </a:cubicBezTo>
                      <a:cubicBezTo>
                        <a:pt x="0" y="771"/>
                        <a:pt x="757" y="0"/>
                        <a:pt x="1702" y="0"/>
                      </a:cubicBezTo>
                      <a:cubicBezTo>
                        <a:pt x="16971" y="0"/>
                        <a:pt x="16971" y="0"/>
                        <a:pt x="16971" y="0"/>
                      </a:cubicBezTo>
                      <a:cubicBezTo>
                        <a:pt x="17901" y="0"/>
                        <a:pt x="18658" y="771"/>
                        <a:pt x="18658" y="1702"/>
                      </a:cubicBezTo>
                      <a:cubicBezTo>
                        <a:pt x="18658" y="2647"/>
                        <a:pt x="17901" y="3403"/>
                        <a:pt x="16971" y="340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88" name="Freeform 3">
                <a:extLst>
                  <a:ext uri="{FF2B5EF4-FFF2-40B4-BE49-F238E27FC236}">
                    <a16:creationId xmlns:a16="http://schemas.microsoft.com/office/drawing/2014/main" id="{F97900D7-169C-1F4C-B9E8-5D884D0ABDFD}"/>
                  </a:ext>
                </a:extLst>
              </p:cNvPr>
              <p:cNvSpPr>
                <a:spLocks noChangeArrowheads="1"/>
              </p:cNvSpPr>
              <p:nvPr/>
            </p:nvSpPr>
            <p:spPr bwMode="auto">
              <a:xfrm>
                <a:off x="3077869" y="3480032"/>
                <a:ext cx="135420" cy="159633"/>
              </a:xfrm>
              <a:custGeom>
                <a:avLst/>
                <a:gdLst>
                  <a:gd name="T0" fmla="*/ 4242 w 4243"/>
                  <a:gd name="T1" fmla="*/ 616 h 5001"/>
                  <a:gd name="T2" fmla="*/ 4242 w 4243"/>
                  <a:gd name="T3" fmla="*/ 616 h 5001"/>
                  <a:gd name="T4" fmla="*/ 4199 w 4243"/>
                  <a:gd name="T5" fmla="*/ 702 h 5001"/>
                  <a:gd name="T6" fmla="*/ 4142 w 4243"/>
                  <a:gd name="T7" fmla="*/ 774 h 5001"/>
                  <a:gd name="T8" fmla="*/ 4128 w 4243"/>
                  <a:gd name="T9" fmla="*/ 817 h 5001"/>
                  <a:gd name="T10" fmla="*/ 3339 w 4243"/>
                  <a:gd name="T11" fmla="*/ 1648 h 5001"/>
                  <a:gd name="T12" fmla="*/ 2622 w 4243"/>
                  <a:gd name="T13" fmla="*/ 2522 h 5001"/>
                  <a:gd name="T14" fmla="*/ 3110 w 4243"/>
                  <a:gd name="T15" fmla="*/ 3167 h 5001"/>
                  <a:gd name="T16" fmla="*/ 3626 w 4243"/>
                  <a:gd name="T17" fmla="*/ 3798 h 5001"/>
                  <a:gd name="T18" fmla="*/ 3497 w 4243"/>
                  <a:gd name="T19" fmla="*/ 4070 h 5001"/>
                  <a:gd name="T20" fmla="*/ 3339 w 4243"/>
                  <a:gd name="T21" fmla="*/ 4170 h 5001"/>
                  <a:gd name="T22" fmla="*/ 3282 w 4243"/>
                  <a:gd name="T23" fmla="*/ 4255 h 5001"/>
                  <a:gd name="T24" fmla="*/ 3253 w 4243"/>
                  <a:gd name="T25" fmla="*/ 4356 h 5001"/>
                  <a:gd name="T26" fmla="*/ 3253 w 4243"/>
                  <a:gd name="T27" fmla="*/ 4370 h 5001"/>
                  <a:gd name="T28" fmla="*/ 3167 w 4243"/>
                  <a:gd name="T29" fmla="*/ 4442 h 5001"/>
                  <a:gd name="T30" fmla="*/ 3081 w 4243"/>
                  <a:gd name="T31" fmla="*/ 4528 h 5001"/>
                  <a:gd name="T32" fmla="*/ 2981 w 4243"/>
                  <a:gd name="T33" fmla="*/ 4470 h 5001"/>
                  <a:gd name="T34" fmla="*/ 2866 w 4243"/>
                  <a:gd name="T35" fmla="*/ 4385 h 5001"/>
                  <a:gd name="T36" fmla="*/ 2766 w 4243"/>
                  <a:gd name="T37" fmla="*/ 4499 h 5001"/>
                  <a:gd name="T38" fmla="*/ 2637 w 4243"/>
                  <a:gd name="T39" fmla="*/ 4599 h 5001"/>
                  <a:gd name="T40" fmla="*/ 2551 w 4243"/>
                  <a:gd name="T41" fmla="*/ 4585 h 5001"/>
                  <a:gd name="T42" fmla="*/ 2164 w 4243"/>
                  <a:gd name="T43" fmla="*/ 4099 h 5001"/>
                  <a:gd name="T44" fmla="*/ 1791 w 4243"/>
                  <a:gd name="T45" fmla="*/ 3540 h 5001"/>
                  <a:gd name="T46" fmla="*/ 1204 w 4243"/>
                  <a:gd name="T47" fmla="*/ 4298 h 5001"/>
                  <a:gd name="T48" fmla="*/ 688 w 4243"/>
                  <a:gd name="T49" fmla="*/ 4986 h 5001"/>
                  <a:gd name="T50" fmla="*/ 587 w 4243"/>
                  <a:gd name="T51" fmla="*/ 5000 h 5001"/>
                  <a:gd name="T52" fmla="*/ 459 w 4243"/>
                  <a:gd name="T53" fmla="*/ 4843 h 5001"/>
                  <a:gd name="T54" fmla="*/ 487 w 4243"/>
                  <a:gd name="T55" fmla="*/ 4743 h 5001"/>
                  <a:gd name="T56" fmla="*/ 444 w 4243"/>
                  <a:gd name="T57" fmla="*/ 4700 h 5001"/>
                  <a:gd name="T58" fmla="*/ 387 w 4243"/>
                  <a:gd name="T59" fmla="*/ 4728 h 5001"/>
                  <a:gd name="T60" fmla="*/ 287 w 4243"/>
                  <a:gd name="T61" fmla="*/ 4771 h 5001"/>
                  <a:gd name="T62" fmla="*/ 143 w 4243"/>
                  <a:gd name="T63" fmla="*/ 4614 h 5001"/>
                  <a:gd name="T64" fmla="*/ 28 w 4243"/>
                  <a:gd name="T65" fmla="*/ 4427 h 5001"/>
                  <a:gd name="T66" fmla="*/ 86 w 4243"/>
                  <a:gd name="T67" fmla="*/ 4298 h 5001"/>
                  <a:gd name="T68" fmla="*/ 115 w 4243"/>
                  <a:gd name="T69" fmla="*/ 4228 h 5001"/>
                  <a:gd name="T70" fmla="*/ 72 w 4243"/>
                  <a:gd name="T71" fmla="*/ 4113 h 5001"/>
                  <a:gd name="T72" fmla="*/ 0 w 4243"/>
                  <a:gd name="T73" fmla="*/ 3955 h 5001"/>
                  <a:gd name="T74" fmla="*/ 573 w 4243"/>
                  <a:gd name="T75" fmla="*/ 3282 h 5001"/>
                  <a:gd name="T76" fmla="*/ 1204 w 4243"/>
                  <a:gd name="T77" fmla="*/ 2551 h 5001"/>
                  <a:gd name="T78" fmla="*/ 759 w 4243"/>
                  <a:gd name="T79" fmla="*/ 1648 h 5001"/>
                  <a:gd name="T80" fmla="*/ 415 w 4243"/>
                  <a:gd name="T81" fmla="*/ 717 h 5001"/>
                  <a:gd name="T82" fmla="*/ 516 w 4243"/>
                  <a:gd name="T83" fmla="*/ 573 h 5001"/>
                  <a:gd name="T84" fmla="*/ 645 w 4243"/>
                  <a:gd name="T85" fmla="*/ 458 h 5001"/>
                  <a:gd name="T86" fmla="*/ 731 w 4243"/>
                  <a:gd name="T87" fmla="*/ 530 h 5001"/>
                  <a:gd name="T88" fmla="*/ 788 w 4243"/>
                  <a:gd name="T89" fmla="*/ 573 h 5001"/>
                  <a:gd name="T90" fmla="*/ 845 w 4243"/>
                  <a:gd name="T91" fmla="*/ 545 h 5001"/>
                  <a:gd name="T92" fmla="*/ 888 w 4243"/>
                  <a:gd name="T93" fmla="*/ 502 h 5001"/>
                  <a:gd name="T94" fmla="*/ 903 w 4243"/>
                  <a:gd name="T95" fmla="*/ 401 h 5001"/>
                  <a:gd name="T96" fmla="*/ 946 w 4243"/>
                  <a:gd name="T97" fmla="*/ 330 h 5001"/>
                  <a:gd name="T98" fmla="*/ 1075 w 4243"/>
                  <a:gd name="T99" fmla="*/ 301 h 5001"/>
                  <a:gd name="T100" fmla="*/ 1590 w 4243"/>
                  <a:gd name="T101" fmla="*/ 989 h 5001"/>
                  <a:gd name="T102" fmla="*/ 2021 w 4243"/>
                  <a:gd name="T103" fmla="*/ 1634 h 5001"/>
                  <a:gd name="T104" fmla="*/ 2809 w 4243"/>
                  <a:gd name="T105" fmla="*/ 788 h 5001"/>
                  <a:gd name="T106" fmla="*/ 3640 w 4243"/>
                  <a:gd name="T107" fmla="*/ 0 h 5001"/>
                  <a:gd name="T108" fmla="*/ 3798 w 4243"/>
                  <a:gd name="T109" fmla="*/ 100 h 5001"/>
                  <a:gd name="T110" fmla="*/ 3912 w 4243"/>
                  <a:gd name="T111" fmla="*/ 243 h 5001"/>
                  <a:gd name="T112" fmla="*/ 3869 w 4243"/>
                  <a:gd name="T113" fmla="*/ 315 h 5001"/>
                  <a:gd name="T114" fmla="*/ 3912 w 4243"/>
                  <a:gd name="T115" fmla="*/ 387 h 5001"/>
                  <a:gd name="T116" fmla="*/ 3970 w 4243"/>
                  <a:gd name="T117" fmla="*/ 430 h 5001"/>
                  <a:gd name="T118" fmla="*/ 4099 w 4243"/>
                  <a:gd name="T119" fmla="*/ 430 h 5001"/>
                  <a:gd name="T120" fmla="*/ 4242 w 4243"/>
                  <a:gd name="T121" fmla="*/ 616 h 5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3" h="5001">
                    <a:moveTo>
                      <a:pt x="4242" y="616"/>
                    </a:moveTo>
                    <a:lnTo>
                      <a:pt x="4242" y="616"/>
                    </a:lnTo>
                    <a:cubicBezTo>
                      <a:pt x="4227" y="645"/>
                      <a:pt x="4213" y="674"/>
                      <a:pt x="4199" y="702"/>
                    </a:cubicBezTo>
                    <a:cubicBezTo>
                      <a:pt x="4170" y="731"/>
                      <a:pt x="4156" y="745"/>
                      <a:pt x="4142" y="774"/>
                    </a:cubicBezTo>
                    <a:cubicBezTo>
                      <a:pt x="4128" y="817"/>
                      <a:pt x="4128" y="817"/>
                      <a:pt x="4128" y="817"/>
                    </a:cubicBezTo>
                    <a:cubicBezTo>
                      <a:pt x="3855" y="1089"/>
                      <a:pt x="3597" y="1361"/>
                      <a:pt x="3339" y="1648"/>
                    </a:cubicBezTo>
                    <a:cubicBezTo>
                      <a:pt x="3096" y="1935"/>
                      <a:pt x="2852" y="2221"/>
                      <a:pt x="2622" y="2522"/>
                    </a:cubicBezTo>
                    <a:cubicBezTo>
                      <a:pt x="2780" y="2737"/>
                      <a:pt x="2952" y="2952"/>
                      <a:pt x="3110" y="3167"/>
                    </a:cubicBezTo>
                    <a:cubicBezTo>
                      <a:pt x="3282" y="3368"/>
                      <a:pt x="3454" y="3583"/>
                      <a:pt x="3626" y="3798"/>
                    </a:cubicBezTo>
                    <a:cubicBezTo>
                      <a:pt x="3583" y="3912"/>
                      <a:pt x="3540" y="4013"/>
                      <a:pt x="3497" y="4070"/>
                    </a:cubicBezTo>
                    <a:cubicBezTo>
                      <a:pt x="3454" y="4127"/>
                      <a:pt x="3396" y="4156"/>
                      <a:pt x="3339" y="4170"/>
                    </a:cubicBezTo>
                    <a:cubicBezTo>
                      <a:pt x="3310" y="4199"/>
                      <a:pt x="3296" y="4228"/>
                      <a:pt x="3282" y="4255"/>
                    </a:cubicBezTo>
                    <a:cubicBezTo>
                      <a:pt x="3268" y="4284"/>
                      <a:pt x="3253" y="4327"/>
                      <a:pt x="3253" y="4356"/>
                    </a:cubicBezTo>
                    <a:cubicBezTo>
                      <a:pt x="3253" y="4370"/>
                      <a:pt x="3253" y="4370"/>
                      <a:pt x="3253" y="4370"/>
                    </a:cubicBezTo>
                    <a:cubicBezTo>
                      <a:pt x="3239" y="4385"/>
                      <a:pt x="3210" y="4413"/>
                      <a:pt x="3167" y="4442"/>
                    </a:cubicBezTo>
                    <a:cubicBezTo>
                      <a:pt x="3138" y="4470"/>
                      <a:pt x="3096" y="4499"/>
                      <a:pt x="3081" y="4528"/>
                    </a:cubicBezTo>
                    <a:cubicBezTo>
                      <a:pt x="3053" y="4513"/>
                      <a:pt x="3009" y="4485"/>
                      <a:pt x="2981" y="4470"/>
                    </a:cubicBezTo>
                    <a:cubicBezTo>
                      <a:pt x="2938" y="4442"/>
                      <a:pt x="2909" y="4413"/>
                      <a:pt x="2866" y="4385"/>
                    </a:cubicBezTo>
                    <a:cubicBezTo>
                      <a:pt x="2837" y="4427"/>
                      <a:pt x="2809" y="4470"/>
                      <a:pt x="2766" y="4499"/>
                    </a:cubicBezTo>
                    <a:cubicBezTo>
                      <a:pt x="2737" y="4542"/>
                      <a:pt x="2694" y="4571"/>
                      <a:pt x="2637" y="4599"/>
                    </a:cubicBezTo>
                    <a:cubicBezTo>
                      <a:pt x="2551" y="4585"/>
                      <a:pt x="2551" y="4585"/>
                      <a:pt x="2551" y="4585"/>
                    </a:cubicBezTo>
                    <a:cubicBezTo>
                      <a:pt x="2422" y="4427"/>
                      <a:pt x="2293" y="4270"/>
                      <a:pt x="2164" y="4099"/>
                    </a:cubicBezTo>
                    <a:cubicBezTo>
                      <a:pt x="2035" y="3927"/>
                      <a:pt x="1920" y="3740"/>
                      <a:pt x="1791" y="3540"/>
                    </a:cubicBezTo>
                    <a:cubicBezTo>
                      <a:pt x="1590" y="3812"/>
                      <a:pt x="1390" y="4056"/>
                      <a:pt x="1204" y="4298"/>
                    </a:cubicBezTo>
                    <a:cubicBezTo>
                      <a:pt x="1032" y="4542"/>
                      <a:pt x="860" y="4771"/>
                      <a:pt x="688" y="4986"/>
                    </a:cubicBezTo>
                    <a:cubicBezTo>
                      <a:pt x="587" y="5000"/>
                      <a:pt x="587" y="5000"/>
                      <a:pt x="587" y="5000"/>
                    </a:cubicBezTo>
                    <a:cubicBezTo>
                      <a:pt x="459" y="4843"/>
                      <a:pt x="459" y="4843"/>
                      <a:pt x="459" y="4843"/>
                    </a:cubicBezTo>
                    <a:cubicBezTo>
                      <a:pt x="487" y="4743"/>
                      <a:pt x="487" y="4743"/>
                      <a:pt x="487" y="4743"/>
                    </a:cubicBezTo>
                    <a:cubicBezTo>
                      <a:pt x="444" y="4700"/>
                      <a:pt x="444" y="4700"/>
                      <a:pt x="444" y="4700"/>
                    </a:cubicBezTo>
                    <a:cubicBezTo>
                      <a:pt x="430" y="4714"/>
                      <a:pt x="401" y="4714"/>
                      <a:pt x="387" y="4728"/>
                    </a:cubicBezTo>
                    <a:cubicBezTo>
                      <a:pt x="358" y="4728"/>
                      <a:pt x="329" y="4743"/>
                      <a:pt x="287" y="4771"/>
                    </a:cubicBezTo>
                    <a:cubicBezTo>
                      <a:pt x="229" y="4728"/>
                      <a:pt x="186" y="4671"/>
                      <a:pt x="143" y="4614"/>
                    </a:cubicBezTo>
                    <a:cubicBezTo>
                      <a:pt x="86" y="4557"/>
                      <a:pt x="57" y="4485"/>
                      <a:pt x="28" y="4427"/>
                    </a:cubicBezTo>
                    <a:cubicBezTo>
                      <a:pt x="43" y="4385"/>
                      <a:pt x="57" y="4341"/>
                      <a:pt x="86" y="4298"/>
                    </a:cubicBezTo>
                    <a:cubicBezTo>
                      <a:pt x="100" y="4255"/>
                      <a:pt x="115" y="4241"/>
                      <a:pt x="115" y="4228"/>
                    </a:cubicBezTo>
                    <a:cubicBezTo>
                      <a:pt x="115" y="4214"/>
                      <a:pt x="100" y="4170"/>
                      <a:pt x="72" y="4113"/>
                    </a:cubicBezTo>
                    <a:cubicBezTo>
                      <a:pt x="43" y="4056"/>
                      <a:pt x="28" y="3998"/>
                      <a:pt x="0" y="3955"/>
                    </a:cubicBezTo>
                    <a:cubicBezTo>
                      <a:pt x="186" y="3726"/>
                      <a:pt x="372" y="3511"/>
                      <a:pt x="573" y="3282"/>
                    </a:cubicBezTo>
                    <a:cubicBezTo>
                      <a:pt x="759" y="3038"/>
                      <a:pt x="975" y="2795"/>
                      <a:pt x="1204" y="2551"/>
                    </a:cubicBezTo>
                    <a:cubicBezTo>
                      <a:pt x="1032" y="2264"/>
                      <a:pt x="888" y="1963"/>
                      <a:pt x="759" y="1648"/>
                    </a:cubicBezTo>
                    <a:cubicBezTo>
                      <a:pt x="631" y="1347"/>
                      <a:pt x="516" y="1032"/>
                      <a:pt x="415" y="717"/>
                    </a:cubicBezTo>
                    <a:cubicBezTo>
                      <a:pt x="444" y="659"/>
                      <a:pt x="487" y="616"/>
                      <a:pt x="516" y="573"/>
                    </a:cubicBezTo>
                    <a:cubicBezTo>
                      <a:pt x="559" y="530"/>
                      <a:pt x="602" y="487"/>
                      <a:pt x="645" y="458"/>
                    </a:cubicBezTo>
                    <a:cubicBezTo>
                      <a:pt x="688" y="487"/>
                      <a:pt x="716" y="502"/>
                      <a:pt x="731" y="530"/>
                    </a:cubicBezTo>
                    <a:cubicBezTo>
                      <a:pt x="759" y="545"/>
                      <a:pt x="774" y="559"/>
                      <a:pt x="788" y="573"/>
                    </a:cubicBezTo>
                    <a:cubicBezTo>
                      <a:pt x="803" y="559"/>
                      <a:pt x="831" y="559"/>
                      <a:pt x="845" y="545"/>
                    </a:cubicBezTo>
                    <a:cubicBezTo>
                      <a:pt x="860" y="530"/>
                      <a:pt x="874" y="516"/>
                      <a:pt x="888" y="502"/>
                    </a:cubicBezTo>
                    <a:cubicBezTo>
                      <a:pt x="888" y="473"/>
                      <a:pt x="903" y="430"/>
                      <a:pt x="903" y="401"/>
                    </a:cubicBezTo>
                    <a:cubicBezTo>
                      <a:pt x="917" y="387"/>
                      <a:pt x="931" y="358"/>
                      <a:pt x="946" y="330"/>
                    </a:cubicBezTo>
                    <a:cubicBezTo>
                      <a:pt x="1075" y="301"/>
                      <a:pt x="1075" y="301"/>
                      <a:pt x="1075" y="301"/>
                    </a:cubicBezTo>
                    <a:cubicBezTo>
                      <a:pt x="1161" y="358"/>
                      <a:pt x="1333" y="587"/>
                      <a:pt x="1590" y="989"/>
                    </a:cubicBezTo>
                    <a:cubicBezTo>
                      <a:pt x="1762" y="1261"/>
                      <a:pt x="1906" y="1476"/>
                      <a:pt x="2021" y="1634"/>
                    </a:cubicBezTo>
                    <a:cubicBezTo>
                      <a:pt x="2278" y="1333"/>
                      <a:pt x="2537" y="1046"/>
                      <a:pt x="2809" y="788"/>
                    </a:cubicBezTo>
                    <a:cubicBezTo>
                      <a:pt x="3081" y="516"/>
                      <a:pt x="3353" y="243"/>
                      <a:pt x="3640" y="0"/>
                    </a:cubicBezTo>
                    <a:cubicBezTo>
                      <a:pt x="3697" y="29"/>
                      <a:pt x="3755" y="57"/>
                      <a:pt x="3798" y="100"/>
                    </a:cubicBezTo>
                    <a:cubicBezTo>
                      <a:pt x="3840" y="143"/>
                      <a:pt x="3869" y="186"/>
                      <a:pt x="3912" y="243"/>
                    </a:cubicBezTo>
                    <a:cubicBezTo>
                      <a:pt x="3869" y="315"/>
                      <a:pt x="3869" y="315"/>
                      <a:pt x="3869" y="315"/>
                    </a:cubicBezTo>
                    <a:cubicBezTo>
                      <a:pt x="3884" y="344"/>
                      <a:pt x="3898" y="373"/>
                      <a:pt x="3912" y="387"/>
                    </a:cubicBezTo>
                    <a:cubicBezTo>
                      <a:pt x="3927" y="401"/>
                      <a:pt x="3956" y="415"/>
                      <a:pt x="3970" y="430"/>
                    </a:cubicBezTo>
                    <a:cubicBezTo>
                      <a:pt x="4099" y="430"/>
                      <a:pt x="4099" y="430"/>
                      <a:pt x="4099" y="430"/>
                    </a:cubicBezTo>
                    <a:lnTo>
                      <a:pt x="4242" y="616"/>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 name="Freeform 2">
                <a:extLst>
                  <a:ext uri="{FF2B5EF4-FFF2-40B4-BE49-F238E27FC236}">
                    <a16:creationId xmlns:a16="http://schemas.microsoft.com/office/drawing/2014/main" id="{3E30CB7C-F818-3B4E-9285-91810B906C8B}"/>
                  </a:ext>
                </a:extLst>
              </p:cNvPr>
              <p:cNvSpPr>
                <a:spLocks noChangeArrowheads="1"/>
              </p:cNvSpPr>
              <p:nvPr/>
            </p:nvSpPr>
            <p:spPr bwMode="auto">
              <a:xfrm>
                <a:off x="3084571" y="3665622"/>
                <a:ext cx="168923" cy="155550"/>
              </a:xfrm>
              <a:custGeom>
                <a:avLst/>
                <a:gdLst>
                  <a:gd name="T0" fmla="*/ 5289 w 5290"/>
                  <a:gd name="T1" fmla="*/ 473 h 4874"/>
                  <a:gd name="T2" fmla="*/ 5289 w 5290"/>
                  <a:gd name="T3" fmla="*/ 473 h 4874"/>
                  <a:gd name="T4" fmla="*/ 4945 w 5290"/>
                  <a:gd name="T5" fmla="*/ 1232 h 4874"/>
                  <a:gd name="T6" fmla="*/ 4902 w 5290"/>
                  <a:gd name="T7" fmla="*/ 1275 h 4874"/>
                  <a:gd name="T8" fmla="*/ 2853 w 5290"/>
                  <a:gd name="T9" fmla="*/ 3440 h 4874"/>
                  <a:gd name="T10" fmla="*/ 1734 w 5290"/>
                  <a:gd name="T11" fmla="*/ 4500 h 4874"/>
                  <a:gd name="T12" fmla="*/ 1075 w 5290"/>
                  <a:gd name="T13" fmla="*/ 4873 h 4874"/>
                  <a:gd name="T14" fmla="*/ 588 w 5290"/>
                  <a:gd name="T15" fmla="*/ 4686 h 4874"/>
                  <a:gd name="T16" fmla="*/ 201 w 5290"/>
                  <a:gd name="T17" fmla="*/ 4299 h 4874"/>
                  <a:gd name="T18" fmla="*/ 58 w 5290"/>
                  <a:gd name="T19" fmla="*/ 3597 h 4874"/>
                  <a:gd name="T20" fmla="*/ 0 w 5290"/>
                  <a:gd name="T21" fmla="*/ 2422 h 4874"/>
                  <a:gd name="T22" fmla="*/ 287 w 5290"/>
                  <a:gd name="T23" fmla="*/ 1791 h 4874"/>
                  <a:gd name="T24" fmla="*/ 918 w 5290"/>
                  <a:gd name="T25" fmla="*/ 1505 h 4874"/>
                  <a:gd name="T26" fmla="*/ 1305 w 5290"/>
                  <a:gd name="T27" fmla="*/ 2106 h 4874"/>
                  <a:gd name="T28" fmla="*/ 1319 w 5290"/>
                  <a:gd name="T29" fmla="*/ 2207 h 4874"/>
                  <a:gd name="T30" fmla="*/ 1448 w 5290"/>
                  <a:gd name="T31" fmla="*/ 2852 h 4874"/>
                  <a:gd name="T32" fmla="*/ 1634 w 5290"/>
                  <a:gd name="T33" fmla="*/ 3038 h 4874"/>
                  <a:gd name="T34" fmla="*/ 1821 w 5290"/>
                  <a:gd name="T35" fmla="*/ 2924 h 4874"/>
                  <a:gd name="T36" fmla="*/ 2150 w 5290"/>
                  <a:gd name="T37" fmla="*/ 2637 h 4874"/>
                  <a:gd name="T38" fmla="*/ 4257 w 5290"/>
                  <a:gd name="T39" fmla="*/ 544 h 4874"/>
                  <a:gd name="T40" fmla="*/ 4730 w 5290"/>
                  <a:gd name="T41" fmla="*/ 143 h 4874"/>
                  <a:gd name="T42" fmla="*/ 5088 w 5290"/>
                  <a:gd name="T43" fmla="*/ 0 h 4874"/>
                  <a:gd name="T44" fmla="*/ 5246 w 5290"/>
                  <a:gd name="T45" fmla="*/ 86 h 4874"/>
                  <a:gd name="T46" fmla="*/ 5289 w 5290"/>
                  <a:gd name="T47" fmla="*/ 358 h 4874"/>
                  <a:gd name="T48" fmla="*/ 5289 w 5290"/>
                  <a:gd name="T49" fmla="*/ 473 h 4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90" h="4874">
                    <a:moveTo>
                      <a:pt x="5289" y="473"/>
                    </a:moveTo>
                    <a:lnTo>
                      <a:pt x="5289" y="473"/>
                    </a:lnTo>
                    <a:cubicBezTo>
                      <a:pt x="5289" y="731"/>
                      <a:pt x="5174" y="989"/>
                      <a:pt x="4945" y="1232"/>
                    </a:cubicBezTo>
                    <a:cubicBezTo>
                      <a:pt x="4902" y="1275"/>
                      <a:pt x="4902" y="1275"/>
                      <a:pt x="4902" y="1275"/>
                    </a:cubicBezTo>
                    <a:cubicBezTo>
                      <a:pt x="2853" y="3440"/>
                      <a:pt x="2853" y="3440"/>
                      <a:pt x="2853" y="3440"/>
                    </a:cubicBezTo>
                    <a:cubicBezTo>
                      <a:pt x="2408" y="3898"/>
                      <a:pt x="2035" y="4256"/>
                      <a:pt x="1734" y="4500"/>
                    </a:cubicBezTo>
                    <a:cubicBezTo>
                      <a:pt x="1419" y="4758"/>
                      <a:pt x="1204" y="4873"/>
                      <a:pt x="1075" y="4873"/>
                    </a:cubicBezTo>
                    <a:cubicBezTo>
                      <a:pt x="946" y="4873"/>
                      <a:pt x="774" y="4815"/>
                      <a:pt x="588" y="4686"/>
                    </a:cubicBezTo>
                    <a:cubicBezTo>
                      <a:pt x="387" y="4571"/>
                      <a:pt x="258" y="4428"/>
                      <a:pt x="201" y="4299"/>
                    </a:cubicBezTo>
                    <a:cubicBezTo>
                      <a:pt x="143" y="4185"/>
                      <a:pt x="100" y="3956"/>
                      <a:pt x="58" y="3597"/>
                    </a:cubicBezTo>
                    <a:cubicBezTo>
                      <a:pt x="15" y="3239"/>
                      <a:pt x="0" y="2852"/>
                      <a:pt x="0" y="2422"/>
                    </a:cubicBezTo>
                    <a:cubicBezTo>
                      <a:pt x="0" y="2193"/>
                      <a:pt x="86" y="1992"/>
                      <a:pt x="287" y="1791"/>
                    </a:cubicBezTo>
                    <a:cubicBezTo>
                      <a:pt x="473" y="1605"/>
                      <a:pt x="688" y="1505"/>
                      <a:pt x="918" y="1505"/>
                    </a:cubicBezTo>
                    <a:cubicBezTo>
                      <a:pt x="1133" y="1505"/>
                      <a:pt x="1262" y="1705"/>
                      <a:pt x="1305" y="2106"/>
                    </a:cubicBezTo>
                    <a:cubicBezTo>
                      <a:pt x="1319" y="2150"/>
                      <a:pt x="1319" y="2193"/>
                      <a:pt x="1319" y="2207"/>
                    </a:cubicBezTo>
                    <a:cubicBezTo>
                      <a:pt x="1347" y="2522"/>
                      <a:pt x="1390" y="2737"/>
                      <a:pt x="1448" y="2852"/>
                    </a:cubicBezTo>
                    <a:cubicBezTo>
                      <a:pt x="1491" y="2981"/>
                      <a:pt x="1548" y="3038"/>
                      <a:pt x="1634" y="3038"/>
                    </a:cubicBezTo>
                    <a:cubicBezTo>
                      <a:pt x="1663" y="3038"/>
                      <a:pt x="1720" y="2995"/>
                      <a:pt x="1821" y="2924"/>
                    </a:cubicBezTo>
                    <a:cubicBezTo>
                      <a:pt x="1906" y="2852"/>
                      <a:pt x="2021" y="2752"/>
                      <a:pt x="2150" y="2637"/>
                    </a:cubicBezTo>
                    <a:cubicBezTo>
                      <a:pt x="4257" y="544"/>
                      <a:pt x="4257" y="544"/>
                      <a:pt x="4257" y="544"/>
                    </a:cubicBezTo>
                    <a:cubicBezTo>
                      <a:pt x="4443" y="358"/>
                      <a:pt x="4601" y="229"/>
                      <a:pt x="4730" y="143"/>
                    </a:cubicBezTo>
                    <a:cubicBezTo>
                      <a:pt x="4873" y="43"/>
                      <a:pt x="4988" y="0"/>
                      <a:pt x="5088" y="0"/>
                    </a:cubicBezTo>
                    <a:cubicBezTo>
                      <a:pt x="5160" y="0"/>
                      <a:pt x="5217" y="28"/>
                      <a:pt x="5246" y="86"/>
                    </a:cubicBezTo>
                    <a:cubicBezTo>
                      <a:pt x="5274" y="143"/>
                      <a:pt x="5289" y="229"/>
                      <a:pt x="5289" y="358"/>
                    </a:cubicBezTo>
                    <a:lnTo>
                      <a:pt x="5289" y="473"/>
                    </a:ln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26" name="Group 25">
            <a:extLst>
              <a:ext uri="{FF2B5EF4-FFF2-40B4-BE49-F238E27FC236}">
                <a16:creationId xmlns:a16="http://schemas.microsoft.com/office/drawing/2014/main" id="{A4CDBA65-6F8C-AA4F-8723-5CB920A1EE65}"/>
              </a:ext>
            </a:extLst>
          </p:cNvPr>
          <p:cNvGrpSpPr/>
          <p:nvPr/>
        </p:nvGrpSpPr>
        <p:grpSpPr>
          <a:xfrm>
            <a:off x="5393026" y="1333500"/>
            <a:ext cx="3701057" cy="3701057"/>
            <a:chOff x="5393026" y="1333500"/>
            <a:chExt cx="3701057" cy="3701057"/>
          </a:xfrm>
        </p:grpSpPr>
        <p:sp>
          <p:nvSpPr>
            <p:cNvPr id="39" name="Oval 38">
              <a:extLst>
                <a:ext uri="{FF2B5EF4-FFF2-40B4-BE49-F238E27FC236}">
                  <a16:creationId xmlns:a16="http://schemas.microsoft.com/office/drawing/2014/main" id="{654DE12F-410B-6C47-B458-3538C5DFC755}"/>
                </a:ext>
              </a:extLst>
            </p:cNvPr>
            <p:cNvSpPr/>
            <p:nvPr/>
          </p:nvSpPr>
          <p:spPr>
            <a:xfrm>
              <a:off x="5393026" y="1333500"/>
              <a:ext cx="3701057" cy="370105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2" name="Group 1">
              <a:extLst>
                <a:ext uri="{FF2B5EF4-FFF2-40B4-BE49-F238E27FC236}">
                  <a16:creationId xmlns:a16="http://schemas.microsoft.com/office/drawing/2014/main" id="{4D848ADD-6E6F-A04A-AD53-338AEFF49D8D}"/>
                </a:ext>
              </a:extLst>
            </p:cNvPr>
            <p:cNvGrpSpPr/>
            <p:nvPr/>
          </p:nvGrpSpPr>
          <p:grpSpPr>
            <a:xfrm>
              <a:off x="5586013" y="1678396"/>
              <a:ext cx="3307417" cy="3007418"/>
              <a:chOff x="6368283" y="1138899"/>
              <a:chExt cx="4634329" cy="4213973"/>
            </a:xfrm>
          </p:grpSpPr>
          <p:grpSp>
            <p:nvGrpSpPr>
              <p:cNvPr id="173" name="Group 172">
                <a:extLst>
                  <a:ext uri="{FF2B5EF4-FFF2-40B4-BE49-F238E27FC236}">
                    <a16:creationId xmlns:a16="http://schemas.microsoft.com/office/drawing/2014/main" id="{63D1787F-837A-3D44-84D5-CC6BAD1A8BE3}"/>
                  </a:ext>
                </a:extLst>
              </p:cNvPr>
              <p:cNvGrpSpPr/>
              <p:nvPr/>
            </p:nvGrpSpPr>
            <p:grpSpPr>
              <a:xfrm>
                <a:off x="6368283" y="2391702"/>
                <a:ext cx="1161691" cy="2073414"/>
                <a:chOff x="6368283" y="2391702"/>
                <a:chExt cx="1161691" cy="2073414"/>
              </a:xfrm>
            </p:grpSpPr>
            <p:grpSp>
              <p:nvGrpSpPr>
                <p:cNvPr id="175" name="Group 174">
                  <a:extLst>
                    <a:ext uri="{FF2B5EF4-FFF2-40B4-BE49-F238E27FC236}">
                      <a16:creationId xmlns:a16="http://schemas.microsoft.com/office/drawing/2014/main" id="{9F1ED475-AF4C-CC4D-8679-417B35980818}"/>
                    </a:ext>
                  </a:extLst>
                </p:cNvPr>
                <p:cNvGrpSpPr/>
                <p:nvPr/>
              </p:nvGrpSpPr>
              <p:grpSpPr>
                <a:xfrm>
                  <a:off x="6557211" y="2391702"/>
                  <a:ext cx="813509" cy="1708367"/>
                  <a:chOff x="6483302" y="3093835"/>
                  <a:chExt cx="687519" cy="1443789"/>
                </a:xfrm>
              </p:grpSpPr>
              <p:sp>
                <p:nvSpPr>
                  <p:cNvPr id="182" name="Rounded Rectangle 181">
                    <a:extLst>
                      <a:ext uri="{FF2B5EF4-FFF2-40B4-BE49-F238E27FC236}">
                        <a16:creationId xmlns:a16="http://schemas.microsoft.com/office/drawing/2014/main" id="{AAC054C5-F1A8-E24E-8FB3-13EE67E27009}"/>
                      </a:ext>
                    </a:extLst>
                  </p:cNvPr>
                  <p:cNvSpPr/>
                  <p:nvPr/>
                </p:nvSpPr>
                <p:spPr>
                  <a:xfrm>
                    <a:off x="6483302" y="3093835"/>
                    <a:ext cx="687519" cy="1443789"/>
                  </a:xfrm>
                  <a:prstGeom prst="roundRect">
                    <a:avLst>
                      <a:gd name="adj" fmla="val 7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194" name="Group 193">
                    <a:extLst>
                      <a:ext uri="{FF2B5EF4-FFF2-40B4-BE49-F238E27FC236}">
                        <a16:creationId xmlns:a16="http://schemas.microsoft.com/office/drawing/2014/main" id="{26CC74AB-A86E-1E49-9F39-966C0157ECE8}"/>
                      </a:ext>
                    </a:extLst>
                  </p:cNvPr>
                  <p:cNvGrpSpPr/>
                  <p:nvPr/>
                </p:nvGrpSpPr>
                <p:grpSpPr>
                  <a:xfrm flipV="1">
                    <a:off x="6668313" y="3227764"/>
                    <a:ext cx="317495" cy="317495"/>
                    <a:chOff x="716466" y="2028943"/>
                    <a:chExt cx="998674" cy="998674"/>
                  </a:xfrm>
                </p:grpSpPr>
                <p:sp>
                  <p:nvSpPr>
                    <p:cNvPr id="207" name="Oval 206">
                      <a:extLst>
                        <a:ext uri="{FF2B5EF4-FFF2-40B4-BE49-F238E27FC236}">
                          <a16:creationId xmlns:a16="http://schemas.microsoft.com/office/drawing/2014/main" id="{56433906-90F3-CC49-BEA6-6854EB0BE204}"/>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08" name="Oval 207">
                      <a:extLst>
                        <a:ext uri="{FF2B5EF4-FFF2-40B4-BE49-F238E27FC236}">
                          <a16:creationId xmlns:a16="http://schemas.microsoft.com/office/drawing/2014/main" id="{0EDD9E06-E21C-CE4F-A0EF-B1A5765CEFD1}"/>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01" name="Group 200">
                    <a:extLst>
                      <a:ext uri="{FF2B5EF4-FFF2-40B4-BE49-F238E27FC236}">
                        <a16:creationId xmlns:a16="http://schemas.microsoft.com/office/drawing/2014/main" id="{281C38C1-5BF4-824F-9C0D-48B50834D331}"/>
                      </a:ext>
                    </a:extLst>
                  </p:cNvPr>
                  <p:cNvGrpSpPr/>
                  <p:nvPr/>
                </p:nvGrpSpPr>
                <p:grpSpPr>
                  <a:xfrm flipV="1">
                    <a:off x="6668313" y="3653673"/>
                    <a:ext cx="317495" cy="317495"/>
                    <a:chOff x="716466" y="2028943"/>
                    <a:chExt cx="998674" cy="998674"/>
                  </a:xfrm>
                </p:grpSpPr>
                <p:sp>
                  <p:nvSpPr>
                    <p:cNvPr id="205" name="Oval 204">
                      <a:extLst>
                        <a:ext uri="{FF2B5EF4-FFF2-40B4-BE49-F238E27FC236}">
                          <a16:creationId xmlns:a16="http://schemas.microsoft.com/office/drawing/2014/main" id="{1F543C58-334A-724F-A8C6-8DCB60F1A57E}"/>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06" name="Oval 205">
                      <a:extLst>
                        <a:ext uri="{FF2B5EF4-FFF2-40B4-BE49-F238E27FC236}">
                          <a16:creationId xmlns:a16="http://schemas.microsoft.com/office/drawing/2014/main" id="{1AE421FC-3038-354F-B49F-1101921DA22E}"/>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02" name="Group 201">
                    <a:extLst>
                      <a:ext uri="{FF2B5EF4-FFF2-40B4-BE49-F238E27FC236}">
                        <a16:creationId xmlns:a16="http://schemas.microsoft.com/office/drawing/2014/main" id="{16654104-049B-904E-BE0E-00C04A853A4C}"/>
                      </a:ext>
                    </a:extLst>
                  </p:cNvPr>
                  <p:cNvGrpSpPr/>
                  <p:nvPr/>
                </p:nvGrpSpPr>
                <p:grpSpPr>
                  <a:xfrm flipV="1">
                    <a:off x="6668313" y="4079582"/>
                    <a:ext cx="317495" cy="317495"/>
                    <a:chOff x="716466" y="2028943"/>
                    <a:chExt cx="998674" cy="998674"/>
                  </a:xfrm>
                </p:grpSpPr>
                <p:sp>
                  <p:nvSpPr>
                    <p:cNvPr id="203" name="Oval 202">
                      <a:extLst>
                        <a:ext uri="{FF2B5EF4-FFF2-40B4-BE49-F238E27FC236}">
                          <a16:creationId xmlns:a16="http://schemas.microsoft.com/office/drawing/2014/main" id="{8115C244-1177-3A41-8626-0D5F09B9DF02}"/>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04" name="Oval 203">
                      <a:extLst>
                        <a:ext uri="{FF2B5EF4-FFF2-40B4-BE49-F238E27FC236}">
                          <a16:creationId xmlns:a16="http://schemas.microsoft.com/office/drawing/2014/main" id="{31C475F2-2BA7-574C-902C-149976DDE0C4}"/>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sp>
              <p:nvSpPr>
                <p:cNvPr id="177" name="TextBox 176">
                  <a:extLst>
                    <a:ext uri="{FF2B5EF4-FFF2-40B4-BE49-F238E27FC236}">
                      <a16:creationId xmlns:a16="http://schemas.microsoft.com/office/drawing/2014/main" id="{B3F63847-75E7-4A46-A9B8-B8D988E980F3}"/>
                    </a:ext>
                  </a:extLst>
                </p:cNvPr>
                <p:cNvSpPr txBox="1"/>
                <p:nvPr/>
              </p:nvSpPr>
              <p:spPr>
                <a:xfrm>
                  <a:off x="6368283" y="4141676"/>
                  <a:ext cx="1161691" cy="323440"/>
                </a:xfrm>
                <a:prstGeom prst="rect">
                  <a:avLst/>
                </a:prstGeom>
                <a:noFill/>
              </p:spPr>
              <p:txBody>
                <a:bodyPr wrap="none" rtlCol="0">
                  <a:spAutoFit/>
                </a:bodyPr>
                <a:lstStyle/>
                <a:p>
                  <a:pPr algn="ctr"/>
                  <a:r>
                    <a:rPr lang="ru-RU" sz="900" dirty="0"/>
                    <a:t>Слой Ввода</a:t>
                  </a:r>
                  <a:endParaRPr lang="en-US" sz="900" dirty="0"/>
                </a:p>
              </p:txBody>
            </p:sp>
          </p:grpSp>
          <p:grpSp>
            <p:nvGrpSpPr>
              <p:cNvPr id="209" name="Group 208">
                <a:extLst>
                  <a:ext uri="{FF2B5EF4-FFF2-40B4-BE49-F238E27FC236}">
                    <a16:creationId xmlns:a16="http://schemas.microsoft.com/office/drawing/2014/main" id="{D551B979-DA3E-2C43-A7B4-6958953753DA}"/>
                  </a:ext>
                </a:extLst>
              </p:cNvPr>
              <p:cNvGrpSpPr/>
              <p:nvPr/>
            </p:nvGrpSpPr>
            <p:grpSpPr>
              <a:xfrm>
                <a:off x="9093326" y="1484802"/>
                <a:ext cx="1909286" cy="3522168"/>
                <a:chOff x="9093326" y="1484802"/>
                <a:chExt cx="1909286" cy="3522168"/>
              </a:xfrm>
            </p:grpSpPr>
            <p:grpSp>
              <p:nvGrpSpPr>
                <p:cNvPr id="210" name="Group 209">
                  <a:extLst>
                    <a:ext uri="{FF2B5EF4-FFF2-40B4-BE49-F238E27FC236}">
                      <a16:creationId xmlns:a16="http://schemas.microsoft.com/office/drawing/2014/main" id="{B68C500A-4904-6C45-828F-1CA4C26B80A4}"/>
                    </a:ext>
                  </a:extLst>
                </p:cNvPr>
                <p:cNvGrpSpPr/>
                <p:nvPr/>
              </p:nvGrpSpPr>
              <p:grpSpPr>
                <a:xfrm>
                  <a:off x="9994286" y="2391702"/>
                  <a:ext cx="813509" cy="1708367"/>
                  <a:chOff x="6483302" y="3093835"/>
                  <a:chExt cx="687519" cy="1443789"/>
                </a:xfrm>
              </p:grpSpPr>
              <p:sp>
                <p:nvSpPr>
                  <p:cNvPr id="228" name="Rounded Rectangle 227">
                    <a:extLst>
                      <a:ext uri="{FF2B5EF4-FFF2-40B4-BE49-F238E27FC236}">
                        <a16:creationId xmlns:a16="http://schemas.microsoft.com/office/drawing/2014/main" id="{C5874BF7-FAE2-E240-93B1-78C941B26F91}"/>
                      </a:ext>
                    </a:extLst>
                  </p:cNvPr>
                  <p:cNvSpPr/>
                  <p:nvPr/>
                </p:nvSpPr>
                <p:spPr>
                  <a:xfrm>
                    <a:off x="6483302" y="3093835"/>
                    <a:ext cx="687519" cy="1443789"/>
                  </a:xfrm>
                  <a:prstGeom prst="roundRect">
                    <a:avLst>
                      <a:gd name="adj" fmla="val 7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229" name="Group 228">
                    <a:extLst>
                      <a:ext uri="{FF2B5EF4-FFF2-40B4-BE49-F238E27FC236}">
                        <a16:creationId xmlns:a16="http://schemas.microsoft.com/office/drawing/2014/main" id="{1A1F2948-359A-9741-8A2E-F3DD896D6FBA}"/>
                      </a:ext>
                    </a:extLst>
                  </p:cNvPr>
                  <p:cNvGrpSpPr/>
                  <p:nvPr/>
                </p:nvGrpSpPr>
                <p:grpSpPr>
                  <a:xfrm flipV="1">
                    <a:off x="6668313" y="3227764"/>
                    <a:ext cx="317495" cy="317495"/>
                    <a:chOff x="716466" y="2028943"/>
                    <a:chExt cx="998674" cy="998674"/>
                  </a:xfrm>
                </p:grpSpPr>
                <p:sp>
                  <p:nvSpPr>
                    <p:cNvPr id="236" name="Oval 235">
                      <a:extLst>
                        <a:ext uri="{FF2B5EF4-FFF2-40B4-BE49-F238E27FC236}">
                          <a16:creationId xmlns:a16="http://schemas.microsoft.com/office/drawing/2014/main" id="{D8879CCF-878E-1042-8A3A-B8F0C4AD4A76}"/>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37" name="Oval 236">
                      <a:extLst>
                        <a:ext uri="{FF2B5EF4-FFF2-40B4-BE49-F238E27FC236}">
                          <a16:creationId xmlns:a16="http://schemas.microsoft.com/office/drawing/2014/main" id="{C12D5AE5-2E53-8E45-9C89-A67385E350E2}"/>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30" name="Group 229">
                    <a:extLst>
                      <a:ext uri="{FF2B5EF4-FFF2-40B4-BE49-F238E27FC236}">
                        <a16:creationId xmlns:a16="http://schemas.microsoft.com/office/drawing/2014/main" id="{3CEA3066-A5DB-D347-9FBF-69AC1D92EE9D}"/>
                      </a:ext>
                    </a:extLst>
                  </p:cNvPr>
                  <p:cNvGrpSpPr/>
                  <p:nvPr/>
                </p:nvGrpSpPr>
                <p:grpSpPr>
                  <a:xfrm flipV="1">
                    <a:off x="6668313" y="3653673"/>
                    <a:ext cx="317495" cy="317495"/>
                    <a:chOff x="716466" y="2028943"/>
                    <a:chExt cx="998674" cy="998674"/>
                  </a:xfrm>
                </p:grpSpPr>
                <p:sp>
                  <p:nvSpPr>
                    <p:cNvPr id="234" name="Oval 233">
                      <a:extLst>
                        <a:ext uri="{FF2B5EF4-FFF2-40B4-BE49-F238E27FC236}">
                          <a16:creationId xmlns:a16="http://schemas.microsoft.com/office/drawing/2014/main" id="{95B656E6-6C42-3B44-904F-D7905824346C}"/>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35" name="Oval 234">
                      <a:extLst>
                        <a:ext uri="{FF2B5EF4-FFF2-40B4-BE49-F238E27FC236}">
                          <a16:creationId xmlns:a16="http://schemas.microsoft.com/office/drawing/2014/main" id="{57B0029D-ABB2-F24C-B213-AE18802D8E66}"/>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31" name="Group 230">
                    <a:extLst>
                      <a:ext uri="{FF2B5EF4-FFF2-40B4-BE49-F238E27FC236}">
                        <a16:creationId xmlns:a16="http://schemas.microsoft.com/office/drawing/2014/main" id="{DA856F99-23A4-9A4E-9CEF-FD75D0E2AABC}"/>
                      </a:ext>
                    </a:extLst>
                  </p:cNvPr>
                  <p:cNvGrpSpPr/>
                  <p:nvPr/>
                </p:nvGrpSpPr>
                <p:grpSpPr>
                  <a:xfrm flipV="1">
                    <a:off x="6668313" y="4079582"/>
                    <a:ext cx="317495" cy="317495"/>
                    <a:chOff x="716466" y="2028943"/>
                    <a:chExt cx="998674" cy="998674"/>
                  </a:xfrm>
                </p:grpSpPr>
                <p:sp>
                  <p:nvSpPr>
                    <p:cNvPr id="232" name="Oval 231">
                      <a:extLst>
                        <a:ext uri="{FF2B5EF4-FFF2-40B4-BE49-F238E27FC236}">
                          <a16:creationId xmlns:a16="http://schemas.microsoft.com/office/drawing/2014/main" id="{65D862FE-18E0-534E-BA01-73ECD5F8B8D3}"/>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33" name="Oval 232">
                      <a:extLst>
                        <a:ext uri="{FF2B5EF4-FFF2-40B4-BE49-F238E27FC236}">
                          <a16:creationId xmlns:a16="http://schemas.microsoft.com/office/drawing/2014/main" id="{0F359A97-DDC8-9C41-B366-2D4109482C0D}"/>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cxnSp>
              <p:nvCxnSpPr>
                <p:cNvPr id="211" name="Straight Arrow Connector 210">
                  <a:extLst>
                    <a:ext uri="{FF2B5EF4-FFF2-40B4-BE49-F238E27FC236}">
                      <a16:creationId xmlns:a16="http://schemas.microsoft.com/office/drawing/2014/main" id="{0ECAE842-0E6D-AB4B-A954-B39816F9C247}"/>
                    </a:ext>
                  </a:extLst>
                </p:cNvPr>
                <p:cNvCxnSpPr>
                  <a:cxnSpLocks/>
                </p:cNvCxnSpPr>
                <p:nvPr/>
              </p:nvCxnSpPr>
              <p:spPr>
                <a:xfrm flipH="1" flipV="1">
                  <a:off x="9093326" y="1484802"/>
                  <a:ext cx="884691" cy="1224275"/>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FA2B20D8-7279-F64D-96BF-83F5009E873D}"/>
                    </a:ext>
                  </a:extLst>
                </p:cNvPr>
                <p:cNvCxnSpPr>
                  <a:cxnSpLocks/>
                </p:cNvCxnSpPr>
                <p:nvPr/>
              </p:nvCxnSpPr>
              <p:spPr>
                <a:xfrm flipH="1" flipV="1">
                  <a:off x="9093326" y="1988760"/>
                  <a:ext cx="886673" cy="72031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a:extLst>
                    <a:ext uri="{FF2B5EF4-FFF2-40B4-BE49-F238E27FC236}">
                      <a16:creationId xmlns:a16="http://schemas.microsoft.com/office/drawing/2014/main" id="{95173467-6174-574E-86B4-E24E89488E0D}"/>
                    </a:ext>
                  </a:extLst>
                </p:cNvPr>
                <p:cNvCxnSpPr>
                  <a:cxnSpLocks/>
                </p:cNvCxnSpPr>
                <p:nvPr/>
              </p:nvCxnSpPr>
              <p:spPr>
                <a:xfrm flipH="1" flipV="1">
                  <a:off x="9093326" y="2492717"/>
                  <a:ext cx="886673" cy="21636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4" name="Straight Arrow Connector 213">
                  <a:extLst>
                    <a:ext uri="{FF2B5EF4-FFF2-40B4-BE49-F238E27FC236}">
                      <a16:creationId xmlns:a16="http://schemas.microsoft.com/office/drawing/2014/main" id="{152114BC-3B04-C440-ADB0-0AB458BFFCB6}"/>
                    </a:ext>
                  </a:extLst>
                </p:cNvPr>
                <p:cNvCxnSpPr>
                  <a:cxnSpLocks/>
                </p:cNvCxnSpPr>
                <p:nvPr/>
              </p:nvCxnSpPr>
              <p:spPr>
                <a:xfrm flipH="1">
                  <a:off x="9093326" y="2709076"/>
                  <a:ext cx="878538" cy="28759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a:extLst>
                    <a:ext uri="{FF2B5EF4-FFF2-40B4-BE49-F238E27FC236}">
                      <a16:creationId xmlns:a16="http://schemas.microsoft.com/office/drawing/2014/main" id="{C4768CFA-0E02-494F-AD37-C39FC5A9A602}"/>
                    </a:ext>
                  </a:extLst>
                </p:cNvPr>
                <p:cNvCxnSpPr>
                  <a:cxnSpLocks/>
                </p:cNvCxnSpPr>
                <p:nvPr/>
              </p:nvCxnSpPr>
              <p:spPr>
                <a:xfrm flipH="1" flipV="1">
                  <a:off x="9093326" y="2492716"/>
                  <a:ext cx="876554" cy="75317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215">
                  <a:extLst>
                    <a:ext uri="{FF2B5EF4-FFF2-40B4-BE49-F238E27FC236}">
                      <a16:creationId xmlns:a16="http://schemas.microsoft.com/office/drawing/2014/main" id="{1EDD10AE-31D3-9E48-8D98-E773AB0BD1A1}"/>
                    </a:ext>
                  </a:extLst>
                </p:cNvPr>
                <p:cNvCxnSpPr>
                  <a:cxnSpLocks/>
                </p:cNvCxnSpPr>
                <p:nvPr/>
              </p:nvCxnSpPr>
              <p:spPr>
                <a:xfrm flipH="1" flipV="1">
                  <a:off x="9093326" y="2996675"/>
                  <a:ext cx="876554" cy="249211"/>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a:extLst>
                    <a:ext uri="{FF2B5EF4-FFF2-40B4-BE49-F238E27FC236}">
                      <a16:creationId xmlns:a16="http://schemas.microsoft.com/office/drawing/2014/main" id="{DE756AC3-1787-4B47-BF11-5C00D59324AB}"/>
                    </a:ext>
                  </a:extLst>
                </p:cNvPr>
                <p:cNvCxnSpPr>
                  <a:cxnSpLocks/>
                </p:cNvCxnSpPr>
                <p:nvPr/>
              </p:nvCxnSpPr>
              <p:spPr>
                <a:xfrm flipH="1">
                  <a:off x="9093326" y="3245886"/>
                  <a:ext cx="876554" cy="235916"/>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217">
                  <a:extLst>
                    <a:ext uri="{FF2B5EF4-FFF2-40B4-BE49-F238E27FC236}">
                      <a16:creationId xmlns:a16="http://schemas.microsoft.com/office/drawing/2014/main" id="{9C94E238-D930-BA4A-9B58-59E12E2E5182}"/>
                    </a:ext>
                  </a:extLst>
                </p:cNvPr>
                <p:cNvCxnSpPr>
                  <a:cxnSpLocks/>
                </p:cNvCxnSpPr>
                <p:nvPr/>
              </p:nvCxnSpPr>
              <p:spPr>
                <a:xfrm flipH="1">
                  <a:off x="9093326" y="3245886"/>
                  <a:ext cx="876554" cy="748427"/>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a:extLst>
                    <a:ext uri="{FF2B5EF4-FFF2-40B4-BE49-F238E27FC236}">
                      <a16:creationId xmlns:a16="http://schemas.microsoft.com/office/drawing/2014/main" id="{E236B304-E9DA-9949-BD35-97FED710EA2D}"/>
                    </a:ext>
                  </a:extLst>
                </p:cNvPr>
                <p:cNvCxnSpPr>
                  <a:cxnSpLocks/>
                </p:cNvCxnSpPr>
                <p:nvPr/>
              </p:nvCxnSpPr>
              <p:spPr>
                <a:xfrm flipH="1" flipV="1">
                  <a:off x="9093326" y="3481802"/>
                  <a:ext cx="886673" cy="26846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a:extLst>
                    <a:ext uri="{FF2B5EF4-FFF2-40B4-BE49-F238E27FC236}">
                      <a16:creationId xmlns:a16="http://schemas.microsoft.com/office/drawing/2014/main" id="{BCFA9AA1-7A1F-C54B-A6CE-F3B286EFBDE9}"/>
                    </a:ext>
                  </a:extLst>
                </p:cNvPr>
                <p:cNvCxnSpPr>
                  <a:cxnSpLocks/>
                </p:cNvCxnSpPr>
                <p:nvPr/>
              </p:nvCxnSpPr>
              <p:spPr>
                <a:xfrm flipH="1">
                  <a:off x="9093326" y="3750262"/>
                  <a:ext cx="878538" cy="244052"/>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1" name="Straight Arrow Connector 220">
                  <a:extLst>
                    <a:ext uri="{FF2B5EF4-FFF2-40B4-BE49-F238E27FC236}">
                      <a16:creationId xmlns:a16="http://schemas.microsoft.com/office/drawing/2014/main" id="{09E94BC7-1860-9D4F-AD2A-E7A7B1C98408}"/>
                    </a:ext>
                  </a:extLst>
                </p:cNvPr>
                <p:cNvCxnSpPr>
                  <a:cxnSpLocks/>
                </p:cNvCxnSpPr>
                <p:nvPr/>
              </p:nvCxnSpPr>
              <p:spPr>
                <a:xfrm flipH="1">
                  <a:off x="9093326" y="3750262"/>
                  <a:ext cx="886673" cy="772723"/>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A5A1E537-BD52-C745-B7C8-FE08925EA580}"/>
                    </a:ext>
                  </a:extLst>
                </p:cNvPr>
                <p:cNvCxnSpPr>
                  <a:cxnSpLocks/>
                </p:cNvCxnSpPr>
                <p:nvPr/>
              </p:nvCxnSpPr>
              <p:spPr>
                <a:xfrm flipH="1">
                  <a:off x="9093326" y="3766586"/>
                  <a:ext cx="886673" cy="1240384"/>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7C00A490-785D-8444-8D4D-F60E823F32FD}"/>
                    </a:ext>
                  </a:extLst>
                </p:cNvPr>
                <p:cNvCxnSpPr>
                  <a:cxnSpLocks/>
                </p:cNvCxnSpPr>
                <p:nvPr/>
              </p:nvCxnSpPr>
              <p:spPr>
                <a:xfrm flipH="1" flipV="1">
                  <a:off x="9093326" y="1988760"/>
                  <a:ext cx="876554" cy="1257127"/>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4" name="Straight Arrow Connector 223">
                  <a:extLst>
                    <a:ext uri="{FF2B5EF4-FFF2-40B4-BE49-F238E27FC236}">
                      <a16:creationId xmlns:a16="http://schemas.microsoft.com/office/drawing/2014/main" id="{9376B3A4-FD2D-A442-A544-5674776D2ABA}"/>
                    </a:ext>
                  </a:extLst>
                </p:cNvPr>
                <p:cNvCxnSpPr>
                  <a:cxnSpLocks/>
                </p:cNvCxnSpPr>
                <p:nvPr/>
              </p:nvCxnSpPr>
              <p:spPr>
                <a:xfrm flipH="1">
                  <a:off x="9093326" y="3245886"/>
                  <a:ext cx="876554" cy="1262663"/>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5" name="Straight Arrow Connector 224">
                  <a:extLst>
                    <a:ext uri="{FF2B5EF4-FFF2-40B4-BE49-F238E27FC236}">
                      <a16:creationId xmlns:a16="http://schemas.microsoft.com/office/drawing/2014/main" id="{64479102-1997-F640-A490-A6F93AE15385}"/>
                    </a:ext>
                  </a:extLst>
                </p:cNvPr>
                <p:cNvCxnSpPr>
                  <a:cxnSpLocks/>
                </p:cNvCxnSpPr>
                <p:nvPr/>
              </p:nvCxnSpPr>
              <p:spPr>
                <a:xfrm flipH="1" flipV="1">
                  <a:off x="9093326" y="2996042"/>
                  <a:ext cx="860281" cy="74947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26" name="Straight Arrow Connector 225">
                  <a:extLst>
                    <a:ext uri="{FF2B5EF4-FFF2-40B4-BE49-F238E27FC236}">
                      <a16:creationId xmlns:a16="http://schemas.microsoft.com/office/drawing/2014/main" id="{D6F780EF-0A6B-8644-A455-6797253FED9A}"/>
                    </a:ext>
                  </a:extLst>
                </p:cNvPr>
                <p:cNvCxnSpPr>
                  <a:cxnSpLocks/>
                </p:cNvCxnSpPr>
                <p:nvPr/>
              </p:nvCxnSpPr>
              <p:spPr>
                <a:xfrm flipH="1">
                  <a:off x="9093326" y="2699507"/>
                  <a:ext cx="878538" cy="807945"/>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27" name="TextBox 226">
                  <a:extLst>
                    <a:ext uri="{FF2B5EF4-FFF2-40B4-BE49-F238E27FC236}">
                      <a16:creationId xmlns:a16="http://schemas.microsoft.com/office/drawing/2014/main" id="{C2A5E134-C642-9845-AA51-131C23F1D41D}"/>
                    </a:ext>
                  </a:extLst>
                </p:cNvPr>
                <p:cNvSpPr txBox="1"/>
                <p:nvPr/>
              </p:nvSpPr>
              <p:spPr>
                <a:xfrm>
                  <a:off x="9652246" y="4141676"/>
                  <a:ext cx="1350366" cy="323440"/>
                </a:xfrm>
                <a:prstGeom prst="rect">
                  <a:avLst/>
                </a:prstGeom>
                <a:noFill/>
              </p:spPr>
              <p:txBody>
                <a:bodyPr wrap="none" rtlCol="0">
                  <a:spAutoFit/>
                </a:bodyPr>
                <a:lstStyle/>
                <a:p>
                  <a:pPr algn="ctr"/>
                  <a:r>
                    <a:rPr lang="ru-RU" sz="900" dirty="0"/>
                    <a:t>Слойд вывода</a:t>
                  </a:r>
                  <a:endParaRPr lang="en-US" sz="900" dirty="0"/>
                </a:p>
              </p:txBody>
            </p:sp>
          </p:grpSp>
          <p:grpSp>
            <p:nvGrpSpPr>
              <p:cNvPr id="238" name="Group 237">
                <a:extLst>
                  <a:ext uri="{FF2B5EF4-FFF2-40B4-BE49-F238E27FC236}">
                    <a16:creationId xmlns:a16="http://schemas.microsoft.com/office/drawing/2014/main" id="{14433F0F-1718-404A-976C-29742F1E7DFE}"/>
                  </a:ext>
                </a:extLst>
              </p:cNvPr>
              <p:cNvGrpSpPr/>
              <p:nvPr/>
            </p:nvGrpSpPr>
            <p:grpSpPr>
              <a:xfrm>
                <a:off x="7360600" y="1138899"/>
                <a:ext cx="1716454" cy="4213973"/>
                <a:chOff x="7360600" y="1138899"/>
                <a:chExt cx="1716454" cy="4213973"/>
              </a:xfrm>
            </p:grpSpPr>
            <p:grpSp>
              <p:nvGrpSpPr>
                <p:cNvPr id="239" name="Group 238">
                  <a:extLst>
                    <a:ext uri="{FF2B5EF4-FFF2-40B4-BE49-F238E27FC236}">
                      <a16:creationId xmlns:a16="http://schemas.microsoft.com/office/drawing/2014/main" id="{BC154B2A-4DFB-F741-9E6E-B59F7940F893}"/>
                    </a:ext>
                  </a:extLst>
                </p:cNvPr>
                <p:cNvGrpSpPr/>
                <p:nvPr/>
              </p:nvGrpSpPr>
              <p:grpSpPr>
                <a:xfrm>
                  <a:off x="8263545" y="1138899"/>
                  <a:ext cx="813509" cy="4213973"/>
                  <a:chOff x="7432078" y="2035056"/>
                  <a:chExt cx="687519" cy="3561347"/>
                </a:xfrm>
              </p:grpSpPr>
              <p:sp>
                <p:nvSpPr>
                  <p:cNvPr id="258" name="Rounded Rectangle 257">
                    <a:extLst>
                      <a:ext uri="{FF2B5EF4-FFF2-40B4-BE49-F238E27FC236}">
                        <a16:creationId xmlns:a16="http://schemas.microsoft.com/office/drawing/2014/main" id="{6405DF7F-0026-3546-A01B-C7E0891A66A1}"/>
                      </a:ext>
                    </a:extLst>
                  </p:cNvPr>
                  <p:cNvSpPr/>
                  <p:nvPr/>
                </p:nvSpPr>
                <p:spPr>
                  <a:xfrm>
                    <a:off x="7432078" y="2035056"/>
                    <a:ext cx="687519" cy="3561347"/>
                  </a:xfrm>
                  <a:prstGeom prst="roundRect">
                    <a:avLst>
                      <a:gd name="adj" fmla="val 7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259" name="Group 258">
                    <a:extLst>
                      <a:ext uri="{FF2B5EF4-FFF2-40B4-BE49-F238E27FC236}">
                        <a16:creationId xmlns:a16="http://schemas.microsoft.com/office/drawing/2014/main" id="{69A99BCA-CED5-8B49-93B0-4E3A3BDF51CC}"/>
                      </a:ext>
                    </a:extLst>
                  </p:cNvPr>
                  <p:cNvGrpSpPr/>
                  <p:nvPr/>
                </p:nvGrpSpPr>
                <p:grpSpPr>
                  <a:xfrm flipV="1">
                    <a:off x="7610214" y="2168985"/>
                    <a:ext cx="317495" cy="317495"/>
                    <a:chOff x="716466" y="2028943"/>
                    <a:chExt cx="998674" cy="998674"/>
                  </a:xfrm>
                </p:grpSpPr>
                <p:sp>
                  <p:nvSpPr>
                    <p:cNvPr id="281" name="Oval 280">
                      <a:extLst>
                        <a:ext uri="{FF2B5EF4-FFF2-40B4-BE49-F238E27FC236}">
                          <a16:creationId xmlns:a16="http://schemas.microsoft.com/office/drawing/2014/main" id="{DDFE3F16-1C46-414C-B5F3-D3E3AF3F30B0}"/>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82" name="Oval 281">
                      <a:extLst>
                        <a:ext uri="{FF2B5EF4-FFF2-40B4-BE49-F238E27FC236}">
                          <a16:creationId xmlns:a16="http://schemas.microsoft.com/office/drawing/2014/main" id="{4620B803-7728-4B4B-9999-B1526823A880}"/>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0" name="Group 259">
                    <a:extLst>
                      <a:ext uri="{FF2B5EF4-FFF2-40B4-BE49-F238E27FC236}">
                        <a16:creationId xmlns:a16="http://schemas.microsoft.com/office/drawing/2014/main" id="{DA3F0DEA-E24F-304D-B991-0105835868FE}"/>
                      </a:ext>
                    </a:extLst>
                  </p:cNvPr>
                  <p:cNvGrpSpPr/>
                  <p:nvPr/>
                </p:nvGrpSpPr>
                <p:grpSpPr>
                  <a:xfrm flipV="1">
                    <a:off x="7610214" y="2594894"/>
                    <a:ext cx="317495" cy="317495"/>
                    <a:chOff x="716466" y="2028943"/>
                    <a:chExt cx="998674" cy="998674"/>
                  </a:xfrm>
                </p:grpSpPr>
                <p:sp>
                  <p:nvSpPr>
                    <p:cNvPr id="279" name="Oval 278">
                      <a:extLst>
                        <a:ext uri="{FF2B5EF4-FFF2-40B4-BE49-F238E27FC236}">
                          <a16:creationId xmlns:a16="http://schemas.microsoft.com/office/drawing/2014/main" id="{DC4F101E-C29C-0F41-9639-841F399FC6ED}"/>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80" name="Oval 279">
                      <a:extLst>
                        <a:ext uri="{FF2B5EF4-FFF2-40B4-BE49-F238E27FC236}">
                          <a16:creationId xmlns:a16="http://schemas.microsoft.com/office/drawing/2014/main" id="{014934A0-20A2-AB4F-BBA2-96AB961817A2}"/>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1" name="Group 260">
                    <a:extLst>
                      <a:ext uri="{FF2B5EF4-FFF2-40B4-BE49-F238E27FC236}">
                        <a16:creationId xmlns:a16="http://schemas.microsoft.com/office/drawing/2014/main" id="{8179C84C-DA48-2846-BFCC-D13A05B91148}"/>
                      </a:ext>
                    </a:extLst>
                  </p:cNvPr>
                  <p:cNvGrpSpPr/>
                  <p:nvPr/>
                </p:nvGrpSpPr>
                <p:grpSpPr>
                  <a:xfrm flipV="1">
                    <a:off x="7610214" y="3020803"/>
                    <a:ext cx="317495" cy="317495"/>
                    <a:chOff x="716466" y="2028943"/>
                    <a:chExt cx="998674" cy="998674"/>
                  </a:xfrm>
                </p:grpSpPr>
                <p:sp>
                  <p:nvSpPr>
                    <p:cNvPr id="277" name="Oval 276">
                      <a:extLst>
                        <a:ext uri="{FF2B5EF4-FFF2-40B4-BE49-F238E27FC236}">
                          <a16:creationId xmlns:a16="http://schemas.microsoft.com/office/drawing/2014/main" id="{105BC623-903A-8E4B-96C5-A0BC366ED7C1}"/>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8" name="Oval 277">
                      <a:extLst>
                        <a:ext uri="{FF2B5EF4-FFF2-40B4-BE49-F238E27FC236}">
                          <a16:creationId xmlns:a16="http://schemas.microsoft.com/office/drawing/2014/main" id="{9B97D11C-6D83-954F-A4C5-5E05254E7C26}"/>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2" name="Group 261">
                    <a:extLst>
                      <a:ext uri="{FF2B5EF4-FFF2-40B4-BE49-F238E27FC236}">
                        <a16:creationId xmlns:a16="http://schemas.microsoft.com/office/drawing/2014/main" id="{802177F8-1A94-BA4B-BA5A-E09F53CCD301}"/>
                      </a:ext>
                    </a:extLst>
                  </p:cNvPr>
                  <p:cNvGrpSpPr/>
                  <p:nvPr/>
                </p:nvGrpSpPr>
                <p:grpSpPr>
                  <a:xfrm flipV="1">
                    <a:off x="7610214" y="3446712"/>
                    <a:ext cx="317495" cy="317495"/>
                    <a:chOff x="716466" y="2028943"/>
                    <a:chExt cx="998674" cy="998674"/>
                  </a:xfrm>
                </p:grpSpPr>
                <p:sp>
                  <p:nvSpPr>
                    <p:cNvPr id="275" name="Oval 274">
                      <a:extLst>
                        <a:ext uri="{FF2B5EF4-FFF2-40B4-BE49-F238E27FC236}">
                          <a16:creationId xmlns:a16="http://schemas.microsoft.com/office/drawing/2014/main" id="{64F9A6B9-2EFF-7F41-AECF-81A167DA7B59}"/>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6" name="Oval 275">
                      <a:extLst>
                        <a:ext uri="{FF2B5EF4-FFF2-40B4-BE49-F238E27FC236}">
                          <a16:creationId xmlns:a16="http://schemas.microsoft.com/office/drawing/2014/main" id="{126BBEEB-530F-5942-A1B6-004CCBA453CE}"/>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3" name="Group 262">
                    <a:extLst>
                      <a:ext uri="{FF2B5EF4-FFF2-40B4-BE49-F238E27FC236}">
                        <a16:creationId xmlns:a16="http://schemas.microsoft.com/office/drawing/2014/main" id="{ACCF972D-0D64-3740-B79C-ABBC41A79E03}"/>
                      </a:ext>
                    </a:extLst>
                  </p:cNvPr>
                  <p:cNvGrpSpPr/>
                  <p:nvPr/>
                </p:nvGrpSpPr>
                <p:grpSpPr>
                  <a:xfrm flipV="1">
                    <a:off x="7610214" y="3872621"/>
                    <a:ext cx="317495" cy="317495"/>
                    <a:chOff x="716466" y="2028943"/>
                    <a:chExt cx="998674" cy="998674"/>
                  </a:xfrm>
                </p:grpSpPr>
                <p:sp>
                  <p:nvSpPr>
                    <p:cNvPr id="273" name="Oval 272">
                      <a:extLst>
                        <a:ext uri="{FF2B5EF4-FFF2-40B4-BE49-F238E27FC236}">
                          <a16:creationId xmlns:a16="http://schemas.microsoft.com/office/drawing/2014/main" id="{E71A5C01-774F-5043-8757-EF8267D04B0E}"/>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4" name="Oval 273">
                      <a:extLst>
                        <a:ext uri="{FF2B5EF4-FFF2-40B4-BE49-F238E27FC236}">
                          <a16:creationId xmlns:a16="http://schemas.microsoft.com/office/drawing/2014/main" id="{44114EA8-37D4-1044-9AF2-C3B4F30458FB}"/>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4" name="Group 263">
                    <a:extLst>
                      <a:ext uri="{FF2B5EF4-FFF2-40B4-BE49-F238E27FC236}">
                        <a16:creationId xmlns:a16="http://schemas.microsoft.com/office/drawing/2014/main" id="{3914B976-D7BE-6344-86EF-01E8655BC802}"/>
                      </a:ext>
                    </a:extLst>
                  </p:cNvPr>
                  <p:cNvGrpSpPr/>
                  <p:nvPr/>
                </p:nvGrpSpPr>
                <p:grpSpPr>
                  <a:xfrm flipV="1">
                    <a:off x="7610214" y="4298530"/>
                    <a:ext cx="317495" cy="317495"/>
                    <a:chOff x="716466" y="2028943"/>
                    <a:chExt cx="998674" cy="998674"/>
                  </a:xfrm>
                </p:grpSpPr>
                <p:sp>
                  <p:nvSpPr>
                    <p:cNvPr id="271" name="Oval 270">
                      <a:extLst>
                        <a:ext uri="{FF2B5EF4-FFF2-40B4-BE49-F238E27FC236}">
                          <a16:creationId xmlns:a16="http://schemas.microsoft.com/office/drawing/2014/main" id="{F8208B68-93EA-0845-8FA1-A9E631594820}"/>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2" name="Oval 271">
                      <a:extLst>
                        <a:ext uri="{FF2B5EF4-FFF2-40B4-BE49-F238E27FC236}">
                          <a16:creationId xmlns:a16="http://schemas.microsoft.com/office/drawing/2014/main" id="{192FD264-6536-4449-B55F-40D1E48D7826}"/>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5" name="Group 264">
                    <a:extLst>
                      <a:ext uri="{FF2B5EF4-FFF2-40B4-BE49-F238E27FC236}">
                        <a16:creationId xmlns:a16="http://schemas.microsoft.com/office/drawing/2014/main" id="{D4B97210-5DBE-E14C-9713-20B5641C8582}"/>
                      </a:ext>
                    </a:extLst>
                  </p:cNvPr>
                  <p:cNvGrpSpPr/>
                  <p:nvPr/>
                </p:nvGrpSpPr>
                <p:grpSpPr>
                  <a:xfrm flipV="1">
                    <a:off x="7610214" y="4724439"/>
                    <a:ext cx="317495" cy="317495"/>
                    <a:chOff x="716466" y="2028943"/>
                    <a:chExt cx="998674" cy="998674"/>
                  </a:xfrm>
                </p:grpSpPr>
                <p:sp>
                  <p:nvSpPr>
                    <p:cNvPr id="269" name="Oval 268">
                      <a:extLst>
                        <a:ext uri="{FF2B5EF4-FFF2-40B4-BE49-F238E27FC236}">
                          <a16:creationId xmlns:a16="http://schemas.microsoft.com/office/drawing/2014/main" id="{D802EF0B-1BE1-694B-8D9B-4B095E83C963}"/>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70" name="Oval 269">
                      <a:extLst>
                        <a:ext uri="{FF2B5EF4-FFF2-40B4-BE49-F238E27FC236}">
                          <a16:creationId xmlns:a16="http://schemas.microsoft.com/office/drawing/2014/main" id="{D586004E-4B91-1347-808F-4BDD1484BED8}"/>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6" name="Group 265">
                    <a:extLst>
                      <a:ext uri="{FF2B5EF4-FFF2-40B4-BE49-F238E27FC236}">
                        <a16:creationId xmlns:a16="http://schemas.microsoft.com/office/drawing/2014/main" id="{373037F3-B9A1-EC40-BDF3-0B1E2A2762F0}"/>
                      </a:ext>
                    </a:extLst>
                  </p:cNvPr>
                  <p:cNvGrpSpPr/>
                  <p:nvPr/>
                </p:nvGrpSpPr>
                <p:grpSpPr>
                  <a:xfrm flipV="1">
                    <a:off x="7610214" y="5150345"/>
                    <a:ext cx="317495" cy="317495"/>
                    <a:chOff x="716466" y="2028943"/>
                    <a:chExt cx="998674" cy="998674"/>
                  </a:xfrm>
                </p:grpSpPr>
                <p:sp>
                  <p:nvSpPr>
                    <p:cNvPr id="267" name="Oval 266">
                      <a:extLst>
                        <a:ext uri="{FF2B5EF4-FFF2-40B4-BE49-F238E27FC236}">
                          <a16:creationId xmlns:a16="http://schemas.microsoft.com/office/drawing/2014/main" id="{1EB9F095-DD96-9541-917E-7484B14CE737}"/>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68" name="Oval 267">
                      <a:extLst>
                        <a:ext uri="{FF2B5EF4-FFF2-40B4-BE49-F238E27FC236}">
                          <a16:creationId xmlns:a16="http://schemas.microsoft.com/office/drawing/2014/main" id="{11D0025C-D9DC-9C41-A4F9-6433098BEEBB}"/>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grpSp>
              <p:nvGrpSpPr>
                <p:cNvPr id="240" name="Group 239">
                  <a:extLst>
                    <a:ext uri="{FF2B5EF4-FFF2-40B4-BE49-F238E27FC236}">
                      <a16:creationId xmlns:a16="http://schemas.microsoft.com/office/drawing/2014/main" id="{47AD48B6-18C3-A14D-9B09-66F69AD6D090}"/>
                    </a:ext>
                  </a:extLst>
                </p:cNvPr>
                <p:cNvGrpSpPr/>
                <p:nvPr/>
              </p:nvGrpSpPr>
              <p:grpSpPr>
                <a:xfrm>
                  <a:off x="7360600" y="1484802"/>
                  <a:ext cx="886673" cy="3522168"/>
                  <a:chOff x="7490560" y="2086756"/>
                  <a:chExt cx="749352" cy="2976683"/>
                </a:xfrm>
              </p:grpSpPr>
              <p:cxnSp>
                <p:nvCxnSpPr>
                  <p:cNvPr id="242" name="Straight Arrow Connector 241">
                    <a:extLst>
                      <a:ext uri="{FF2B5EF4-FFF2-40B4-BE49-F238E27FC236}">
                        <a16:creationId xmlns:a16="http://schemas.microsoft.com/office/drawing/2014/main" id="{85A8B221-789B-394A-9053-E1A4511BC939}"/>
                      </a:ext>
                    </a:extLst>
                  </p:cNvPr>
                  <p:cNvCxnSpPr>
                    <a:cxnSpLocks/>
                  </p:cNvCxnSpPr>
                  <p:nvPr/>
                </p:nvCxnSpPr>
                <p:spPr>
                  <a:xfrm flipV="1">
                    <a:off x="7492235" y="2086756"/>
                    <a:ext cx="747677" cy="1034669"/>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3" name="Straight Arrow Connector 242">
                    <a:extLst>
                      <a:ext uri="{FF2B5EF4-FFF2-40B4-BE49-F238E27FC236}">
                        <a16:creationId xmlns:a16="http://schemas.microsoft.com/office/drawing/2014/main" id="{E9895DDC-0FFB-6148-B5D0-7F33516B39CE}"/>
                      </a:ext>
                    </a:extLst>
                  </p:cNvPr>
                  <p:cNvCxnSpPr>
                    <a:cxnSpLocks/>
                  </p:cNvCxnSpPr>
                  <p:nvPr/>
                </p:nvCxnSpPr>
                <p:spPr>
                  <a:xfrm flipV="1">
                    <a:off x="7490560" y="2512665"/>
                    <a:ext cx="749352" cy="60876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4" name="Straight Arrow Connector 243">
                    <a:extLst>
                      <a:ext uri="{FF2B5EF4-FFF2-40B4-BE49-F238E27FC236}">
                        <a16:creationId xmlns:a16="http://schemas.microsoft.com/office/drawing/2014/main" id="{09824717-FBB8-BF49-81DB-3E1A58E93B3A}"/>
                      </a:ext>
                    </a:extLst>
                  </p:cNvPr>
                  <p:cNvCxnSpPr>
                    <a:cxnSpLocks/>
                  </p:cNvCxnSpPr>
                  <p:nvPr/>
                </p:nvCxnSpPr>
                <p:spPr>
                  <a:xfrm flipV="1">
                    <a:off x="7490560" y="2938574"/>
                    <a:ext cx="749352" cy="18285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5" name="Straight Arrow Connector 244">
                    <a:extLst>
                      <a:ext uri="{FF2B5EF4-FFF2-40B4-BE49-F238E27FC236}">
                        <a16:creationId xmlns:a16="http://schemas.microsoft.com/office/drawing/2014/main" id="{5B152D48-43B2-A24C-B2D7-D50962E3D90B}"/>
                      </a:ext>
                    </a:extLst>
                  </p:cNvPr>
                  <p:cNvCxnSpPr>
                    <a:cxnSpLocks/>
                  </p:cNvCxnSpPr>
                  <p:nvPr/>
                </p:nvCxnSpPr>
                <p:spPr>
                  <a:xfrm>
                    <a:off x="7497435" y="3121425"/>
                    <a:ext cx="742477" cy="243058"/>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a:extLst>
                      <a:ext uri="{FF2B5EF4-FFF2-40B4-BE49-F238E27FC236}">
                        <a16:creationId xmlns:a16="http://schemas.microsoft.com/office/drawing/2014/main" id="{68C13258-2D9C-294E-95D6-E2F61BF1CC4B}"/>
                      </a:ext>
                    </a:extLst>
                  </p:cNvPr>
                  <p:cNvCxnSpPr>
                    <a:cxnSpLocks/>
                    <a:stCxn id="182" idx="3"/>
                  </p:cNvCxnSpPr>
                  <p:nvPr/>
                </p:nvCxnSpPr>
                <p:spPr>
                  <a:xfrm flipV="1">
                    <a:off x="7499112" y="2938573"/>
                    <a:ext cx="740800" cy="63652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246">
                    <a:extLst>
                      <a:ext uri="{FF2B5EF4-FFF2-40B4-BE49-F238E27FC236}">
                        <a16:creationId xmlns:a16="http://schemas.microsoft.com/office/drawing/2014/main" id="{77302B68-D9A8-2B49-99F2-B1277129321D}"/>
                      </a:ext>
                    </a:extLst>
                  </p:cNvPr>
                  <p:cNvCxnSpPr>
                    <a:cxnSpLocks/>
                    <a:stCxn id="182" idx="3"/>
                  </p:cNvCxnSpPr>
                  <p:nvPr/>
                </p:nvCxnSpPr>
                <p:spPr>
                  <a:xfrm flipV="1">
                    <a:off x="7499112" y="3364483"/>
                    <a:ext cx="740800" cy="21061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Arrow Connector 247">
                    <a:extLst>
                      <a:ext uri="{FF2B5EF4-FFF2-40B4-BE49-F238E27FC236}">
                        <a16:creationId xmlns:a16="http://schemas.microsoft.com/office/drawing/2014/main" id="{09CD00F9-F382-254F-8446-C75DE45DECDE}"/>
                      </a:ext>
                    </a:extLst>
                  </p:cNvPr>
                  <p:cNvCxnSpPr>
                    <a:cxnSpLocks/>
                    <a:stCxn id="182" idx="3"/>
                  </p:cNvCxnSpPr>
                  <p:nvPr/>
                </p:nvCxnSpPr>
                <p:spPr>
                  <a:xfrm>
                    <a:off x="7499112" y="3575098"/>
                    <a:ext cx="740800" cy="199379"/>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9" name="Straight Arrow Connector 248">
                    <a:extLst>
                      <a:ext uri="{FF2B5EF4-FFF2-40B4-BE49-F238E27FC236}">
                        <a16:creationId xmlns:a16="http://schemas.microsoft.com/office/drawing/2014/main" id="{00C6FD16-4F28-0442-918E-E1A8C7BC2E58}"/>
                      </a:ext>
                    </a:extLst>
                  </p:cNvPr>
                  <p:cNvCxnSpPr>
                    <a:cxnSpLocks/>
                    <a:stCxn id="182" idx="3"/>
                  </p:cNvCxnSpPr>
                  <p:nvPr/>
                </p:nvCxnSpPr>
                <p:spPr>
                  <a:xfrm>
                    <a:off x="7499112" y="3575098"/>
                    <a:ext cx="740800" cy="632517"/>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249">
                    <a:extLst>
                      <a:ext uri="{FF2B5EF4-FFF2-40B4-BE49-F238E27FC236}">
                        <a16:creationId xmlns:a16="http://schemas.microsoft.com/office/drawing/2014/main" id="{A4537048-0481-8B45-BE67-C4682082BA2B}"/>
                      </a:ext>
                    </a:extLst>
                  </p:cNvPr>
                  <p:cNvCxnSpPr>
                    <a:cxnSpLocks/>
                  </p:cNvCxnSpPr>
                  <p:nvPr/>
                </p:nvCxnSpPr>
                <p:spPr>
                  <a:xfrm flipV="1">
                    <a:off x="7490560" y="3774477"/>
                    <a:ext cx="749352" cy="22688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250">
                    <a:extLst>
                      <a:ext uri="{FF2B5EF4-FFF2-40B4-BE49-F238E27FC236}">
                        <a16:creationId xmlns:a16="http://schemas.microsoft.com/office/drawing/2014/main" id="{773674DC-6D19-3F48-ACCC-46BF82741223}"/>
                      </a:ext>
                    </a:extLst>
                  </p:cNvPr>
                  <p:cNvCxnSpPr>
                    <a:cxnSpLocks/>
                  </p:cNvCxnSpPr>
                  <p:nvPr/>
                </p:nvCxnSpPr>
                <p:spPr>
                  <a:xfrm>
                    <a:off x="7497435" y="4001360"/>
                    <a:ext cx="742477" cy="20625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E2C6EFCE-FEAA-D54F-AD13-67EC8667A71C}"/>
                      </a:ext>
                    </a:extLst>
                  </p:cNvPr>
                  <p:cNvCxnSpPr>
                    <a:cxnSpLocks/>
                  </p:cNvCxnSpPr>
                  <p:nvPr/>
                </p:nvCxnSpPr>
                <p:spPr>
                  <a:xfrm>
                    <a:off x="7490560" y="4001360"/>
                    <a:ext cx="749352" cy="653050"/>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3" name="Straight Arrow Connector 252">
                    <a:extLst>
                      <a:ext uri="{FF2B5EF4-FFF2-40B4-BE49-F238E27FC236}">
                        <a16:creationId xmlns:a16="http://schemas.microsoft.com/office/drawing/2014/main" id="{EB423ABD-E97C-5949-A05F-042F73099CC8}"/>
                      </a:ext>
                    </a:extLst>
                  </p:cNvPr>
                  <p:cNvCxnSpPr>
                    <a:cxnSpLocks/>
                  </p:cNvCxnSpPr>
                  <p:nvPr/>
                </p:nvCxnSpPr>
                <p:spPr>
                  <a:xfrm>
                    <a:off x="7490560" y="4015156"/>
                    <a:ext cx="749352" cy="104828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a:extLst>
                      <a:ext uri="{FF2B5EF4-FFF2-40B4-BE49-F238E27FC236}">
                        <a16:creationId xmlns:a16="http://schemas.microsoft.com/office/drawing/2014/main" id="{27434B04-2737-A94B-B0C8-3C0C295BC720}"/>
                      </a:ext>
                    </a:extLst>
                  </p:cNvPr>
                  <p:cNvCxnSpPr>
                    <a:cxnSpLocks/>
                    <a:stCxn id="182" idx="3"/>
                  </p:cNvCxnSpPr>
                  <p:nvPr/>
                </p:nvCxnSpPr>
                <p:spPr>
                  <a:xfrm flipV="1">
                    <a:off x="7499112" y="2512665"/>
                    <a:ext cx="740800" cy="106243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a:extLst>
                      <a:ext uri="{FF2B5EF4-FFF2-40B4-BE49-F238E27FC236}">
                        <a16:creationId xmlns:a16="http://schemas.microsoft.com/office/drawing/2014/main" id="{B674E129-7CED-9F43-B627-3391182A4CE0}"/>
                      </a:ext>
                    </a:extLst>
                  </p:cNvPr>
                  <p:cNvCxnSpPr>
                    <a:cxnSpLocks/>
                    <a:stCxn id="182" idx="3"/>
                  </p:cNvCxnSpPr>
                  <p:nvPr/>
                </p:nvCxnSpPr>
                <p:spPr>
                  <a:xfrm>
                    <a:off x="7499112" y="3575098"/>
                    <a:ext cx="740800" cy="106711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90AB4CE1-C9A5-0A4F-BB53-234AE8ADC5CB}"/>
                      </a:ext>
                    </a:extLst>
                  </p:cNvPr>
                  <p:cNvCxnSpPr>
                    <a:cxnSpLocks/>
                  </p:cNvCxnSpPr>
                  <p:nvPr/>
                </p:nvCxnSpPr>
                <p:spPr>
                  <a:xfrm flipV="1">
                    <a:off x="7512864" y="3363948"/>
                    <a:ext cx="727048" cy="633406"/>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Straight Arrow Connector 256">
                    <a:extLst>
                      <a:ext uri="{FF2B5EF4-FFF2-40B4-BE49-F238E27FC236}">
                        <a16:creationId xmlns:a16="http://schemas.microsoft.com/office/drawing/2014/main" id="{2E1CC8AE-72C1-F543-905E-95F605AC6D35}"/>
                      </a:ext>
                    </a:extLst>
                  </p:cNvPr>
                  <p:cNvCxnSpPr>
                    <a:cxnSpLocks/>
                  </p:cNvCxnSpPr>
                  <p:nvPr/>
                </p:nvCxnSpPr>
                <p:spPr>
                  <a:xfrm>
                    <a:off x="7497435" y="3113338"/>
                    <a:ext cx="742477" cy="682817"/>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grpSp>
      </p:grpSp>
    </p:spTree>
    <p:extLst>
      <p:ext uri="{BB962C8B-B14F-4D97-AF65-F5344CB8AC3E}">
        <p14:creationId xmlns:p14="http://schemas.microsoft.com/office/powerpoint/2010/main" val="99849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93"/>
                                        </p:tgtEl>
                                        <p:attrNameLst>
                                          <p:attrName>style.visibility</p:attrName>
                                        </p:attrNameLst>
                                      </p:cBhvr>
                                      <p:to>
                                        <p:strVal val="visible"/>
                                      </p:to>
                                    </p:set>
                                    <p:animEffect transition="in" filter="wipe(up)">
                                      <p:cBhvr>
                                        <p:cTn id="35"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BF326-9CE8-467E-A5EB-6980BF2C9871}"/>
              </a:ext>
            </a:extLst>
          </p:cNvPr>
          <p:cNvPicPr>
            <a:picLocks noChangeAspect="1"/>
          </p:cNvPicPr>
          <p:nvPr/>
        </p:nvPicPr>
        <p:blipFill>
          <a:blip r:embed="rId3"/>
          <a:stretch>
            <a:fillRect/>
          </a:stretch>
        </p:blipFill>
        <p:spPr>
          <a:xfrm>
            <a:off x="4454615" y="2049746"/>
            <a:ext cx="7503661" cy="3584897"/>
          </a:xfrm>
          <a:prstGeom prst="rect">
            <a:avLst/>
          </a:prstGeom>
        </p:spPr>
      </p:pic>
      <p:sp>
        <p:nvSpPr>
          <p:cNvPr id="23" name="Round Same Side Corner Rectangle 4">
            <a:extLst>
              <a:ext uri="{FF2B5EF4-FFF2-40B4-BE49-F238E27FC236}">
                <a16:creationId xmlns:a16="http://schemas.microsoft.com/office/drawing/2014/main" id="{BB440828-CC7E-4706-B9A2-67C3C2C4B36F}"/>
              </a:ext>
            </a:extLst>
          </p:cNvPr>
          <p:cNvSpPr/>
          <p:nvPr/>
        </p:nvSpPr>
        <p:spPr bwMode="invGray">
          <a:xfrm>
            <a:off x="960027" y="362906"/>
            <a:ext cx="9803941" cy="971060"/>
          </a:xfrm>
          <a:prstGeom prst="round2SameRect">
            <a:avLst/>
          </a:prstGeom>
          <a:gradFill>
            <a:gsLst>
              <a:gs pos="0">
                <a:schemeClr val="bg1">
                  <a:lumMod val="85000"/>
                </a:schemeClr>
              </a:gs>
              <a:gs pos="100000">
                <a:schemeClr val="bg1"/>
              </a:gs>
            </a:gsLst>
            <a:lin ang="5400000" scaled="0"/>
          </a:gradFill>
          <a:ln>
            <a:noFill/>
            <a:headEnd/>
            <a:tailEnd/>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24" name="Rounded Rectangle 5">
            <a:extLst>
              <a:ext uri="{FF2B5EF4-FFF2-40B4-BE49-F238E27FC236}">
                <a16:creationId xmlns:a16="http://schemas.microsoft.com/office/drawing/2014/main" id="{A4BA689F-14AB-4500-87C0-6C60D3619028}"/>
              </a:ext>
            </a:extLst>
          </p:cNvPr>
          <p:cNvSpPr/>
          <p:nvPr/>
        </p:nvSpPr>
        <p:spPr bwMode="invGray">
          <a:xfrm>
            <a:off x="962031" y="369983"/>
            <a:ext cx="9803941" cy="1018836"/>
          </a:xfrm>
          <a:prstGeom prst="roundRect">
            <a:avLst>
              <a:gd name="adj" fmla="val 7571"/>
            </a:avLst>
          </a:prstGeom>
          <a:noFill/>
          <a:ln w="76200">
            <a:solidFill>
              <a:schemeClr val="accent2"/>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3920"/>
            <a:endParaRPr lang="en-US" sz="1400"/>
          </a:p>
        </p:txBody>
      </p:sp>
      <p:sp>
        <p:nvSpPr>
          <p:cNvPr id="26" name="Oval 25">
            <a:extLst>
              <a:ext uri="{FF2B5EF4-FFF2-40B4-BE49-F238E27FC236}">
                <a16:creationId xmlns:a16="http://schemas.microsoft.com/office/drawing/2014/main" id="{27ADBFFB-2170-4EDB-B807-2DA74B2295EB}"/>
              </a:ext>
            </a:extLst>
          </p:cNvPr>
          <p:cNvSpPr>
            <a:spLocks noChangeAspect="1"/>
          </p:cNvSpPr>
          <p:nvPr/>
        </p:nvSpPr>
        <p:spPr>
          <a:xfrm>
            <a:off x="633065" y="70079"/>
            <a:ext cx="1090212" cy="1090260"/>
          </a:xfrm>
          <a:prstGeom prst="ellipse">
            <a:avLst/>
          </a:prstGeom>
          <a:solidFill>
            <a:srgbClr val="FFFFFF">
              <a:alpha val="90000"/>
            </a:srgbClr>
          </a:solidFill>
          <a:ln w="38100" cap="flat" cmpd="sng" algn="ctr">
            <a:solidFill>
              <a:schemeClr val="accent2"/>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80">
              <a:defRPr/>
            </a:pPr>
            <a:endParaRPr lang="en-US" sz="2400" dirty="0">
              <a:solidFill>
                <a:srgbClr val="FFFFFF"/>
              </a:solidFill>
              <a:latin typeface="Arial"/>
            </a:endParaRPr>
          </a:p>
        </p:txBody>
      </p:sp>
      <p:sp>
        <p:nvSpPr>
          <p:cNvPr id="28" name="TextBox 27">
            <a:extLst>
              <a:ext uri="{FF2B5EF4-FFF2-40B4-BE49-F238E27FC236}">
                <a16:creationId xmlns:a16="http://schemas.microsoft.com/office/drawing/2014/main" id="{F7143A00-8693-459F-A85F-9DD0532C2E90}"/>
              </a:ext>
            </a:extLst>
          </p:cNvPr>
          <p:cNvSpPr txBox="1"/>
          <p:nvPr/>
        </p:nvSpPr>
        <p:spPr>
          <a:xfrm>
            <a:off x="1783940" y="567678"/>
            <a:ext cx="8982033" cy="584775"/>
          </a:xfrm>
          <a:prstGeom prst="rect">
            <a:avLst/>
          </a:prstGeom>
          <a:noFill/>
        </p:spPr>
        <p:txBody>
          <a:bodyPr wrap="square" rtlCol="0">
            <a:spAutoFit/>
          </a:bodyPr>
          <a:lstStyle/>
          <a:p>
            <a:r>
              <a:rPr lang="en-US" sz="1600" dirty="0">
                <a:solidFill>
                  <a:schemeClr val="accent2"/>
                </a:solidFill>
              </a:rPr>
              <a:t>Virtual Security </a:t>
            </a:r>
            <a:r>
              <a:rPr lang="en-US" sz="1600" dirty="0" err="1">
                <a:solidFill>
                  <a:schemeClr val="accent2"/>
                </a:solidFill>
              </a:rPr>
              <a:t>Analyst</a:t>
            </a:r>
            <a:r>
              <a:rPr lang="en-US" sz="1600" baseline="30000" dirty="0" err="1">
                <a:solidFill>
                  <a:schemeClr val="accent2"/>
                </a:solidFill>
              </a:rPr>
              <a:t>TM</a:t>
            </a:r>
            <a:r>
              <a:rPr lang="en-US" sz="1600" dirty="0">
                <a:solidFill>
                  <a:schemeClr val="accent2"/>
                </a:solidFill>
              </a:rPr>
              <a:t> </a:t>
            </a:r>
            <a:r>
              <a:rPr lang="ru-RU" sz="1600" dirty="0"/>
              <a:t>оснащённый </a:t>
            </a:r>
            <a:r>
              <a:rPr lang="en-US" sz="1600" dirty="0"/>
              <a:t>Deep Neural Networks, </a:t>
            </a:r>
            <a:r>
              <a:rPr lang="ru-RU" sz="1600" dirty="0"/>
              <a:t>который </a:t>
            </a:r>
            <a:r>
              <a:rPr lang="ru-RU" sz="1600" b="1" dirty="0"/>
              <a:t>иденцифирует </a:t>
            </a:r>
            <a:r>
              <a:rPr lang="en-US" sz="1600" dirty="0">
                <a:solidFill>
                  <a:schemeClr val="tx2"/>
                </a:solidFill>
              </a:rPr>
              <a:t>, </a:t>
            </a:r>
            <a:r>
              <a:rPr lang="ru-RU" sz="1600" dirty="0">
                <a:solidFill>
                  <a:srgbClr val="233746"/>
                </a:solidFill>
              </a:rPr>
              <a:t>классицифирует</a:t>
            </a:r>
            <a:r>
              <a:rPr lang="en-US" sz="1600" dirty="0">
                <a:solidFill>
                  <a:srgbClr val="233746"/>
                </a:solidFill>
              </a:rPr>
              <a:t>, </a:t>
            </a:r>
            <a:r>
              <a:rPr lang="ru-RU" sz="1600" dirty="0">
                <a:solidFill>
                  <a:srgbClr val="233746"/>
                </a:solidFill>
              </a:rPr>
              <a:t>и</a:t>
            </a:r>
            <a:r>
              <a:rPr lang="en-US" sz="1600" dirty="0">
                <a:solidFill>
                  <a:srgbClr val="233746"/>
                </a:solidFill>
              </a:rPr>
              <a:t> </a:t>
            </a:r>
            <a:r>
              <a:rPr lang="ru-RU" sz="1600" dirty="0">
                <a:solidFill>
                  <a:srgbClr val="233746"/>
                </a:solidFill>
              </a:rPr>
              <a:t>расследует</a:t>
            </a:r>
            <a:r>
              <a:rPr lang="en-US" sz="1600" dirty="0">
                <a:solidFill>
                  <a:srgbClr val="233746"/>
                </a:solidFill>
              </a:rPr>
              <a:t> </a:t>
            </a:r>
            <a:r>
              <a:rPr lang="ru-RU" sz="1600" dirty="0">
                <a:solidFill>
                  <a:srgbClr val="233746"/>
                </a:solidFill>
              </a:rPr>
              <a:t>сложные атаки и блокирует их</a:t>
            </a:r>
            <a:endParaRPr lang="en-US" sz="1600" dirty="0"/>
          </a:p>
        </p:txBody>
      </p:sp>
      <p:sp>
        <p:nvSpPr>
          <p:cNvPr id="4" name="Rectangle 3">
            <a:extLst>
              <a:ext uri="{FF2B5EF4-FFF2-40B4-BE49-F238E27FC236}">
                <a16:creationId xmlns:a16="http://schemas.microsoft.com/office/drawing/2014/main" id="{8E9FA84D-93E4-41DA-84A8-7B5BBF2C27E2}"/>
              </a:ext>
            </a:extLst>
          </p:cNvPr>
          <p:cNvSpPr/>
          <p:nvPr/>
        </p:nvSpPr>
        <p:spPr>
          <a:xfrm>
            <a:off x="268225" y="2399719"/>
            <a:ext cx="4186391" cy="3046411"/>
          </a:xfrm>
          <a:prstGeom prst="rect">
            <a:avLst/>
          </a:prstGeom>
        </p:spPr>
        <p:txBody>
          <a:bodyPr wrap="square">
            <a:spAutoFit/>
          </a:bodyPr>
          <a:lstStyle/>
          <a:p>
            <a:r>
              <a:rPr lang="ru-RU" sz="2133" b="1" dirty="0">
                <a:latin typeface="Calibri" panose="020F0502020204030204" pitchFamily="34" charset="0"/>
                <a:ea typeface="Calibri" panose="020F0502020204030204" pitchFamily="34" charset="0"/>
                <a:cs typeface="Calibri" panose="020F0502020204030204" pitchFamily="34" charset="0"/>
              </a:rPr>
              <a:t>Иденцифирует</a:t>
            </a:r>
            <a:endParaRPr lang="en-US" sz="2133" b="1" dirty="0">
              <a:latin typeface="Calibri" panose="020F0502020204030204" pitchFamily="34" charset="0"/>
              <a:ea typeface="Calibri" panose="020F0502020204030204" pitchFamily="34" charset="0"/>
              <a:cs typeface="Calibri" panose="020F0502020204030204" pitchFamily="34" charset="0"/>
            </a:endParaRPr>
          </a:p>
          <a:p>
            <a:r>
              <a:rPr lang="ru-RU" sz="2133" dirty="0">
                <a:latin typeface="Calibri" panose="020F0502020204030204" pitchFamily="34" charset="0"/>
                <a:ea typeface="Calibri" panose="020F0502020204030204" pitchFamily="34" charset="0"/>
                <a:cs typeface="Times New Roman" panose="02020603050405020304" pitchFamily="18" charset="0"/>
              </a:rPr>
              <a:t>Останавливает угрозы в считанные секунды</a:t>
            </a:r>
            <a:endParaRPr lang="en-US" sz="2133" dirty="0">
              <a:latin typeface="Calibri" panose="020F0502020204030204" pitchFamily="34" charset="0"/>
              <a:ea typeface="Calibri" panose="020F0502020204030204" pitchFamily="34" charset="0"/>
              <a:cs typeface="Times New Roman" panose="02020603050405020304" pitchFamily="18" charset="0"/>
            </a:endParaRPr>
          </a:p>
          <a:p>
            <a:endParaRPr lang="en-US" sz="2133" dirty="0">
              <a:latin typeface="Calibri" panose="020F0502020204030204" pitchFamily="34" charset="0"/>
              <a:ea typeface="Calibri" panose="020F0502020204030204" pitchFamily="34" charset="0"/>
              <a:cs typeface="Times New Roman" panose="02020603050405020304" pitchFamily="18" charset="0"/>
            </a:endParaRPr>
          </a:p>
          <a:p>
            <a:r>
              <a:rPr lang="ru-RU" sz="2133" b="1" dirty="0">
                <a:latin typeface="Calibri" panose="020F0502020204030204" pitchFamily="34" charset="0"/>
                <a:ea typeface="Calibri" panose="020F0502020204030204" pitchFamily="34" charset="0"/>
                <a:cs typeface="Calibri" panose="020F0502020204030204" pitchFamily="34" charset="0"/>
              </a:rPr>
              <a:t>Решает</a:t>
            </a:r>
            <a:endParaRPr lang="en-US" sz="2133" dirty="0">
              <a:latin typeface="Calibri" panose="020F0502020204030204" pitchFamily="34" charset="0"/>
              <a:ea typeface="Calibri" panose="020F0502020204030204" pitchFamily="34" charset="0"/>
              <a:cs typeface="Calibri" panose="020F0502020204030204" pitchFamily="34" charset="0"/>
            </a:endParaRPr>
          </a:p>
          <a:p>
            <a:r>
              <a:rPr lang="en-US" sz="2133" dirty="0">
                <a:latin typeface="Calibri" panose="020F0502020204030204" pitchFamily="34" charset="0"/>
                <a:cs typeface="Calibri" panose="020F0502020204030204" pitchFamily="34" charset="0"/>
              </a:rPr>
              <a:t>SecOps </a:t>
            </a:r>
            <a:r>
              <a:rPr lang="ru-RU" sz="2133" dirty="0">
                <a:latin typeface="Calibri" panose="020F0502020204030204" pitchFamily="34" charset="0"/>
                <a:cs typeface="Calibri" panose="020F0502020204030204" pitchFamily="34" charset="0"/>
              </a:rPr>
              <a:t>встречают огромное кол-во угроз, в том числе </a:t>
            </a:r>
            <a:r>
              <a:rPr lang="en-CA" sz="2133" dirty="0">
                <a:latin typeface="Calibri" panose="020F0502020204030204" pitchFamily="34" charset="0"/>
                <a:cs typeface="Calibri" panose="020F0502020204030204" pitchFamily="34" charset="0"/>
              </a:rPr>
              <a:t>False Positive</a:t>
            </a:r>
            <a:r>
              <a:rPr lang="ru-RU" sz="2133" dirty="0">
                <a:latin typeface="Calibri" panose="020F0502020204030204" pitchFamily="34" charset="0"/>
                <a:cs typeface="Calibri" panose="020F0502020204030204" pitchFamily="34" charset="0"/>
              </a:rPr>
              <a:t> (на что уходит очень много времени)</a:t>
            </a:r>
            <a:endParaRPr lang="en-US" sz="2133" dirty="0">
              <a:latin typeface="Calibri" panose="020F0502020204030204" pitchFamily="34" charset="0"/>
              <a:cs typeface="Calibri" panose="020F0502020204030204" pitchFamily="34" charset="0"/>
            </a:endParaRPr>
          </a:p>
        </p:txBody>
      </p:sp>
      <p:sp>
        <p:nvSpPr>
          <p:cNvPr id="30" name="Rounded Rectangular Callout 9">
            <a:extLst>
              <a:ext uri="{FF2B5EF4-FFF2-40B4-BE49-F238E27FC236}">
                <a16:creationId xmlns:a16="http://schemas.microsoft.com/office/drawing/2014/main" id="{B51C520E-CC91-46E0-B606-8BFA221BC3A6}"/>
              </a:ext>
            </a:extLst>
          </p:cNvPr>
          <p:cNvSpPr/>
          <p:nvPr/>
        </p:nvSpPr>
        <p:spPr>
          <a:xfrm>
            <a:off x="7977033" y="5994365"/>
            <a:ext cx="3320732" cy="441946"/>
          </a:xfrm>
          <a:prstGeom prst="wedgeRoundRectCallout">
            <a:avLst>
              <a:gd name="adj1" fmla="val -45715"/>
              <a:gd name="adj2" fmla="val -310824"/>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ru-RU" sz="1400" dirty="0"/>
              <a:t>Распознает угрозы менее, чем за секунду</a:t>
            </a:r>
            <a:endParaRPr lang="en-US" sz="1400" dirty="0"/>
          </a:p>
        </p:txBody>
      </p:sp>
      <p:sp>
        <p:nvSpPr>
          <p:cNvPr id="9" name="Oval 8">
            <a:extLst>
              <a:ext uri="{FF2B5EF4-FFF2-40B4-BE49-F238E27FC236}">
                <a16:creationId xmlns:a16="http://schemas.microsoft.com/office/drawing/2014/main" id="{9F95313F-A674-4727-B3C3-6CFABCE794C7}"/>
              </a:ext>
            </a:extLst>
          </p:cNvPr>
          <p:cNvSpPr/>
          <p:nvPr/>
        </p:nvSpPr>
        <p:spPr>
          <a:xfrm>
            <a:off x="8054340" y="434885"/>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1</a:t>
            </a:r>
          </a:p>
        </p:txBody>
      </p:sp>
      <p:sp>
        <p:nvSpPr>
          <p:cNvPr id="32" name="Oval 31">
            <a:extLst>
              <a:ext uri="{FF2B5EF4-FFF2-40B4-BE49-F238E27FC236}">
                <a16:creationId xmlns:a16="http://schemas.microsoft.com/office/drawing/2014/main" id="{2E9A8EA8-3177-4756-BB1E-1B9B7C7C6C8A}"/>
              </a:ext>
            </a:extLst>
          </p:cNvPr>
          <p:cNvSpPr/>
          <p:nvPr/>
        </p:nvSpPr>
        <p:spPr>
          <a:xfrm>
            <a:off x="59243" y="2512645"/>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1</a:t>
            </a:r>
          </a:p>
        </p:txBody>
      </p:sp>
      <p:pic>
        <p:nvPicPr>
          <p:cNvPr id="12" name="Picture 22">
            <a:extLst>
              <a:ext uri="{FF2B5EF4-FFF2-40B4-BE49-F238E27FC236}">
                <a16:creationId xmlns:a16="http://schemas.microsoft.com/office/drawing/2014/main" id="{52C19C85-A8EF-4619-B377-0A350824A7ED}"/>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720971" y="158009"/>
            <a:ext cx="914400" cy="914400"/>
          </a:xfrm>
          <a:prstGeom prst="rect">
            <a:avLst/>
          </a:prstGeom>
        </p:spPr>
      </p:pic>
    </p:spTree>
    <p:extLst>
      <p:ext uri="{BB962C8B-B14F-4D97-AF65-F5344CB8AC3E}">
        <p14:creationId xmlns:p14="http://schemas.microsoft.com/office/powerpoint/2010/main" val="110895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E25A470-EFE3-473B-84DE-C0739CF471C8}"/>
              </a:ext>
            </a:extLst>
          </p:cNvPr>
          <p:cNvPicPr>
            <a:picLocks noChangeAspect="1"/>
          </p:cNvPicPr>
          <p:nvPr/>
        </p:nvPicPr>
        <p:blipFill>
          <a:blip r:embed="rId3"/>
          <a:stretch>
            <a:fillRect/>
          </a:stretch>
        </p:blipFill>
        <p:spPr>
          <a:xfrm>
            <a:off x="4454616" y="2098854"/>
            <a:ext cx="7503661" cy="3584897"/>
          </a:xfrm>
          <a:prstGeom prst="rect">
            <a:avLst/>
          </a:prstGeom>
        </p:spPr>
      </p:pic>
      <p:sp>
        <p:nvSpPr>
          <p:cNvPr id="23" name="Round Same Side Corner Rectangle 4">
            <a:extLst>
              <a:ext uri="{FF2B5EF4-FFF2-40B4-BE49-F238E27FC236}">
                <a16:creationId xmlns:a16="http://schemas.microsoft.com/office/drawing/2014/main" id="{BB440828-CC7E-4706-B9A2-67C3C2C4B36F}"/>
              </a:ext>
            </a:extLst>
          </p:cNvPr>
          <p:cNvSpPr/>
          <p:nvPr/>
        </p:nvSpPr>
        <p:spPr bwMode="invGray">
          <a:xfrm>
            <a:off x="960027" y="362906"/>
            <a:ext cx="9803941" cy="971060"/>
          </a:xfrm>
          <a:prstGeom prst="round2SameRect">
            <a:avLst/>
          </a:prstGeom>
          <a:gradFill>
            <a:gsLst>
              <a:gs pos="0">
                <a:schemeClr val="bg1">
                  <a:lumMod val="85000"/>
                </a:schemeClr>
              </a:gs>
              <a:gs pos="100000">
                <a:schemeClr val="bg1"/>
              </a:gs>
            </a:gsLst>
            <a:lin ang="5400000" scaled="0"/>
          </a:gradFill>
          <a:ln>
            <a:noFill/>
            <a:headEnd/>
            <a:tailEnd/>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24" name="Rounded Rectangle 5">
            <a:extLst>
              <a:ext uri="{FF2B5EF4-FFF2-40B4-BE49-F238E27FC236}">
                <a16:creationId xmlns:a16="http://schemas.microsoft.com/office/drawing/2014/main" id="{A4BA689F-14AB-4500-87C0-6C60D3619028}"/>
              </a:ext>
            </a:extLst>
          </p:cNvPr>
          <p:cNvSpPr/>
          <p:nvPr/>
        </p:nvSpPr>
        <p:spPr bwMode="invGray">
          <a:xfrm>
            <a:off x="962031" y="369983"/>
            <a:ext cx="9803941" cy="1018836"/>
          </a:xfrm>
          <a:prstGeom prst="roundRect">
            <a:avLst>
              <a:gd name="adj" fmla="val 7571"/>
            </a:avLst>
          </a:prstGeom>
          <a:noFill/>
          <a:ln w="76200">
            <a:solidFill>
              <a:schemeClr val="accent2"/>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3920"/>
            <a:endParaRPr lang="en-US" sz="1400"/>
          </a:p>
        </p:txBody>
      </p:sp>
      <p:sp>
        <p:nvSpPr>
          <p:cNvPr id="28" name="TextBox 27">
            <a:extLst>
              <a:ext uri="{FF2B5EF4-FFF2-40B4-BE49-F238E27FC236}">
                <a16:creationId xmlns:a16="http://schemas.microsoft.com/office/drawing/2014/main" id="{F7143A00-8693-459F-A85F-9DD0532C2E90}"/>
              </a:ext>
            </a:extLst>
          </p:cNvPr>
          <p:cNvSpPr txBox="1"/>
          <p:nvPr/>
        </p:nvSpPr>
        <p:spPr>
          <a:xfrm>
            <a:off x="1783940" y="567678"/>
            <a:ext cx="8982033" cy="584775"/>
          </a:xfrm>
          <a:prstGeom prst="rect">
            <a:avLst/>
          </a:prstGeom>
          <a:noFill/>
        </p:spPr>
        <p:txBody>
          <a:bodyPr wrap="square" rtlCol="0">
            <a:spAutoFit/>
          </a:bodyPr>
          <a:lstStyle/>
          <a:p>
            <a:r>
              <a:rPr lang="en-US" sz="1600" dirty="0">
                <a:solidFill>
                  <a:schemeClr val="accent2"/>
                </a:solidFill>
              </a:rPr>
              <a:t>Virtual Security </a:t>
            </a:r>
            <a:r>
              <a:rPr lang="en-US" sz="1600" dirty="0" err="1">
                <a:solidFill>
                  <a:schemeClr val="accent2"/>
                </a:solidFill>
              </a:rPr>
              <a:t>Analyst</a:t>
            </a:r>
            <a:r>
              <a:rPr lang="en-US" sz="1600" baseline="30000" dirty="0" err="1">
                <a:solidFill>
                  <a:schemeClr val="accent2"/>
                </a:solidFill>
              </a:rPr>
              <a:t>TM</a:t>
            </a:r>
            <a:r>
              <a:rPr lang="en-US" sz="1600" dirty="0">
                <a:solidFill>
                  <a:schemeClr val="accent2"/>
                </a:solidFill>
              </a:rPr>
              <a:t> </a:t>
            </a:r>
            <a:r>
              <a:rPr lang="ru-RU" sz="1600" dirty="0"/>
              <a:t>оснащённый </a:t>
            </a:r>
            <a:r>
              <a:rPr lang="en-US" sz="1600" dirty="0"/>
              <a:t>Deep Neural Networks, </a:t>
            </a:r>
            <a:r>
              <a:rPr lang="ru-RU" sz="1600" dirty="0"/>
              <a:t>который иденцифирует</a:t>
            </a:r>
            <a:r>
              <a:rPr lang="ru-RU" sz="1600" b="1" dirty="0"/>
              <a:t> </a:t>
            </a:r>
            <a:r>
              <a:rPr lang="en-US" sz="1600" dirty="0">
                <a:solidFill>
                  <a:schemeClr val="tx2"/>
                </a:solidFill>
              </a:rPr>
              <a:t>, </a:t>
            </a:r>
            <a:r>
              <a:rPr lang="ru-RU" sz="1600" b="1" dirty="0">
                <a:solidFill>
                  <a:srgbClr val="233746"/>
                </a:solidFill>
              </a:rPr>
              <a:t>классицифирует</a:t>
            </a:r>
            <a:r>
              <a:rPr lang="en-US" sz="1600" dirty="0">
                <a:solidFill>
                  <a:srgbClr val="233746"/>
                </a:solidFill>
              </a:rPr>
              <a:t>, </a:t>
            </a:r>
            <a:r>
              <a:rPr lang="ru-RU" sz="1600" dirty="0">
                <a:solidFill>
                  <a:srgbClr val="233746"/>
                </a:solidFill>
              </a:rPr>
              <a:t>и</a:t>
            </a:r>
            <a:r>
              <a:rPr lang="en-US" sz="1600" dirty="0">
                <a:solidFill>
                  <a:srgbClr val="233746"/>
                </a:solidFill>
              </a:rPr>
              <a:t> </a:t>
            </a:r>
            <a:r>
              <a:rPr lang="ru-RU" sz="1600" dirty="0">
                <a:solidFill>
                  <a:srgbClr val="233746"/>
                </a:solidFill>
              </a:rPr>
              <a:t>расследует</a:t>
            </a:r>
            <a:r>
              <a:rPr lang="en-US" sz="1600" dirty="0">
                <a:solidFill>
                  <a:srgbClr val="233746"/>
                </a:solidFill>
              </a:rPr>
              <a:t> </a:t>
            </a:r>
            <a:r>
              <a:rPr lang="ru-RU" sz="1600" dirty="0">
                <a:solidFill>
                  <a:srgbClr val="233746"/>
                </a:solidFill>
              </a:rPr>
              <a:t>сложные атаки и блокирует их</a:t>
            </a:r>
            <a:endParaRPr lang="en-US" sz="1600" dirty="0"/>
          </a:p>
        </p:txBody>
      </p:sp>
      <p:sp>
        <p:nvSpPr>
          <p:cNvPr id="4" name="Rectangle 3">
            <a:extLst>
              <a:ext uri="{FF2B5EF4-FFF2-40B4-BE49-F238E27FC236}">
                <a16:creationId xmlns:a16="http://schemas.microsoft.com/office/drawing/2014/main" id="{8E9FA84D-93E4-41DA-84A8-7B5BBF2C27E2}"/>
              </a:ext>
            </a:extLst>
          </p:cNvPr>
          <p:cNvSpPr/>
          <p:nvPr/>
        </p:nvSpPr>
        <p:spPr>
          <a:xfrm>
            <a:off x="268225" y="2402531"/>
            <a:ext cx="4186391" cy="2389950"/>
          </a:xfrm>
          <a:prstGeom prst="rect">
            <a:avLst/>
          </a:prstGeom>
        </p:spPr>
        <p:txBody>
          <a:bodyPr wrap="square">
            <a:spAutoFit/>
          </a:bodyPr>
          <a:lstStyle/>
          <a:p>
            <a:pPr lvl="0"/>
            <a:r>
              <a:rPr lang="ru-RU" sz="2133" b="1" dirty="0">
                <a:latin typeface="Calibri" panose="020F0502020204030204" pitchFamily="34" charset="0"/>
                <a:cs typeface="Calibri" panose="020F0502020204030204" pitchFamily="34" charset="0"/>
              </a:rPr>
              <a:t>Классифицирует</a:t>
            </a:r>
            <a:endParaRPr lang="en-US" sz="2133" b="1" dirty="0">
              <a:latin typeface="Calibri" panose="020F0502020204030204" pitchFamily="34" charset="0"/>
              <a:cs typeface="Calibri" panose="020F0502020204030204" pitchFamily="34" charset="0"/>
            </a:endParaRPr>
          </a:p>
          <a:p>
            <a:pPr lvl="0"/>
            <a:r>
              <a:rPr lang="ru-RU" sz="2133" dirty="0">
                <a:latin typeface="Calibri" panose="020F0502020204030204" pitchFamily="34" charset="0"/>
                <a:cs typeface="Calibri" panose="020F0502020204030204" pitchFamily="34" charset="0"/>
              </a:rPr>
              <a:t>Распознает класс угрозы и их действия в системе</a:t>
            </a:r>
            <a:endParaRPr lang="en-US" sz="2133" dirty="0">
              <a:latin typeface="Calibri" panose="020F0502020204030204" pitchFamily="34" charset="0"/>
              <a:cs typeface="Calibri" panose="020F0502020204030204" pitchFamily="34" charset="0"/>
            </a:endParaRPr>
          </a:p>
          <a:p>
            <a:pPr lvl="0"/>
            <a:r>
              <a:rPr lang="ru-RU" sz="2133" b="1" dirty="0">
                <a:latin typeface="Calibri" panose="020F0502020204030204" pitchFamily="34" charset="0"/>
                <a:cs typeface="Calibri" panose="020F0502020204030204" pitchFamily="34" charset="0"/>
              </a:rPr>
              <a:t>Решает</a:t>
            </a:r>
            <a:endParaRPr lang="en-US" sz="2133" b="1" dirty="0">
              <a:latin typeface="Calibri" panose="020F0502020204030204" pitchFamily="34" charset="0"/>
              <a:cs typeface="Calibri" panose="020F0502020204030204" pitchFamily="34" charset="0"/>
            </a:endParaRPr>
          </a:p>
          <a:p>
            <a:pPr lvl="0"/>
            <a:r>
              <a:rPr lang="ru-RU" sz="2133" dirty="0">
                <a:latin typeface="Calibri" panose="020F0502020204030204" pitchFamily="34" charset="0"/>
                <a:cs typeface="Calibri" panose="020F0502020204030204" pitchFamily="34" charset="0"/>
              </a:rPr>
              <a:t>Угрозы, которые скрываются засчёт скрывания своей зловредной активности</a:t>
            </a:r>
            <a:endParaRPr lang="en-US" sz="2133" dirty="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9F5042FE-117E-44AA-ABEF-CA65AFA590F0}"/>
              </a:ext>
            </a:extLst>
          </p:cNvPr>
          <p:cNvSpPr>
            <a:spLocks noChangeAspect="1"/>
          </p:cNvSpPr>
          <p:nvPr/>
        </p:nvSpPr>
        <p:spPr>
          <a:xfrm>
            <a:off x="633065" y="70079"/>
            <a:ext cx="1090212" cy="1090260"/>
          </a:xfrm>
          <a:prstGeom prst="ellipse">
            <a:avLst/>
          </a:prstGeom>
          <a:solidFill>
            <a:srgbClr val="FFFFFF">
              <a:alpha val="90000"/>
            </a:srgbClr>
          </a:solidFill>
          <a:ln w="38100" cap="flat" cmpd="sng" algn="ctr">
            <a:solidFill>
              <a:schemeClr val="accent2"/>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80">
              <a:defRPr/>
            </a:pPr>
            <a:endParaRPr lang="en-US" sz="2400" dirty="0">
              <a:solidFill>
                <a:srgbClr val="FFFFFF"/>
              </a:solidFill>
              <a:latin typeface="Arial"/>
            </a:endParaRPr>
          </a:p>
        </p:txBody>
      </p:sp>
      <p:sp>
        <p:nvSpPr>
          <p:cNvPr id="17" name="Oval 16">
            <a:extLst>
              <a:ext uri="{FF2B5EF4-FFF2-40B4-BE49-F238E27FC236}">
                <a16:creationId xmlns:a16="http://schemas.microsoft.com/office/drawing/2014/main" id="{8F735B5D-85E7-410F-9137-D8A40150039C}"/>
              </a:ext>
            </a:extLst>
          </p:cNvPr>
          <p:cNvSpPr/>
          <p:nvPr/>
        </p:nvSpPr>
        <p:spPr>
          <a:xfrm>
            <a:off x="1620145" y="1032864"/>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2</a:t>
            </a:r>
          </a:p>
        </p:txBody>
      </p:sp>
      <p:sp>
        <p:nvSpPr>
          <p:cNvPr id="18" name="Oval 17">
            <a:extLst>
              <a:ext uri="{FF2B5EF4-FFF2-40B4-BE49-F238E27FC236}">
                <a16:creationId xmlns:a16="http://schemas.microsoft.com/office/drawing/2014/main" id="{810DC98E-0429-472D-B9D4-6CF35ED382BD}"/>
              </a:ext>
            </a:extLst>
          </p:cNvPr>
          <p:cNvSpPr/>
          <p:nvPr/>
        </p:nvSpPr>
        <p:spPr>
          <a:xfrm>
            <a:off x="59243" y="2512645"/>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2</a:t>
            </a:r>
          </a:p>
        </p:txBody>
      </p:sp>
      <p:pic>
        <p:nvPicPr>
          <p:cNvPr id="13" name="Picture 22">
            <a:extLst>
              <a:ext uri="{FF2B5EF4-FFF2-40B4-BE49-F238E27FC236}">
                <a16:creationId xmlns:a16="http://schemas.microsoft.com/office/drawing/2014/main" id="{9903C28A-0434-4181-8ED4-5944DFF3E982}"/>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720971" y="158009"/>
            <a:ext cx="914400" cy="914400"/>
          </a:xfrm>
          <a:prstGeom prst="rect">
            <a:avLst/>
          </a:prstGeom>
        </p:spPr>
      </p:pic>
    </p:spTree>
    <p:extLst>
      <p:ext uri="{BB962C8B-B14F-4D97-AF65-F5344CB8AC3E}">
        <p14:creationId xmlns:p14="http://schemas.microsoft.com/office/powerpoint/2010/main" val="171361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C23CDF-9B41-4004-B706-701F025E31D3}"/>
              </a:ext>
            </a:extLst>
          </p:cNvPr>
          <p:cNvPicPr>
            <a:picLocks noChangeAspect="1"/>
          </p:cNvPicPr>
          <p:nvPr/>
        </p:nvPicPr>
        <p:blipFill>
          <a:blip r:embed="rId3"/>
          <a:stretch>
            <a:fillRect/>
          </a:stretch>
        </p:blipFill>
        <p:spPr>
          <a:xfrm>
            <a:off x="4454615" y="2049746"/>
            <a:ext cx="7503661" cy="3584897"/>
          </a:xfrm>
          <a:prstGeom prst="rect">
            <a:avLst/>
          </a:prstGeom>
        </p:spPr>
      </p:pic>
      <p:sp>
        <p:nvSpPr>
          <p:cNvPr id="23" name="Round Same Side Corner Rectangle 4">
            <a:extLst>
              <a:ext uri="{FF2B5EF4-FFF2-40B4-BE49-F238E27FC236}">
                <a16:creationId xmlns:a16="http://schemas.microsoft.com/office/drawing/2014/main" id="{BB440828-CC7E-4706-B9A2-67C3C2C4B36F}"/>
              </a:ext>
            </a:extLst>
          </p:cNvPr>
          <p:cNvSpPr/>
          <p:nvPr/>
        </p:nvSpPr>
        <p:spPr bwMode="invGray">
          <a:xfrm>
            <a:off x="960027" y="362906"/>
            <a:ext cx="9803941" cy="971060"/>
          </a:xfrm>
          <a:prstGeom prst="round2SameRect">
            <a:avLst/>
          </a:prstGeom>
          <a:gradFill>
            <a:gsLst>
              <a:gs pos="0">
                <a:schemeClr val="bg1">
                  <a:lumMod val="85000"/>
                </a:schemeClr>
              </a:gs>
              <a:gs pos="100000">
                <a:schemeClr val="bg1"/>
              </a:gs>
            </a:gsLst>
            <a:lin ang="5400000" scaled="0"/>
          </a:gradFill>
          <a:ln>
            <a:noFill/>
            <a:headEnd/>
            <a:tailEnd/>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24" name="Rounded Rectangle 5">
            <a:extLst>
              <a:ext uri="{FF2B5EF4-FFF2-40B4-BE49-F238E27FC236}">
                <a16:creationId xmlns:a16="http://schemas.microsoft.com/office/drawing/2014/main" id="{A4BA689F-14AB-4500-87C0-6C60D3619028}"/>
              </a:ext>
            </a:extLst>
          </p:cNvPr>
          <p:cNvSpPr/>
          <p:nvPr/>
        </p:nvSpPr>
        <p:spPr bwMode="invGray">
          <a:xfrm>
            <a:off x="962031" y="369983"/>
            <a:ext cx="9803941" cy="1018836"/>
          </a:xfrm>
          <a:prstGeom prst="roundRect">
            <a:avLst>
              <a:gd name="adj" fmla="val 7571"/>
            </a:avLst>
          </a:prstGeom>
          <a:noFill/>
          <a:ln w="76200">
            <a:solidFill>
              <a:schemeClr val="accent2"/>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3920"/>
            <a:endParaRPr lang="en-US" sz="1400"/>
          </a:p>
        </p:txBody>
      </p:sp>
      <p:sp>
        <p:nvSpPr>
          <p:cNvPr id="28" name="TextBox 27">
            <a:extLst>
              <a:ext uri="{FF2B5EF4-FFF2-40B4-BE49-F238E27FC236}">
                <a16:creationId xmlns:a16="http://schemas.microsoft.com/office/drawing/2014/main" id="{F7143A00-8693-459F-A85F-9DD0532C2E90}"/>
              </a:ext>
            </a:extLst>
          </p:cNvPr>
          <p:cNvSpPr txBox="1"/>
          <p:nvPr/>
        </p:nvSpPr>
        <p:spPr>
          <a:xfrm>
            <a:off x="1783940" y="567678"/>
            <a:ext cx="8982033" cy="584775"/>
          </a:xfrm>
          <a:prstGeom prst="rect">
            <a:avLst/>
          </a:prstGeom>
          <a:noFill/>
        </p:spPr>
        <p:txBody>
          <a:bodyPr wrap="square" rtlCol="0">
            <a:spAutoFit/>
          </a:bodyPr>
          <a:lstStyle/>
          <a:p>
            <a:r>
              <a:rPr lang="en-US" sz="1600" dirty="0">
                <a:solidFill>
                  <a:schemeClr val="accent2"/>
                </a:solidFill>
              </a:rPr>
              <a:t>Virtual Security </a:t>
            </a:r>
            <a:r>
              <a:rPr lang="en-US" sz="1600" dirty="0" err="1">
                <a:solidFill>
                  <a:schemeClr val="accent2"/>
                </a:solidFill>
              </a:rPr>
              <a:t>Analyst</a:t>
            </a:r>
            <a:r>
              <a:rPr lang="en-US" sz="1600" baseline="30000" dirty="0" err="1">
                <a:solidFill>
                  <a:schemeClr val="accent2"/>
                </a:solidFill>
              </a:rPr>
              <a:t>TM</a:t>
            </a:r>
            <a:r>
              <a:rPr lang="en-US" sz="1600" dirty="0">
                <a:solidFill>
                  <a:schemeClr val="accent2"/>
                </a:solidFill>
              </a:rPr>
              <a:t> </a:t>
            </a:r>
            <a:r>
              <a:rPr lang="ru-RU" sz="1600" dirty="0"/>
              <a:t>оснащённый </a:t>
            </a:r>
            <a:r>
              <a:rPr lang="en-US" sz="1600" dirty="0"/>
              <a:t>Deep Neural Networks, </a:t>
            </a:r>
            <a:r>
              <a:rPr lang="ru-RU" sz="1600" dirty="0"/>
              <a:t>который иденцифирует</a:t>
            </a:r>
            <a:r>
              <a:rPr lang="ru-RU" sz="1600" b="1" dirty="0"/>
              <a:t> </a:t>
            </a:r>
            <a:r>
              <a:rPr lang="en-US" sz="1600" dirty="0">
                <a:solidFill>
                  <a:schemeClr val="tx2"/>
                </a:solidFill>
              </a:rPr>
              <a:t>, </a:t>
            </a:r>
            <a:r>
              <a:rPr lang="ru-RU" sz="1600" dirty="0">
                <a:solidFill>
                  <a:srgbClr val="233746"/>
                </a:solidFill>
              </a:rPr>
              <a:t>классицифирует</a:t>
            </a:r>
            <a:r>
              <a:rPr lang="en-US" sz="1600" dirty="0">
                <a:solidFill>
                  <a:srgbClr val="233746"/>
                </a:solidFill>
              </a:rPr>
              <a:t>, </a:t>
            </a:r>
            <a:r>
              <a:rPr lang="ru-RU" sz="1600" dirty="0">
                <a:solidFill>
                  <a:srgbClr val="233746"/>
                </a:solidFill>
              </a:rPr>
              <a:t>и</a:t>
            </a:r>
            <a:r>
              <a:rPr lang="en-US" sz="1600" dirty="0">
                <a:solidFill>
                  <a:srgbClr val="233746"/>
                </a:solidFill>
              </a:rPr>
              <a:t> </a:t>
            </a:r>
            <a:r>
              <a:rPr lang="ru-RU" sz="1600" b="1" dirty="0">
                <a:solidFill>
                  <a:srgbClr val="233746"/>
                </a:solidFill>
              </a:rPr>
              <a:t>расследует</a:t>
            </a:r>
            <a:r>
              <a:rPr lang="en-US" sz="1600" dirty="0">
                <a:solidFill>
                  <a:srgbClr val="233746"/>
                </a:solidFill>
              </a:rPr>
              <a:t> </a:t>
            </a:r>
            <a:r>
              <a:rPr lang="ru-RU" sz="1600" dirty="0">
                <a:solidFill>
                  <a:srgbClr val="233746"/>
                </a:solidFill>
              </a:rPr>
              <a:t>сложные атаки и блокирует их</a:t>
            </a:r>
            <a:endParaRPr lang="en-US" sz="1600" dirty="0"/>
          </a:p>
        </p:txBody>
      </p:sp>
      <p:sp>
        <p:nvSpPr>
          <p:cNvPr id="4" name="Rectangle 3">
            <a:extLst>
              <a:ext uri="{FF2B5EF4-FFF2-40B4-BE49-F238E27FC236}">
                <a16:creationId xmlns:a16="http://schemas.microsoft.com/office/drawing/2014/main" id="{8E9FA84D-93E4-41DA-84A8-7B5BBF2C27E2}"/>
              </a:ext>
            </a:extLst>
          </p:cNvPr>
          <p:cNvSpPr/>
          <p:nvPr/>
        </p:nvSpPr>
        <p:spPr>
          <a:xfrm>
            <a:off x="268225" y="2392687"/>
            <a:ext cx="4186391" cy="2718180"/>
          </a:xfrm>
          <a:prstGeom prst="rect">
            <a:avLst/>
          </a:prstGeom>
        </p:spPr>
        <p:txBody>
          <a:bodyPr wrap="square">
            <a:spAutoFit/>
          </a:bodyPr>
          <a:lstStyle/>
          <a:p>
            <a:pPr lvl="0"/>
            <a:r>
              <a:rPr lang="ru-RU" sz="2133" b="1" dirty="0">
                <a:latin typeface="Calibri" panose="020F0502020204030204" pitchFamily="34" charset="0"/>
                <a:cs typeface="Calibri" panose="020F0502020204030204" pitchFamily="34" charset="0"/>
              </a:rPr>
              <a:t>Расследует</a:t>
            </a:r>
            <a:endParaRPr lang="en-US" sz="2133" b="1" dirty="0">
              <a:latin typeface="Calibri" panose="020F0502020204030204" pitchFamily="34" charset="0"/>
              <a:cs typeface="Calibri" panose="020F0502020204030204" pitchFamily="34" charset="0"/>
            </a:endParaRPr>
          </a:p>
          <a:p>
            <a:pPr lvl="0"/>
            <a:r>
              <a:rPr lang="ru-RU" sz="2133" dirty="0">
                <a:latin typeface="Calibri" panose="020F0502020204030204" pitchFamily="34" charset="0"/>
                <a:cs typeface="Calibri" panose="020F0502020204030204" pitchFamily="34" charset="0"/>
              </a:rPr>
              <a:t>Расследует угрозу в реальном времени, сохраняет её следы и делает это без задержек</a:t>
            </a:r>
            <a:endParaRPr lang="en-US" sz="2133" dirty="0">
              <a:latin typeface="Calibri" panose="020F0502020204030204" pitchFamily="34" charset="0"/>
              <a:cs typeface="Calibri" panose="020F0502020204030204" pitchFamily="34" charset="0"/>
            </a:endParaRPr>
          </a:p>
          <a:p>
            <a:pPr lvl="0"/>
            <a:endParaRPr lang="en-US" sz="2133" dirty="0">
              <a:latin typeface="Calibri" panose="020F0502020204030204" pitchFamily="34" charset="0"/>
              <a:cs typeface="Calibri" panose="020F0502020204030204" pitchFamily="34" charset="0"/>
            </a:endParaRPr>
          </a:p>
          <a:p>
            <a:pPr lvl="0"/>
            <a:r>
              <a:rPr lang="ru-RU" sz="2133" b="1" dirty="0">
                <a:latin typeface="Calibri" panose="020F0502020204030204" pitchFamily="34" charset="0"/>
                <a:cs typeface="Calibri" panose="020F0502020204030204" pitchFamily="34" charset="0"/>
              </a:rPr>
              <a:t>Решает</a:t>
            </a:r>
            <a:endParaRPr lang="en-US" sz="2133" dirty="0">
              <a:latin typeface="Calibri" panose="020F0502020204030204" pitchFamily="34" charset="0"/>
              <a:cs typeface="Calibri" panose="020F0502020204030204" pitchFamily="34" charset="0"/>
            </a:endParaRPr>
          </a:p>
          <a:p>
            <a:pPr lvl="0"/>
            <a:r>
              <a:rPr lang="ru-RU" sz="2133" dirty="0">
                <a:latin typeface="Calibri" panose="020F0502020204030204" pitchFamily="34" charset="0"/>
                <a:cs typeface="Calibri" panose="020F0502020204030204" pitchFamily="34" charset="0"/>
              </a:rPr>
              <a:t>Распознает горизонтальное и вертикальное распространение</a:t>
            </a:r>
            <a:endParaRPr lang="en-US" sz="2133" dirty="0">
              <a:latin typeface="Calibri" panose="020F0502020204030204" pitchFamily="34" charset="0"/>
              <a:cs typeface="Calibri" panose="020F0502020204030204" pitchFamily="34" charset="0"/>
            </a:endParaRPr>
          </a:p>
        </p:txBody>
      </p:sp>
      <p:sp>
        <p:nvSpPr>
          <p:cNvPr id="12" name="Rounded Rectangular Callout 10">
            <a:extLst>
              <a:ext uri="{FF2B5EF4-FFF2-40B4-BE49-F238E27FC236}">
                <a16:creationId xmlns:a16="http://schemas.microsoft.com/office/drawing/2014/main" id="{82EC1F66-000D-48B6-9AA1-F040AE3D88AC}"/>
              </a:ext>
            </a:extLst>
          </p:cNvPr>
          <p:cNvSpPr/>
          <p:nvPr/>
        </p:nvSpPr>
        <p:spPr>
          <a:xfrm>
            <a:off x="6660572" y="3968881"/>
            <a:ext cx="5263203" cy="389250"/>
          </a:xfrm>
          <a:prstGeom prst="wedgeRoundRectCallout">
            <a:avLst>
              <a:gd name="adj1" fmla="val -2576"/>
              <a:gd name="adj2" fmla="val 5135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ru-RU" sz="1400" dirty="0"/>
              <a:t>Расследует в </a:t>
            </a:r>
            <a:r>
              <a:rPr lang="en-US" sz="1400" dirty="0"/>
              <a:t>“Kill Chain” </a:t>
            </a:r>
            <a:r>
              <a:rPr lang="ru-RU" sz="1400" dirty="0"/>
              <a:t>формате</a:t>
            </a:r>
            <a:endParaRPr lang="en-US" sz="1400" dirty="0"/>
          </a:p>
        </p:txBody>
      </p:sp>
      <p:sp>
        <p:nvSpPr>
          <p:cNvPr id="14" name="Oval 13">
            <a:extLst>
              <a:ext uri="{FF2B5EF4-FFF2-40B4-BE49-F238E27FC236}">
                <a16:creationId xmlns:a16="http://schemas.microsoft.com/office/drawing/2014/main" id="{1342F4D3-D5F6-4208-8A8F-CCF67B949F0D}"/>
              </a:ext>
            </a:extLst>
          </p:cNvPr>
          <p:cNvSpPr>
            <a:spLocks noChangeAspect="1"/>
          </p:cNvSpPr>
          <p:nvPr/>
        </p:nvSpPr>
        <p:spPr>
          <a:xfrm>
            <a:off x="633065" y="70079"/>
            <a:ext cx="1090212" cy="1090260"/>
          </a:xfrm>
          <a:prstGeom prst="ellipse">
            <a:avLst/>
          </a:prstGeom>
          <a:solidFill>
            <a:srgbClr val="FFFFFF">
              <a:alpha val="90000"/>
            </a:srgbClr>
          </a:solidFill>
          <a:ln w="38100" cap="flat" cmpd="sng" algn="ctr">
            <a:solidFill>
              <a:schemeClr val="accent2"/>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80">
              <a:defRPr/>
            </a:pPr>
            <a:endParaRPr lang="en-US" sz="2400" dirty="0">
              <a:solidFill>
                <a:srgbClr val="FFFFFF"/>
              </a:solidFill>
              <a:latin typeface="Arial"/>
            </a:endParaRPr>
          </a:p>
        </p:txBody>
      </p:sp>
      <p:sp>
        <p:nvSpPr>
          <p:cNvPr id="17" name="Oval 16">
            <a:extLst>
              <a:ext uri="{FF2B5EF4-FFF2-40B4-BE49-F238E27FC236}">
                <a16:creationId xmlns:a16="http://schemas.microsoft.com/office/drawing/2014/main" id="{37C8D026-4909-41EE-B746-7E9276178684}"/>
              </a:ext>
            </a:extLst>
          </p:cNvPr>
          <p:cNvSpPr/>
          <p:nvPr/>
        </p:nvSpPr>
        <p:spPr>
          <a:xfrm>
            <a:off x="3930727" y="1050486"/>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3</a:t>
            </a:r>
          </a:p>
        </p:txBody>
      </p:sp>
      <p:sp>
        <p:nvSpPr>
          <p:cNvPr id="18" name="Oval 17">
            <a:extLst>
              <a:ext uri="{FF2B5EF4-FFF2-40B4-BE49-F238E27FC236}">
                <a16:creationId xmlns:a16="http://schemas.microsoft.com/office/drawing/2014/main" id="{DC306A7F-12E5-403A-A61F-9EFFC3E91708}"/>
              </a:ext>
            </a:extLst>
          </p:cNvPr>
          <p:cNvSpPr/>
          <p:nvPr/>
        </p:nvSpPr>
        <p:spPr>
          <a:xfrm>
            <a:off x="59243" y="2512645"/>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3</a:t>
            </a:r>
          </a:p>
        </p:txBody>
      </p:sp>
      <p:sp>
        <p:nvSpPr>
          <p:cNvPr id="2" name="Left Brace 1">
            <a:extLst>
              <a:ext uri="{FF2B5EF4-FFF2-40B4-BE49-F238E27FC236}">
                <a16:creationId xmlns:a16="http://schemas.microsoft.com/office/drawing/2014/main" id="{79CDEB36-AF19-49F3-BEF1-F517ED33C210}"/>
              </a:ext>
            </a:extLst>
          </p:cNvPr>
          <p:cNvSpPr/>
          <p:nvPr/>
        </p:nvSpPr>
        <p:spPr>
          <a:xfrm rot="5400000">
            <a:off x="9081895" y="2349630"/>
            <a:ext cx="389250" cy="4795476"/>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22">
            <a:extLst>
              <a:ext uri="{FF2B5EF4-FFF2-40B4-BE49-F238E27FC236}">
                <a16:creationId xmlns:a16="http://schemas.microsoft.com/office/drawing/2014/main" id="{BA9DE8F2-E143-47EF-B0A9-094D783323D3}"/>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720971" y="158009"/>
            <a:ext cx="914400" cy="914400"/>
          </a:xfrm>
          <a:prstGeom prst="rect">
            <a:avLst/>
          </a:prstGeom>
        </p:spPr>
      </p:pic>
    </p:spTree>
    <p:extLst>
      <p:ext uri="{BB962C8B-B14F-4D97-AF65-F5344CB8AC3E}">
        <p14:creationId xmlns:p14="http://schemas.microsoft.com/office/powerpoint/2010/main" val="150665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4">
            <a:extLst>
              <a:ext uri="{FF2B5EF4-FFF2-40B4-BE49-F238E27FC236}">
                <a16:creationId xmlns:a16="http://schemas.microsoft.com/office/drawing/2014/main" id="{BB440828-CC7E-4706-B9A2-67C3C2C4B36F}"/>
              </a:ext>
            </a:extLst>
          </p:cNvPr>
          <p:cNvSpPr/>
          <p:nvPr/>
        </p:nvSpPr>
        <p:spPr bwMode="invGray">
          <a:xfrm>
            <a:off x="960027" y="362906"/>
            <a:ext cx="9803941" cy="971060"/>
          </a:xfrm>
          <a:prstGeom prst="round2SameRect">
            <a:avLst/>
          </a:prstGeom>
          <a:gradFill>
            <a:gsLst>
              <a:gs pos="0">
                <a:schemeClr val="bg1">
                  <a:lumMod val="85000"/>
                </a:schemeClr>
              </a:gs>
              <a:gs pos="100000">
                <a:schemeClr val="bg1"/>
              </a:gs>
            </a:gsLst>
            <a:lin ang="5400000" scaled="0"/>
          </a:gradFill>
          <a:ln>
            <a:noFill/>
            <a:headEnd/>
            <a:tailEnd/>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24" name="Rounded Rectangle 5">
            <a:extLst>
              <a:ext uri="{FF2B5EF4-FFF2-40B4-BE49-F238E27FC236}">
                <a16:creationId xmlns:a16="http://schemas.microsoft.com/office/drawing/2014/main" id="{A4BA689F-14AB-4500-87C0-6C60D3619028}"/>
              </a:ext>
            </a:extLst>
          </p:cNvPr>
          <p:cNvSpPr/>
          <p:nvPr/>
        </p:nvSpPr>
        <p:spPr bwMode="invGray">
          <a:xfrm>
            <a:off x="962031" y="369983"/>
            <a:ext cx="9803941" cy="1018836"/>
          </a:xfrm>
          <a:prstGeom prst="roundRect">
            <a:avLst>
              <a:gd name="adj" fmla="val 7571"/>
            </a:avLst>
          </a:prstGeom>
          <a:noFill/>
          <a:ln w="76200">
            <a:solidFill>
              <a:schemeClr val="accent2"/>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3920"/>
            <a:endParaRPr lang="en-US" sz="1400"/>
          </a:p>
        </p:txBody>
      </p:sp>
      <p:sp>
        <p:nvSpPr>
          <p:cNvPr id="28" name="TextBox 27">
            <a:extLst>
              <a:ext uri="{FF2B5EF4-FFF2-40B4-BE49-F238E27FC236}">
                <a16:creationId xmlns:a16="http://schemas.microsoft.com/office/drawing/2014/main" id="{F7143A00-8693-459F-A85F-9DD0532C2E90}"/>
              </a:ext>
            </a:extLst>
          </p:cNvPr>
          <p:cNvSpPr txBox="1"/>
          <p:nvPr/>
        </p:nvSpPr>
        <p:spPr>
          <a:xfrm>
            <a:off x="1783940" y="567678"/>
            <a:ext cx="8982033" cy="584775"/>
          </a:xfrm>
          <a:prstGeom prst="rect">
            <a:avLst/>
          </a:prstGeom>
          <a:noFill/>
        </p:spPr>
        <p:txBody>
          <a:bodyPr wrap="square" rtlCol="0">
            <a:spAutoFit/>
          </a:bodyPr>
          <a:lstStyle/>
          <a:p>
            <a:r>
              <a:rPr lang="en-US" sz="1600" dirty="0">
                <a:solidFill>
                  <a:schemeClr val="accent2"/>
                </a:solidFill>
              </a:rPr>
              <a:t>Virtual Security </a:t>
            </a:r>
            <a:r>
              <a:rPr lang="en-US" sz="1600" dirty="0" err="1">
                <a:solidFill>
                  <a:schemeClr val="accent2"/>
                </a:solidFill>
              </a:rPr>
              <a:t>Analyst</a:t>
            </a:r>
            <a:r>
              <a:rPr lang="en-US" sz="1600" baseline="30000" dirty="0" err="1">
                <a:solidFill>
                  <a:schemeClr val="accent2"/>
                </a:solidFill>
              </a:rPr>
              <a:t>TM</a:t>
            </a:r>
            <a:r>
              <a:rPr lang="en-US" sz="1600" dirty="0">
                <a:solidFill>
                  <a:schemeClr val="accent2"/>
                </a:solidFill>
              </a:rPr>
              <a:t> </a:t>
            </a:r>
            <a:r>
              <a:rPr lang="ru-RU" sz="1600" dirty="0"/>
              <a:t>оснащённый </a:t>
            </a:r>
            <a:r>
              <a:rPr lang="en-US" sz="1600" dirty="0"/>
              <a:t>Deep Neural Networks, </a:t>
            </a:r>
            <a:r>
              <a:rPr lang="ru-RU" sz="1600" dirty="0"/>
              <a:t>который иденцифирует</a:t>
            </a:r>
            <a:r>
              <a:rPr lang="ru-RU" sz="1600" b="1" dirty="0"/>
              <a:t> </a:t>
            </a:r>
            <a:r>
              <a:rPr lang="en-US" sz="1600" dirty="0">
                <a:solidFill>
                  <a:schemeClr val="tx2"/>
                </a:solidFill>
              </a:rPr>
              <a:t>, </a:t>
            </a:r>
            <a:r>
              <a:rPr lang="ru-RU" sz="1600" dirty="0">
                <a:solidFill>
                  <a:srgbClr val="233746"/>
                </a:solidFill>
              </a:rPr>
              <a:t>классицифирует</a:t>
            </a:r>
            <a:r>
              <a:rPr lang="en-US" sz="1600" dirty="0">
                <a:solidFill>
                  <a:srgbClr val="233746"/>
                </a:solidFill>
              </a:rPr>
              <a:t>, </a:t>
            </a:r>
            <a:r>
              <a:rPr lang="ru-RU" sz="1600" dirty="0">
                <a:solidFill>
                  <a:srgbClr val="233746"/>
                </a:solidFill>
              </a:rPr>
              <a:t>и</a:t>
            </a:r>
            <a:r>
              <a:rPr lang="en-US" sz="1600" dirty="0">
                <a:solidFill>
                  <a:srgbClr val="233746"/>
                </a:solidFill>
              </a:rPr>
              <a:t> </a:t>
            </a:r>
            <a:r>
              <a:rPr lang="ru-RU" sz="1600" dirty="0">
                <a:solidFill>
                  <a:srgbClr val="233746"/>
                </a:solidFill>
              </a:rPr>
              <a:t>расследует</a:t>
            </a:r>
            <a:r>
              <a:rPr lang="en-US" sz="1600" dirty="0">
                <a:solidFill>
                  <a:srgbClr val="233746"/>
                </a:solidFill>
              </a:rPr>
              <a:t> </a:t>
            </a:r>
            <a:r>
              <a:rPr lang="ru-RU" sz="1600" dirty="0">
                <a:solidFill>
                  <a:srgbClr val="233746"/>
                </a:solidFill>
              </a:rPr>
              <a:t>сложные атаки и </a:t>
            </a:r>
            <a:r>
              <a:rPr lang="ru-RU" sz="1600" b="1" dirty="0">
                <a:solidFill>
                  <a:srgbClr val="233746"/>
                </a:solidFill>
              </a:rPr>
              <a:t>блокирует</a:t>
            </a:r>
            <a:r>
              <a:rPr lang="ru-RU" sz="1600" dirty="0">
                <a:solidFill>
                  <a:srgbClr val="233746"/>
                </a:solidFill>
              </a:rPr>
              <a:t> их</a:t>
            </a:r>
            <a:endParaRPr lang="en-US" sz="1600" dirty="0"/>
          </a:p>
        </p:txBody>
      </p:sp>
      <p:sp>
        <p:nvSpPr>
          <p:cNvPr id="4" name="Rectangle 3">
            <a:extLst>
              <a:ext uri="{FF2B5EF4-FFF2-40B4-BE49-F238E27FC236}">
                <a16:creationId xmlns:a16="http://schemas.microsoft.com/office/drawing/2014/main" id="{8E9FA84D-93E4-41DA-84A8-7B5BBF2C27E2}"/>
              </a:ext>
            </a:extLst>
          </p:cNvPr>
          <p:cNvSpPr/>
          <p:nvPr/>
        </p:nvSpPr>
        <p:spPr>
          <a:xfrm>
            <a:off x="268225" y="2392687"/>
            <a:ext cx="4186391" cy="2718180"/>
          </a:xfrm>
          <a:prstGeom prst="rect">
            <a:avLst/>
          </a:prstGeom>
        </p:spPr>
        <p:txBody>
          <a:bodyPr wrap="square">
            <a:spAutoFit/>
          </a:bodyPr>
          <a:lstStyle/>
          <a:p>
            <a:pPr lvl="0"/>
            <a:r>
              <a:rPr lang="en-US" sz="2133" b="1" dirty="0">
                <a:latin typeface="Calibri" panose="020F0502020204030204" pitchFamily="34" charset="0"/>
                <a:cs typeface="Calibri" panose="020F0502020204030204" pitchFamily="34" charset="0"/>
              </a:rPr>
              <a:t>Automated Response</a:t>
            </a:r>
          </a:p>
          <a:p>
            <a:pPr lvl="0"/>
            <a:r>
              <a:rPr lang="ru-RU" sz="2133" dirty="0">
                <a:latin typeface="Calibri" panose="020F0502020204030204" pitchFamily="34" charset="0"/>
                <a:cs typeface="Calibri" panose="020F0502020204030204" pitchFamily="34" charset="0"/>
              </a:rPr>
              <a:t>Зассчёт интеграции с </a:t>
            </a:r>
            <a:r>
              <a:rPr lang="en-CA" sz="2133" dirty="0">
                <a:latin typeface="Calibri" panose="020F0502020204030204" pitchFamily="34" charset="0"/>
                <a:cs typeface="Calibri" panose="020F0502020204030204" pitchFamily="34" charset="0"/>
              </a:rPr>
              <a:t>FortiGate – </a:t>
            </a:r>
            <a:r>
              <a:rPr lang="ru-RU" sz="2133" dirty="0">
                <a:latin typeface="Calibri" panose="020F0502020204030204" pitchFamily="34" charset="0"/>
                <a:cs typeface="Calibri" panose="020F0502020204030204" pitchFamily="34" charset="0"/>
              </a:rPr>
              <a:t>блокирует угрозы в реальном времени</a:t>
            </a:r>
            <a:r>
              <a:rPr lang="en-US" sz="2133" dirty="0">
                <a:latin typeface="Calibri" panose="020F0502020204030204" pitchFamily="34" charset="0"/>
                <a:cs typeface="Calibri" panose="020F0502020204030204" pitchFamily="34" charset="0"/>
              </a:rPr>
              <a:t>.</a:t>
            </a:r>
          </a:p>
          <a:p>
            <a:pPr lvl="0"/>
            <a:endParaRPr lang="en-US" sz="2133" dirty="0">
              <a:latin typeface="Calibri" panose="020F0502020204030204" pitchFamily="34" charset="0"/>
              <a:cs typeface="Calibri" panose="020F0502020204030204" pitchFamily="34" charset="0"/>
            </a:endParaRPr>
          </a:p>
          <a:p>
            <a:pPr lvl="0"/>
            <a:r>
              <a:rPr lang="ru-RU" sz="2133" b="1" dirty="0">
                <a:latin typeface="Calibri" panose="020F0502020204030204" pitchFamily="34" charset="0"/>
                <a:cs typeface="Calibri" panose="020F0502020204030204" pitchFamily="34" charset="0"/>
              </a:rPr>
              <a:t>Решает</a:t>
            </a:r>
            <a:endParaRPr lang="en-US" sz="2133" dirty="0">
              <a:latin typeface="Calibri" panose="020F0502020204030204" pitchFamily="34" charset="0"/>
              <a:cs typeface="Calibri" panose="020F0502020204030204" pitchFamily="34" charset="0"/>
            </a:endParaRPr>
          </a:p>
          <a:p>
            <a:pPr lvl="0"/>
            <a:r>
              <a:rPr lang="ru-RU" sz="2133" dirty="0">
                <a:latin typeface="Calibri" panose="020F0502020204030204" pitchFamily="34" charset="0"/>
                <a:cs typeface="Calibri" panose="020F0502020204030204" pitchFamily="34" charset="0"/>
              </a:rPr>
              <a:t>Сценарии по устранению угрозы в реальном времени</a:t>
            </a:r>
            <a:endParaRPr lang="en-US" sz="2133" dirty="0">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1342F4D3-D5F6-4208-8A8F-CCF67B949F0D}"/>
              </a:ext>
            </a:extLst>
          </p:cNvPr>
          <p:cNvSpPr>
            <a:spLocks noChangeAspect="1"/>
          </p:cNvSpPr>
          <p:nvPr/>
        </p:nvSpPr>
        <p:spPr>
          <a:xfrm>
            <a:off x="633065" y="70079"/>
            <a:ext cx="1090212" cy="1090260"/>
          </a:xfrm>
          <a:prstGeom prst="ellipse">
            <a:avLst/>
          </a:prstGeom>
          <a:solidFill>
            <a:srgbClr val="FFFFFF">
              <a:alpha val="90000"/>
            </a:srgbClr>
          </a:solidFill>
          <a:ln w="38100" cap="flat" cmpd="sng" algn="ctr">
            <a:solidFill>
              <a:schemeClr val="accent2"/>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80">
              <a:defRPr/>
            </a:pPr>
            <a:endParaRPr lang="en-US" sz="2400" dirty="0">
              <a:solidFill>
                <a:srgbClr val="FFFFFF"/>
              </a:solidFill>
              <a:latin typeface="Arial"/>
            </a:endParaRPr>
          </a:p>
        </p:txBody>
      </p:sp>
      <p:sp>
        <p:nvSpPr>
          <p:cNvPr id="17" name="Oval 16">
            <a:extLst>
              <a:ext uri="{FF2B5EF4-FFF2-40B4-BE49-F238E27FC236}">
                <a16:creationId xmlns:a16="http://schemas.microsoft.com/office/drawing/2014/main" id="{37C8D026-4909-41EE-B746-7E9276178684}"/>
              </a:ext>
            </a:extLst>
          </p:cNvPr>
          <p:cNvSpPr/>
          <p:nvPr/>
        </p:nvSpPr>
        <p:spPr>
          <a:xfrm>
            <a:off x="6274956" y="1082854"/>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4</a:t>
            </a:r>
          </a:p>
        </p:txBody>
      </p:sp>
      <p:sp>
        <p:nvSpPr>
          <p:cNvPr id="18" name="Oval 17">
            <a:extLst>
              <a:ext uri="{FF2B5EF4-FFF2-40B4-BE49-F238E27FC236}">
                <a16:creationId xmlns:a16="http://schemas.microsoft.com/office/drawing/2014/main" id="{DC306A7F-12E5-403A-A61F-9EFFC3E91708}"/>
              </a:ext>
            </a:extLst>
          </p:cNvPr>
          <p:cNvSpPr/>
          <p:nvPr/>
        </p:nvSpPr>
        <p:spPr>
          <a:xfrm>
            <a:off x="59243" y="2512645"/>
            <a:ext cx="243840" cy="243840"/>
          </a:xfrm>
          <a:prstGeom prst="ellipse">
            <a:avLst/>
          </a:prstGeom>
          <a:solidFill>
            <a:schemeClr val="accent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1600" dirty="0"/>
              <a:t>4</a:t>
            </a:r>
          </a:p>
        </p:txBody>
      </p:sp>
      <p:pic>
        <p:nvPicPr>
          <p:cNvPr id="3" name="Picture 2">
            <a:extLst>
              <a:ext uri="{FF2B5EF4-FFF2-40B4-BE49-F238E27FC236}">
                <a16:creationId xmlns:a16="http://schemas.microsoft.com/office/drawing/2014/main" id="{FD001109-F369-459A-BE00-42B46300220B}"/>
              </a:ext>
            </a:extLst>
          </p:cNvPr>
          <p:cNvPicPr>
            <a:picLocks noChangeAspect="1"/>
          </p:cNvPicPr>
          <p:nvPr/>
        </p:nvPicPr>
        <p:blipFill>
          <a:blip r:embed="rId3"/>
          <a:stretch>
            <a:fillRect/>
          </a:stretch>
        </p:blipFill>
        <p:spPr>
          <a:xfrm>
            <a:off x="5460531" y="2198218"/>
            <a:ext cx="4741499" cy="3355182"/>
          </a:xfrm>
          <a:prstGeom prst="rect">
            <a:avLst/>
          </a:prstGeom>
        </p:spPr>
      </p:pic>
      <p:sp>
        <p:nvSpPr>
          <p:cNvPr id="12" name="Rounded Rectangular Callout 10">
            <a:extLst>
              <a:ext uri="{FF2B5EF4-FFF2-40B4-BE49-F238E27FC236}">
                <a16:creationId xmlns:a16="http://schemas.microsoft.com/office/drawing/2014/main" id="{8D565437-64BB-4508-BE92-D619DA273CED}"/>
              </a:ext>
            </a:extLst>
          </p:cNvPr>
          <p:cNvSpPr/>
          <p:nvPr/>
        </p:nvSpPr>
        <p:spPr>
          <a:xfrm>
            <a:off x="5271790" y="5672989"/>
            <a:ext cx="5118980" cy="477999"/>
          </a:xfrm>
          <a:prstGeom prst="wedgeRoundRectCallout">
            <a:avLst>
              <a:gd name="adj1" fmla="val -2576"/>
              <a:gd name="adj2" fmla="val 5135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err="1"/>
              <a:t>FortiGate</a:t>
            </a:r>
            <a:r>
              <a:rPr lang="en-US" sz="1400" dirty="0"/>
              <a:t> Quarantine </a:t>
            </a:r>
            <a:r>
              <a:rPr lang="ru-RU" sz="1400" dirty="0"/>
              <a:t>основывается на </a:t>
            </a:r>
            <a:r>
              <a:rPr lang="en-CA" sz="1400" dirty="0"/>
              <a:t>F</a:t>
            </a:r>
            <a:r>
              <a:rPr lang="en-US" sz="1400" dirty="0" err="1"/>
              <a:t>ortiAI</a:t>
            </a:r>
            <a:r>
              <a:rPr lang="en-US" sz="1400" dirty="0"/>
              <a:t> risk &amp; confidence levels</a:t>
            </a:r>
          </a:p>
        </p:txBody>
      </p:sp>
      <p:pic>
        <p:nvPicPr>
          <p:cNvPr id="15" name="Picture 22">
            <a:extLst>
              <a:ext uri="{FF2B5EF4-FFF2-40B4-BE49-F238E27FC236}">
                <a16:creationId xmlns:a16="http://schemas.microsoft.com/office/drawing/2014/main" id="{37CD78D1-8861-4F1B-A7B1-EA0A6CC56C81}"/>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720971" y="158009"/>
            <a:ext cx="914400" cy="914400"/>
          </a:xfrm>
          <a:prstGeom prst="rect">
            <a:avLst/>
          </a:prstGeom>
        </p:spPr>
      </p:pic>
    </p:spTree>
    <p:extLst>
      <p:ext uri="{BB962C8B-B14F-4D97-AF65-F5344CB8AC3E}">
        <p14:creationId xmlns:p14="http://schemas.microsoft.com/office/powerpoint/2010/main" val="24326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ortiAI_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5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Connector: Elbow 85">
            <a:extLst>
              <a:ext uri="{FF2B5EF4-FFF2-40B4-BE49-F238E27FC236}">
                <a16:creationId xmlns:a16="http://schemas.microsoft.com/office/drawing/2014/main" id="{768CCFD3-A5EE-42B3-BA68-4D97D4841992}"/>
              </a:ext>
            </a:extLst>
          </p:cNvPr>
          <p:cNvCxnSpPr>
            <a:cxnSpLocks/>
          </p:cNvCxnSpPr>
          <p:nvPr/>
        </p:nvCxnSpPr>
        <p:spPr>
          <a:xfrm rot="10800000" flipV="1">
            <a:off x="2784836" y="2647967"/>
            <a:ext cx="3311164" cy="339066"/>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D0287182-A3A2-46DD-A93B-CD17FFF41C74}"/>
              </a:ext>
            </a:extLst>
          </p:cNvPr>
          <p:cNvCxnSpPr/>
          <p:nvPr/>
        </p:nvCxnSpPr>
        <p:spPr>
          <a:xfrm rot="10800000" flipV="1">
            <a:off x="2786234" y="2649821"/>
            <a:ext cx="3311164" cy="339066"/>
          </a:xfrm>
          <a:prstGeom prst="bentConnector2">
            <a:avLst/>
          </a:prstGeom>
          <a:ln w="1270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itle 8">
            <a:extLst>
              <a:ext uri="{FF2B5EF4-FFF2-40B4-BE49-F238E27FC236}">
                <a16:creationId xmlns:a16="http://schemas.microsoft.com/office/drawing/2014/main" id="{4F2F55AD-2E10-45E0-BDEC-994F95DCDC6C}"/>
              </a:ext>
            </a:extLst>
          </p:cNvPr>
          <p:cNvSpPr>
            <a:spLocks noGrp="1"/>
          </p:cNvSpPr>
          <p:nvPr>
            <p:ph type="title"/>
          </p:nvPr>
        </p:nvSpPr>
        <p:spPr>
          <a:xfrm>
            <a:off x="676233" y="217753"/>
            <a:ext cx="10834342" cy="1325218"/>
          </a:xfrm>
        </p:spPr>
        <p:txBody>
          <a:bodyPr/>
          <a:lstStyle/>
          <a:p>
            <a:r>
              <a:rPr lang="ru-RU" sz="3600" dirty="0"/>
              <a:t>Интеграция с инфраструктурой</a:t>
            </a:r>
            <a:endParaRPr lang="en-US" b="1" dirty="0"/>
          </a:p>
        </p:txBody>
      </p:sp>
      <p:sp>
        <p:nvSpPr>
          <p:cNvPr id="45" name="Rectangle 44">
            <a:extLst>
              <a:ext uri="{FF2B5EF4-FFF2-40B4-BE49-F238E27FC236}">
                <a16:creationId xmlns:a16="http://schemas.microsoft.com/office/drawing/2014/main" id="{EA09BAA9-04D9-434A-9FEB-286F983D6B12}"/>
              </a:ext>
            </a:extLst>
          </p:cNvPr>
          <p:cNvSpPr/>
          <p:nvPr/>
        </p:nvSpPr>
        <p:spPr bwMode="invGray">
          <a:xfrm>
            <a:off x="1285161" y="1713385"/>
            <a:ext cx="9813263" cy="695970"/>
          </a:xfrm>
          <a:prstGeom prst="rect">
            <a:avLst/>
          </a:prstGeom>
          <a:solidFill>
            <a:schemeClr val="accent2">
              <a:lumMod val="20000"/>
              <a:lumOff val="80000"/>
            </a:schemeClr>
          </a:solidFill>
          <a:ln w="38100">
            <a:solidFill>
              <a:schemeClr val="bg1"/>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737"/>
            <a:endParaRPr lang="en-US" sz="1799">
              <a:solidFill>
                <a:srgbClr val="000000"/>
              </a:solidFill>
              <a:latin typeface="Arial"/>
            </a:endParaRPr>
          </a:p>
        </p:txBody>
      </p:sp>
      <p:sp>
        <p:nvSpPr>
          <p:cNvPr id="55" name="Oval 54">
            <a:extLst>
              <a:ext uri="{FF2B5EF4-FFF2-40B4-BE49-F238E27FC236}">
                <a16:creationId xmlns:a16="http://schemas.microsoft.com/office/drawing/2014/main" id="{4CC1C828-0A64-414A-A9EC-CA0740BB5773}"/>
              </a:ext>
            </a:extLst>
          </p:cNvPr>
          <p:cNvSpPr/>
          <p:nvPr/>
        </p:nvSpPr>
        <p:spPr bwMode="invGray">
          <a:xfrm>
            <a:off x="1130799" y="1451244"/>
            <a:ext cx="1188410" cy="1188410"/>
          </a:xfrm>
          <a:prstGeom prst="ellipse">
            <a:avLst/>
          </a:prstGeom>
          <a:solidFill>
            <a:schemeClr val="accent2"/>
          </a:solidFill>
          <a:ln w="76200" cmpd="sng">
            <a:solidFill>
              <a:srgbClr val="FFFFFF"/>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p>
        </p:txBody>
      </p:sp>
      <p:grpSp>
        <p:nvGrpSpPr>
          <p:cNvPr id="2" name="Group 1">
            <a:extLst>
              <a:ext uri="{FF2B5EF4-FFF2-40B4-BE49-F238E27FC236}">
                <a16:creationId xmlns:a16="http://schemas.microsoft.com/office/drawing/2014/main" id="{D56E6264-5132-4545-BDA9-D4166835E5B0}"/>
              </a:ext>
            </a:extLst>
          </p:cNvPr>
          <p:cNvGrpSpPr/>
          <p:nvPr/>
        </p:nvGrpSpPr>
        <p:grpSpPr>
          <a:xfrm>
            <a:off x="1245052" y="2943342"/>
            <a:ext cx="2840773" cy="474341"/>
            <a:chOff x="-1978274" y="2522906"/>
            <a:chExt cx="2840773" cy="474341"/>
          </a:xfrm>
        </p:grpSpPr>
        <p:sp>
          <p:nvSpPr>
            <p:cNvPr id="78" name="Rectangle 77">
              <a:extLst>
                <a:ext uri="{FF2B5EF4-FFF2-40B4-BE49-F238E27FC236}">
                  <a16:creationId xmlns:a16="http://schemas.microsoft.com/office/drawing/2014/main" id="{43129BE4-0270-4BBC-A337-775645CBCC3D}"/>
                </a:ext>
              </a:extLst>
            </p:cNvPr>
            <p:cNvSpPr/>
            <p:nvPr/>
          </p:nvSpPr>
          <p:spPr bwMode="invGray">
            <a:xfrm>
              <a:off x="-1978274" y="2522906"/>
              <a:ext cx="2541674" cy="474341"/>
            </a:xfrm>
            <a:prstGeom prst="rect">
              <a:avLst/>
            </a:prstGeom>
            <a:solidFill>
              <a:srgbClr val="F0F0F0"/>
            </a:solid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798" kern="0">
                <a:solidFill>
                  <a:srgbClr val="121E29"/>
                </a:solidFill>
              </a:endParaRPr>
            </a:p>
          </p:txBody>
        </p:sp>
        <p:sp>
          <p:nvSpPr>
            <p:cNvPr id="79" name="TextBox 78">
              <a:extLst>
                <a:ext uri="{FF2B5EF4-FFF2-40B4-BE49-F238E27FC236}">
                  <a16:creationId xmlns:a16="http://schemas.microsoft.com/office/drawing/2014/main" id="{440BFC21-9131-4EC5-9D74-CCC28E06DF12}"/>
                </a:ext>
              </a:extLst>
            </p:cNvPr>
            <p:cNvSpPr txBox="1"/>
            <p:nvPr/>
          </p:nvSpPr>
          <p:spPr>
            <a:xfrm>
              <a:off x="-1918774" y="2604903"/>
              <a:ext cx="2781273" cy="338554"/>
            </a:xfrm>
            <a:prstGeom prst="rect">
              <a:avLst/>
            </a:prstGeom>
            <a:noFill/>
          </p:spPr>
          <p:txBody>
            <a:bodyPr wrap="square" rtlCol="0">
              <a:spAutoFit/>
            </a:bodyPr>
            <a:lstStyle/>
            <a:p>
              <a:r>
                <a:rPr lang="en-US" sz="1600" b="1" dirty="0"/>
                <a:t>Sub-second Protection</a:t>
              </a:r>
              <a:endParaRPr lang="en-US" sz="1100" dirty="0"/>
            </a:p>
          </p:txBody>
        </p:sp>
      </p:grpSp>
      <p:cxnSp>
        <p:nvCxnSpPr>
          <p:cNvPr id="84" name="Straight Connector 83">
            <a:extLst>
              <a:ext uri="{FF2B5EF4-FFF2-40B4-BE49-F238E27FC236}">
                <a16:creationId xmlns:a16="http://schemas.microsoft.com/office/drawing/2014/main" id="{9FC5339E-B072-4635-A284-D565D39D4EDE}"/>
              </a:ext>
            </a:extLst>
          </p:cNvPr>
          <p:cNvCxnSpPr/>
          <p:nvPr/>
        </p:nvCxnSpPr>
        <p:spPr>
          <a:xfrm>
            <a:off x="6096000" y="2409354"/>
            <a:ext cx="0" cy="54864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91A74C4-543F-40FE-BDB2-A7C55414E735}"/>
              </a:ext>
            </a:extLst>
          </p:cNvPr>
          <p:cNvCxnSpPr/>
          <p:nvPr/>
        </p:nvCxnSpPr>
        <p:spPr>
          <a:xfrm>
            <a:off x="6096265" y="2413300"/>
            <a:ext cx="0" cy="548640"/>
          </a:xfrm>
          <a:prstGeom prst="line">
            <a:avLst/>
          </a:prstGeom>
          <a:ln w="1270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0BEE3FEF-AF9D-4E76-B297-2C09E9B24601}"/>
              </a:ext>
            </a:extLst>
          </p:cNvPr>
          <p:cNvCxnSpPr>
            <a:cxnSpLocks/>
          </p:cNvCxnSpPr>
          <p:nvPr/>
        </p:nvCxnSpPr>
        <p:spPr>
          <a:xfrm rot="10800000" flipH="1" flipV="1">
            <a:off x="6093404" y="2642310"/>
            <a:ext cx="3311164" cy="339066"/>
          </a:xfrm>
          <a:prstGeom prst="bentConnector2">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AB6F53C5-444C-43C5-A9E2-21E503279FDC}"/>
              </a:ext>
            </a:extLst>
          </p:cNvPr>
          <p:cNvCxnSpPr>
            <a:cxnSpLocks/>
          </p:cNvCxnSpPr>
          <p:nvPr/>
        </p:nvCxnSpPr>
        <p:spPr>
          <a:xfrm rot="10800000" flipH="1" flipV="1">
            <a:off x="6086413" y="2644164"/>
            <a:ext cx="3311164" cy="339066"/>
          </a:xfrm>
          <a:prstGeom prst="bentConnector2">
            <a:avLst/>
          </a:prstGeom>
          <a:ln w="12700">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91DD43C9-EED2-460A-A5FC-9DBA79C319DC}"/>
              </a:ext>
            </a:extLst>
          </p:cNvPr>
          <p:cNvSpPr txBox="1"/>
          <p:nvPr/>
        </p:nvSpPr>
        <p:spPr>
          <a:xfrm>
            <a:off x="2792093" y="2683674"/>
            <a:ext cx="1869423" cy="258532"/>
          </a:xfrm>
          <a:prstGeom prst="rect">
            <a:avLst/>
          </a:prstGeom>
          <a:noFill/>
        </p:spPr>
        <p:txBody>
          <a:bodyPr wrap="none" rtlCol="0">
            <a:spAutoFit/>
          </a:bodyPr>
          <a:lstStyle/>
          <a:p>
            <a:pPr algn="l" defTabSz="457189">
              <a:lnSpc>
                <a:spcPct val="90000"/>
              </a:lnSpc>
              <a:spcBef>
                <a:spcPts val="300"/>
              </a:spcBef>
            </a:pPr>
            <a:r>
              <a:rPr lang="en-US" sz="1200" b="1" dirty="0">
                <a:cs typeface="Arial" panose="020B0604020202020204" pitchFamily="34" charset="0"/>
              </a:rPr>
              <a:t>ICAP/Fabric Connector</a:t>
            </a:r>
          </a:p>
        </p:txBody>
      </p:sp>
      <p:sp>
        <p:nvSpPr>
          <p:cNvPr id="91" name="TextBox 90">
            <a:extLst>
              <a:ext uri="{FF2B5EF4-FFF2-40B4-BE49-F238E27FC236}">
                <a16:creationId xmlns:a16="http://schemas.microsoft.com/office/drawing/2014/main" id="{447FCBB9-7AC0-415E-A3B9-C655A89551E9}"/>
              </a:ext>
            </a:extLst>
          </p:cNvPr>
          <p:cNvSpPr txBox="1"/>
          <p:nvPr/>
        </p:nvSpPr>
        <p:spPr>
          <a:xfrm>
            <a:off x="3485046" y="1824001"/>
            <a:ext cx="8391723" cy="738407"/>
          </a:xfrm>
          <a:prstGeom prst="rect">
            <a:avLst/>
          </a:prstGeom>
          <a:noFill/>
        </p:spPr>
        <p:txBody>
          <a:bodyPr wrap="square" rtlCol="0">
            <a:spAutoFit/>
          </a:bodyPr>
          <a:lstStyle/>
          <a:p>
            <a:r>
              <a:rPr lang="en-US" sz="1999" b="1" dirty="0"/>
              <a:t>Deep Learning </a:t>
            </a:r>
            <a:r>
              <a:rPr lang="en-US" sz="2399" b="1" dirty="0"/>
              <a:t>Virtual Security Analyst </a:t>
            </a:r>
          </a:p>
          <a:p>
            <a:r>
              <a:rPr lang="en-US" sz="1799" dirty="0">
                <a:solidFill>
                  <a:srgbClr val="6AD1E3"/>
                </a:solidFill>
              </a:rPr>
              <a:t>   </a:t>
            </a:r>
            <a:endParaRPr lang="en-US" sz="1200" b="1" dirty="0">
              <a:solidFill>
                <a:srgbClr val="6AD1E3"/>
              </a:solidFill>
            </a:endParaRPr>
          </a:p>
        </p:txBody>
      </p:sp>
      <p:pic>
        <p:nvPicPr>
          <p:cNvPr id="40" name="Picture 39">
            <a:extLst>
              <a:ext uri="{FF2B5EF4-FFF2-40B4-BE49-F238E27FC236}">
                <a16:creationId xmlns:a16="http://schemas.microsoft.com/office/drawing/2014/main" id="{83AD7FD1-E7DA-437C-A2CD-F70880FFFAA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1313524" y="1638629"/>
            <a:ext cx="822960" cy="822960"/>
          </a:xfrm>
          <a:prstGeom prst="rect">
            <a:avLst/>
          </a:prstGeom>
        </p:spPr>
      </p:pic>
      <p:pic>
        <p:nvPicPr>
          <p:cNvPr id="42" name="Graphic 41">
            <a:extLst>
              <a:ext uri="{FF2B5EF4-FFF2-40B4-BE49-F238E27FC236}">
                <a16:creationId xmlns:a16="http://schemas.microsoft.com/office/drawing/2014/main" id="{AEE09776-E7FE-4C29-ACE1-B00483C9FD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8306" y="5055568"/>
            <a:ext cx="457200" cy="457200"/>
          </a:xfrm>
          <a:prstGeom prst="rect">
            <a:avLst/>
          </a:prstGeom>
        </p:spPr>
      </p:pic>
      <p:pic>
        <p:nvPicPr>
          <p:cNvPr id="43" name="Picture 42">
            <a:extLst>
              <a:ext uri="{FF2B5EF4-FFF2-40B4-BE49-F238E27FC236}">
                <a16:creationId xmlns:a16="http://schemas.microsoft.com/office/drawing/2014/main" id="{F9C2D4F9-E6E8-488F-85AC-4CA41E5FBE98}"/>
              </a:ext>
            </a:extLst>
          </p:cNvPr>
          <p:cNvPicPr>
            <a:picLocks noChangeAspect="1"/>
          </p:cNvPicPr>
          <p:nvPr/>
        </p:nvPicPr>
        <p:blipFill>
          <a:blip r:embed="rId7"/>
          <a:stretch>
            <a:fillRect/>
          </a:stretch>
        </p:blipFill>
        <p:spPr>
          <a:xfrm>
            <a:off x="1260882" y="6187175"/>
            <a:ext cx="457200" cy="457200"/>
          </a:xfrm>
          <a:prstGeom prst="rect">
            <a:avLst/>
          </a:prstGeom>
        </p:spPr>
      </p:pic>
      <p:grpSp>
        <p:nvGrpSpPr>
          <p:cNvPr id="4" name="Group 3">
            <a:extLst>
              <a:ext uri="{FF2B5EF4-FFF2-40B4-BE49-F238E27FC236}">
                <a16:creationId xmlns:a16="http://schemas.microsoft.com/office/drawing/2014/main" id="{3A0A02DA-2409-44D6-A187-115337FA1EA7}"/>
              </a:ext>
            </a:extLst>
          </p:cNvPr>
          <p:cNvGrpSpPr/>
          <p:nvPr/>
        </p:nvGrpSpPr>
        <p:grpSpPr>
          <a:xfrm>
            <a:off x="1117796" y="3550924"/>
            <a:ext cx="3354244" cy="1081227"/>
            <a:chOff x="1117796" y="3353694"/>
            <a:chExt cx="3354244" cy="1081227"/>
          </a:xfrm>
        </p:grpSpPr>
        <p:grpSp>
          <p:nvGrpSpPr>
            <p:cNvPr id="3" name="Group 2">
              <a:extLst>
                <a:ext uri="{FF2B5EF4-FFF2-40B4-BE49-F238E27FC236}">
                  <a16:creationId xmlns:a16="http://schemas.microsoft.com/office/drawing/2014/main" id="{5AE033B8-B06B-4DFD-8560-223BF3F9B31F}"/>
                </a:ext>
              </a:extLst>
            </p:cNvPr>
            <p:cNvGrpSpPr/>
            <p:nvPr/>
          </p:nvGrpSpPr>
          <p:grpSpPr>
            <a:xfrm>
              <a:off x="1117796" y="3353694"/>
              <a:ext cx="2836028" cy="1081227"/>
              <a:chOff x="1117796" y="3353694"/>
              <a:chExt cx="2836028" cy="1081227"/>
            </a:xfrm>
          </p:grpSpPr>
          <p:sp>
            <p:nvSpPr>
              <p:cNvPr id="66" name="TextBox 65">
                <a:extLst>
                  <a:ext uri="{FF2B5EF4-FFF2-40B4-BE49-F238E27FC236}">
                    <a16:creationId xmlns:a16="http://schemas.microsoft.com/office/drawing/2014/main" id="{02C3553D-8873-464D-8BB7-E6BE8FCCA882}"/>
                  </a:ext>
                </a:extLst>
              </p:cNvPr>
              <p:cNvSpPr txBox="1"/>
              <p:nvPr/>
            </p:nvSpPr>
            <p:spPr>
              <a:xfrm>
                <a:off x="1669460" y="3854270"/>
                <a:ext cx="2284364" cy="369332"/>
              </a:xfrm>
              <a:prstGeom prst="rect">
                <a:avLst/>
              </a:prstGeom>
              <a:noFill/>
            </p:spPr>
            <p:txBody>
              <a:bodyPr wrap="square" rtlCol="0">
                <a:spAutoFit/>
              </a:bodyPr>
              <a:lstStyle/>
              <a:p>
                <a:pPr defTabSz="913692">
                  <a:defRPr/>
                </a:pPr>
                <a:r>
                  <a:rPr lang="ru-RU" sz="900" kern="0" dirty="0">
                    <a:solidFill>
                      <a:srgbClr val="121E29"/>
                    </a:solidFill>
                  </a:rPr>
                  <a:t>Блокирует угрозы </a:t>
                </a:r>
              </a:p>
              <a:p>
                <a:pPr defTabSz="913692">
                  <a:defRPr/>
                </a:pPr>
                <a:r>
                  <a:rPr lang="ru-RU" sz="900" kern="0" dirty="0">
                    <a:solidFill>
                      <a:srgbClr val="121E29"/>
                    </a:solidFill>
                  </a:rPr>
                  <a:t>Ставит соединения в карантин</a:t>
                </a:r>
                <a:endParaRPr lang="en-US" sz="900" kern="0" dirty="0">
                  <a:solidFill>
                    <a:srgbClr val="121E29"/>
                  </a:solidFill>
                </a:endParaRPr>
              </a:p>
            </p:txBody>
          </p:sp>
          <p:pic>
            <p:nvPicPr>
              <p:cNvPr id="44" name="Picture 12">
                <a:extLst>
                  <a:ext uri="{FF2B5EF4-FFF2-40B4-BE49-F238E27FC236}">
                    <a16:creationId xmlns:a16="http://schemas.microsoft.com/office/drawing/2014/main" id="{041A4AA1-BB3F-43A8-A399-A75044B770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0882" y="3801190"/>
                <a:ext cx="457200" cy="457200"/>
              </a:xfrm>
              <a:prstGeom prst="rect">
                <a:avLst/>
              </a:prstGeom>
            </p:spPr>
          </p:pic>
          <p:sp>
            <p:nvSpPr>
              <p:cNvPr id="47" name="Rectangle 46">
                <a:extLst>
                  <a:ext uri="{FF2B5EF4-FFF2-40B4-BE49-F238E27FC236}">
                    <a16:creationId xmlns:a16="http://schemas.microsoft.com/office/drawing/2014/main" id="{AC4C9981-E47B-48D6-83E8-101FE767CB8A}"/>
                  </a:ext>
                </a:extLst>
              </p:cNvPr>
              <p:cNvSpPr/>
              <p:nvPr/>
            </p:nvSpPr>
            <p:spPr bwMode="invGray">
              <a:xfrm>
                <a:off x="1145639" y="3353694"/>
                <a:ext cx="2721693" cy="1081227"/>
              </a:xfrm>
              <a:prstGeom prst="rect">
                <a:avLst/>
              </a:prstGeom>
              <a:no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100" kern="0">
                  <a:solidFill>
                    <a:srgbClr val="121E29"/>
                  </a:solidFill>
                </a:endParaRPr>
              </a:p>
            </p:txBody>
          </p:sp>
          <p:sp>
            <p:nvSpPr>
              <p:cNvPr id="48" name="Rectangle 47">
                <a:extLst>
                  <a:ext uri="{FF2B5EF4-FFF2-40B4-BE49-F238E27FC236}">
                    <a16:creationId xmlns:a16="http://schemas.microsoft.com/office/drawing/2014/main" id="{99ACBF50-0EAB-440F-AE88-CC35D0420F0F}"/>
                  </a:ext>
                </a:extLst>
              </p:cNvPr>
              <p:cNvSpPr/>
              <p:nvPr/>
            </p:nvSpPr>
            <p:spPr>
              <a:xfrm>
                <a:off x="1117796" y="3412161"/>
                <a:ext cx="2446260" cy="338554"/>
              </a:xfrm>
              <a:prstGeom prst="rect">
                <a:avLst/>
              </a:prstGeom>
            </p:spPr>
            <p:txBody>
              <a:bodyPr wrap="square">
                <a:spAutoFit/>
              </a:bodyPr>
              <a:lstStyle/>
              <a:p>
                <a:pPr defTabSz="913692">
                  <a:defRPr/>
                </a:pPr>
                <a:endParaRPr lang="en-US" sz="1600" kern="0" dirty="0">
                  <a:solidFill>
                    <a:srgbClr val="9A4040"/>
                  </a:solidFill>
                </a:endParaRPr>
              </a:p>
            </p:txBody>
          </p:sp>
        </p:grpSp>
        <p:sp>
          <p:nvSpPr>
            <p:cNvPr id="51" name="Rectangle 50">
              <a:extLst>
                <a:ext uri="{FF2B5EF4-FFF2-40B4-BE49-F238E27FC236}">
                  <a16:creationId xmlns:a16="http://schemas.microsoft.com/office/drawing/2014/main" id="{79D2FE95-A105-492A-BE43-19D0813DC4EC}"/>
                </a:ext>
              </a:extLst>
            </p:cNvPr>
            <p:cNvSpPr/>
            <p:nvPr/>
          </p:nvSpPr>
          <p:spPr>
            <a:xfrm>
              <a:off x="1243888" y="3496507"/>
              <a:ext cx="3228152" cy="369332"/>
            </a:xfrm>
            <a:prstGeom prst="rect">
              <a:avLst/>
            </a:prstGeom>
          </p:spPr>
          <p:txBody>
            <a:bodyPr wrap="square">
              <a:spAutoFit/>
            </a:bodyPr>
            <a:lstStyle/>
            <a:p>
              <a:pPr defTabSz="913692">
                <a:defRPr/>
              </a:pPr>
              <a:r>
                <a:rPr lang="en-CA" b="1" kern="0" dirty="0">
                  <a:solidFill>
                    <a:srgbClr val="FF0000"/>
                  </a:solidFill>
                </a:rPr>
                <a:t>NGFW</a:t>
              </a:r>
              <a:endParaRPr lang="en-US" b="1" kern="0" dirty="0">
                <a:solidFill>
                  <a:srgbClr val="FF0000"/>
                </a:solidFill>
              </a:endParaRPr>
            </a:p>
          </p:txBody>
        </p:sp>
      </p:grpSp>
      <p:grpSp>
        <p:nvGrpSpPr>
          <p:cNvPr id="71" name="Group 70">
            <a:extLst>
              <a:ext uri="{FF2B5EF4-FFF2-40B4-BE49-F238E27FC236}">
                <a16:creationId xmlns:a16="http://schemas.microsoft.com/office/drawing/2014/main" id="{88AF32F8-F7E2-4348-A78E-385C8A81AE53}"/>
              </a:ext>
            </a:extLst>
          </p:cNvPr>
          <p:cNvGrpSpPr/>
          <p:nvPr/>
        </p:nvGrpSpPr>
        <p:grpSpPr>
          <a:xfrm>
            <a:off x="1139764" y="4630995"/>
            <a:ext cx="2825095" cy="1081227"/>
            <a:chOff x="1136674" y="3353694"/>
            <a:chExt cx="2825095" cy="1081227"/>
          </a:xfrm>
        </p:grpSpPr>
        <p:sp>
          <p:nvSpPr>
            <p:cNvPr id="73" name="TextBox 72">
              <a:extLst>
                <a:ext uri="{FF2B5EF4-FFF2-40B4-BE49-F238E27FC236}">
                  <a16:creationId xmlns:a16="http://schemas.microsoft.com/office/drawing/2014/main" id="{B9C36B0B-6B66-4918-9FB8-FF7D1E762CBF}"/>
                </a:ext>
              </a:extLst>
            </p:cNvPr>
            <p:cNvSpPr txBox="1"/>
            <p:nvPr/>
          </p:nvSpPr>
          <p:spPr>
            <a:xfrm>
              <a:off x="1677405" y="3799515"/>
              <a:ext cx="2284364" cy="369332"/>
            </a:xfrm>
            <a:prstGeom prst="rect">
              <a:avLst/>
            </a:prstGeom>
            <a:noFill/>
          </p:spPr>
          <p:txBody>
            <a:bodyPr wrap="square" rtlCol="0">
              <a:spAutoFit/>
            </a:bodyPr>
            <a:lstStyle/>
            <a:p>
              <a:pPr defTabSz="913692">
                <a:defRPr/>
              </a:pPr>
              <a:r>
                <a:rPr lang="ru-RU" sz="900" kern="0" dirty="0">
                  <a:solidFill>
                    <a:srgbClr val="121E29"/>
                  </a:solidFill>
                </a:rPr>
                <a:t>Останавливает угрозы направленные на веб-приложения</a:t>
              </a:r>
              <a:endParaRPr lang="en-US" sz="900" kern="0" dirty="0">
                <a:solidFill>
                  <a:srgbClr val="121E29"/>
                </a:solidFill>
              </a:endParaRPr>
            </a:p>
          </p:txBody>
        </p:sp>
        <p:sp>
          <p:nvSpPr>
            <p:cNvPr id="75" name="Rectangle 74">
              <a:extLst>
                <a:ext uri="{FF2B5EF4-FFF2-40B4-BE49-F238E27FC236}">
                  <a16:creationId xmlns:a16="http://schemas.microsoft.com/office/drawing/2014/main" id="{415A00C0-86BB-4323-92F6-7D0807B235B3}"/>
                </a:ext>
              </a:extLst>
            </p:cNvPr>
            <p:cNvSpPr/>
            <p:nvPr/>
          </p:nvSpPr>
          <p:spPr bwMode="invGray">
            <a:xfrm>
              <a:off x="1136674" y="3353694"/>
              <a:ext cx="2721693" cy="1081227"/>
            </a:xfrm>
            <a:prstGeom prst="rect">
              <a:avLst/>
            </a:prstGeom>
            <a:no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100" kern="0">
                <a:solidFill>
                  <a:srgbClr val="121E29"/>
                </a:solidFill>
              </a:endParaRPr>
            </a:p>
          </p:txBody>
        </p:sp>
        <p:sp>
          <p:nvSpPr>
            <p:cNvPr id="76" name="Rectangle 75">
              <a:extLst>
                <a:ext uri="{FF2B5EF4-FFF2-40B4-BE49-F238E27FC236}">
                  <a16:creationId xmlns:a16="http://schemas.microsoft.com/office/drawing/2014/main" id="{BD39583D-EF27-4863-BCF2-3A5ECB0BF403}"/>
                </a:ext>
              </a:extLst>
            </p:cNvPr>
            <p:cNvSpPr/>
            <p:nvPr/>
          </p:nvSpPr>
          <p:spPr>
            <a:xfrm>
              <a:off x="1175956" y="3390908"/>
              <a:ext cx="2446260" cy="338554"/>
            </a:xfrm>
            <a:prstGeom prst="rect">
              <a:avLst/>
            </a:prstGeom>
          </p:spPr>
          <p:txBody>
            <a:bodyPr wrap="square">
              <a:spAutoFit/>
            </a:bodyPr>
            <a:lstStyle/>
            <a:p>
              <a:pPr defTabSz="913692">
                <a:defRPr/>
              </a:pPr>
              <a:r>
                <a:rPr lang="en-US" sz="1600" b="1" kern="0" dirty="0">
                  <a:solidFill>
                    <a:schemeClr val="accent3"/>
                  </a:solidFill>
                </a:rPr>
                <a:t>WAF</a:t>
              </a:r>
              <a:endParaRPr lang="en-US" sz="1600" kern="0" dirty="0">
                <a:solidFill>
                  <a:schemeClr val="accent3"/>
                </a:solidFill>
              </a:endParaRPr>
            </a:p>
          </p:txBody>
        </p:sp>
      </p:grpSp>
      <p:grpSp>
        <p:nvGrpSpPr>
          <p:cNvPr id="77" name="Group 76">
            <a:extLst>
              <a:ext uri="{FF2B5EF4-FFF2-40B4-BE49-F238E27FC236}">
                <a16:creationId xmlns:a16="http://schemas.microsoft.com/office/drawing/2014/main" id="{B68B4D99-41B8-4953-8B5F-1D81F7FFA123}"/>
              </a:ext>
            </a:extLst>
          </p:cNvPr>
          <p:cNvGrpSpPr/>
          <p:nvPr/>
        </p:nvGrpSpPr>
        <p:grpSpPr>
          <a:xfrm>
            <a:off x="1139885" y="5712617"/>
            <a:ext cx="3267434" cy="1081227"/>
            <a:chOff x="1136674" y="3353694"/>
            <a:chExt cx="3267434" cy="1081227"/>
          </a:xfrm>
        </p:grpSpPr>
        <p:grpSp>
          <p:nvGrpSpPr>
            <p:cNvPr id="83" name="Group 82">
              <a:extLst>
                <a:ext uri="{FF2B5EF4-FFF2-40B4-BE49-F238E27FC236}">
                  <a16:creationId xmlns:a16="http://schemas.microsoft.com/office/drawing/2014/main" id="{3F937B79-F455-45B4-AB31-2F1250E84577}"/>
                </a:ext>
              </a:extLst>
            </p:cNvPr>
            <p:cNvGrpSpPr/>
            <p:nvPr/>
          </p:nvGrpSpPr>
          <p:grpSpPr>
            <a:xfrm>
              <a:off x="1136674" y="3353694"/>
              <a:ext cx="2842436" cy="1081227"/>
              <a:chOff x="1136674" y="3353694"/>
              <a:chExt cx="2842436" cy="1081227"/>
            </a:xfrm>
          </p:grpSpPr>
          <p:sp>
            <p:nvSpPr>
              <p:cNvPr id="93" name="TextBox 92">
                <a:extLst>
                  <a:ext uri="{FF2B5EF4-FFF2-40B4-BE49-F238E27FC236}">
                    <a16:creationId xmlns:a16="http://schemas.microsoft.com/office/drawing/2014/main" id="{3A2AED70-E45D-4C96-9AEF-ECB64BB1385C}"/>
                  </a:ext>
                </a:extLst>
              </p:cNvPr>
              <p:cNvSpPr txBox="1"/>
              <p:nvPr/>
            </p:nvSpPr>
            <p:spPr>
              <a:xfrm>
                <a:off x="1694746" y="3865926"/>
                <a:ext cx="2284364" cy="369332"/>
              </a:xfrm>
              <a:prstGeom prst="rect">
                <a:avLst/>
              </a:prstGeom>
              <a:noFill/>
            </p:spPr>
            <p:txBody>
              <a:bodyPr wrap="square" rtlCol="0">
                <a:spAutoFit/>
              </a:bodyPr>
              <a:lstStyle/>
              <a:p>
                <a:pPr defTabSz="913692">
                  <a:defRPr/>
                </a:pPr>
                <a:r>
                  <a:rPr lang="ru-RU" sz="900" kern="0" dirty="0">
                    <a:solidFill>
                      <a:srgbClr val="121E29"/>
                    </a:solidFill>
                  </a:rPr>
                  <a:t>Автоматически запускает </a:t>
                </a:r>
                <a:r>
                  <a:rPr lang="en-US" sz="900" kern="0" dirty="0">
                    <a:solidFill>
                      <a:srgbClr val="121E29"/>
                    </a:solidFill>
                  </a:rPr>
                  <a:t>playbook </a:t>
                </a:r>
                <a:r>
                  <a:rPr lang="ru-RU" sz="900" kern="0" dirty="0">
                    <a:solidFill>
                      <a:srgbClr val="121E29"/>
                    </a:solidFill>
                  </a:rPr>
                  <a:t>ответ</a:t>
                </a:r>
                <a:endParaRPr lang="en-US" sz="900" kern="0" dirty="0">
                  <a:solidFill>
                    <a:srgbClr val="121E29"/>
                  </a:solidFill>
                </a:endParaRPr>
              </a:p>
            </p:txBody>
          </p:sp>
          <p:sp>
            <p:nvSpPr>
              <p:cNvPr id="95" name="Rectangle 94">
                <a:extLst>
                  <a:ext uri="{FF2B5EF4-FFF2-40B4-BE49-F238E27FC236}">
                    <a16:creationId xmlns:a16="http://schemas.microsoft.com/office/drawing/2014/main" id="{C402C9BA-102A-44D6-88F5-08DC1F7AB6D9}"/>
                  </a:ext>
                </a:extLst>
              </p:cNvPr>
              <p:cNvSpPr/>
              <p:nvPr/>
            </p:nvSpPr>
            <p:spPr bwMode="invGray">
              <a:xfrm>
                <a:off x="1136674" y="3353694"/>
                <a:ext cx="2721693" cy="1081227"/>
              </a:xfrm>
              <a:prstGeom prst="rect">
                <a:avLst/>
              </a:prstGeom>
              <a:no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100" kern="0">
                  <a:solidFill>
                    <a:srgbClr val="121E29"/>
                  </a:solidFill>
                </a:endParaRPr>
              </a:p>
            </p:txBody>
          </p:sp>
          <p:sp>
            <p:nvSpPr>
              <p:cNvPr id="96" name="Rectangle 95">
                <a:extLst>
                  <a:ext uri="{FF2B5EF4-FFF2-40B4-BE49-F238E27FC236}">
                    <a16:creationId xmlns:a16="http://schemas.microsoft.com/office/drawing/2014/main" id="{AA524972-D37C-4F46-89D8-C57EE5B45CFA}"/>
                  </a:ext>
                </a:extLst>
              </p:cNvPr>
              <p:cNvSpPr/>
              <p:nvPr/>
            </p:nvSpPr>
            <p:spPr>
              <a:xfrm>
                <a:off x="1175835" y="3432841"/>
                <a:ext cx="2446260" cy="338554"/>
              </a:xfrm>
              <a:prstGeom prst="rect">
                <a:avLst/>
              </a:prstGeom>
            </p:spPr>
            <p:txBody>
              <a:bodyPr wrap="square">
                <a:spAutoFit/>
              </a:bodyPr>
              <a:lstStyle/>
              <a:p>
                <a:pPr defTabSz="913692">
                  <a:defRPr/>
                </a:pPr>
                <a:r>
                  <a:rPr lang="en-US" sz="1600" b="1" kern="0" dirty="0">
                    <a:solidFill>
                      <a:schemeClr val="accent2">
                        <a:lumMod val="50000"/>
                      </a:schemeClr>
                    </a:solidFill>
                  </a:rPr>
                  <a:t>SOAR</a:t>
                </a:r>
                <a:endParaRPr lang="en-US" sz="1600" kern="0" dirty="0">
                  <a:solidFill>
                    <a:schemeClr val="accent2">
                      <a:lumMod val="50000"/>
                    </a:schemeClr>
                  </a:solidFill>
                </a:endParaRPr>
              </a:p>
            </p:txBody>
          </p:sp>
        </p:grpSp>
        <p:sp>
          <p:nvSpPr>
            <p:cNvPr id="92" name="Rectangle 91">
              <a:extLst>
                <a:ext uri="{FF2B5EF4-FFF2-40B4-BE49-F238E27FC236}">
                  <a16:creationId xmlns:a16="http://schemas.microsoft.com/office/drawing/2014/main" id="{4B085450-82DC-4B9A-914C-CA57ECDA1677}"/>
                </a:ext>
              </a:extLst>
            </p:cNvPr>
            <p:cNvSpPr/>
            <p:nvPr/>
          </p:nvSpPr>
          <p:spPr>
            <a:xfrm>
              <a:off x="1175956" y="3658041"/>
              <a:ext cx="3228152" cy="261610"/>
            </a:xfrm>
            <a:prstGeom prst="rect">
              <a:avLst/>
            </a:prstGeom>
          </p:spPr>
          <p:txBody>
            <a:bodyPr wrap="square">
              <a:spAutoFit/>
            </a:bodyPr>
            <a:lstStyle/>
            <a:p>
              <a:pPr defTabSz="913692">
                <a:defRPr/>
              </a:pPr>
              <a:endParaRPr lang="en-US" sz="1100" kern="0" dirty="0">
                <a:solidFill>
                  <a:schemeClr val="accent2">
                    <a:lumMod val="50000"/>
                  </a:schemeClr>
                </a:solidFill>
              </a:endParaRPr>
            </a:p>
          </p:txBody>
        </p:sp>
      </p:grpSp>
      <p:grpSp>
        <p:nvGrpSpPr>
          <p:cNvPr id="97" name="Group 96">
            <a:extLst>
              <a:ext uri="{FF2B5EF4-FFF2-40B4-BE49-F238E27FC236}">
                <a16:creationId xmlns:a16="http://schemas.microsoft.com/office/drawing/2014/main" id="{EA61ACEB-C21A-428E-8C7E-FC4692F40527}"/>
              </a:ext>
            </a:extLst>
          </p:cNvPr>
          <p:cNvGrpSpPr/>
          <p:nvPr/>
        </p:nvGrpSpPr>
        <p:grpSpPr>
          <a:xfrm>
            <a:off x="4890361" y="2943342"/>
            <a:ext cx="2781273" cy="474341"/>
            <a:chOff x="-1978274" y="2522906"/>
            <a:chExt cx="2781273" cy="474341"/>
          </a:xfrm>
        </p:grpSpPr>
        <p:sp>
          <p:nvSpPr>
            <p:cNvPr id="98" name="Rectangle 97">
              <a:extLst>
                <a:ext uri="{FF2B5EF4-FFF2-40B4-BE49-F238E27FC236}">
                  <a16:creationId xmlns:a16="http://schemas.microsoft.com/office/drawing/2014/main" id="{26D5252C-2EE7-48D5-80F4-D56B35DD2627}"/>
                </a:ext>
              </a:extLst>
            </p:cNvPr>
            <p:cNvSpPr/>
            <p:nvPr/>
          </p:nvSpPr>
          <p:spPr bwMode="invGray">
            <a:xfrm>
              <a:off x="-1978274" y="2522906"/>
              <a:ext cx="2541674" cy="474341"/>
            </a:xfrm>
            <a:prstGeom prst="rect">
              <a:avLst/>
            </a:prstGeom>
            <a:solidFill>
              <a:srgbClr val="F0F0F0"/>
            </a:solid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798" kern="0">
                <a:solidFill>
                  <a:srgbClr val="121E29"/>
                </a:solidFill>
              </a:endParaRPr>
            </a:p>
          </p:txBody>
        </p:sp>
        <p:sp>
          <p:nvSpPr>
            <p:cNvPr id="99" name="TextBox 98">
              <a:extLst>
                <a:ext uri="{FF2B5EF4-FFF2-40B4-BE49-F238E27FC236}">
                  <a16:creationId xmlns:a16="http://schemas.microsoft.com/office/drawing/2014/main" id="{2123E008-0604-44F6-B1FB-AC3FAB59ED1B}"/>
                </a:ext>
              </a:extLst>
            </p:cNvPr>
            <p:cNvSpPr txBox="1"/>
            <p:nvPr/>
          </p:nvSpPr>
          <p:spPr>
            <a:xfrm>
              <a:off x="-1978274" y="2604903"/>
              <a:ext cx="2781273" cy="338554"/>
            </a:xfrm>
            <a:prstGeom prst="rect">
              <a:avLst/>
            </a:prstGeom>
            <a:noFill/>
          </p:spPr>
          <p:txBody>
            <a:bodyPr wrap="square" rtlCol="0">
              <a:spAutoFit/>
            </a:bodyPr>
            <a:lstStyle/>
            <a:p>
              <a:r>
                <a:rPr lang="ru-RU" sz="1600" b="1" dirty="0"/>
                <a:t>Расследование угроз</a:t>
              </a:r>
              <a:endParaRPr lang="en-US" sz="1600" b="1" dirty="0"/>
            </a:p>
          </p:txBody>
        </p:sp>
      </p:grpSp>
      <p:sp>
        <p:nvSpPr>
          <p:cNvPr id="113" name="TextBox 112">
            <a:extLst>
              <a:ext uri="{FF2B5EF4-FFF2-40B4-BE49-F238E27FC236}">
                <a16:creationId xmlns:a16="http://schemas.microsoft.com/office/drawing/2014/main" id="{FFF4A862-DCFA-4393-AADF-7376A5F7A119}"/>
              </a:ext>
            </a:extLst>
          </p:cNvPr>
          <p:cNvSpPr txBox="1"/>
          <p:nvPr/>
        </p:nvSpPr>
        <p:spPr>
          <a:xfrm>
            <a:off x="6066133" y="2675381"/>
            <a:ext cx="689612" cy="258532"/>
          </a:xfrm>
          <a:prstGeom prst="rect">
            <a:avLst/>
          </a:prstGeom>
          <a:noFill/>
        </p:spPr>
        <p:txBody>
          <a:bodyPr wrap="none" rtlCol="0">
            <a:spAutoFit/>
          </a:bodyPr>
          <a:lstStyle/>
          <a:p>
            <a:pPr algn="l" defTabSz="457189">
              <a:lnSpc>
                <a:spcPct val="90000"/>
              </a:lnSpc>
              <a:spcBef>
                <a:spcPts val="300"/>
              </a:spcBef>
            </a:pPr>
            <a:r>
              <a:rPr lang="en-US" sz="1200" b="1" dirty="0">
                <a:cs typeface="Arial" panose="020B0604020202020204" pitchFamily="34" charset="0"/>
              </a:rPr>
              <a:t>Syslog</a:t>
            </a:r>
          </a:p>
        </p:txBody>
      </p:sp>
      <p:sp>
        <p:nvSpPr>
          <p:cNvPr id="114" name="TextBox 113">
            <a:extLst>
              <a:ext uri="{FF2B5EF4-FFF2-40B4-BE49-F238E27FC236}">
                <a16:creationId xmlns:a16="http://schemas.microsoft.com/office/drawing/2014/main" id="{BAC24D52-3FC7-40C8-973A-F1B6317E29A7}"/>
              </a:ext>
            </a:extLst>
          </p:cNvPr>
          <p:cNvSpPr txBox="1"/>
          <p:nvPr/>
        </p:nvSpPr>
        <p:spPr>
          <a:xfrm>
            <a:off x="9361783" y="2693548"/>
            <a:ext cx="1234633" cy="258532"/>
          </a:xfrm>
          <a:prstGeom prst="rect">
            <a:avLst/>
          </a:prstGeom>
          <a:noFill/>
        </p:spPr>
        <p:txBody>
          <a:bodyPr wrap="none" rtlCol="0">
            <a:spAutoFit/>
          </a:bodyPr>
          <a:lstStyle/>
          <a:p>
            <a:pPr algn="l" defTabSz="457189">
              <a:lnSpc>
                <a:spcPct val="90000"/>
              </a:lnSpc>
              <a:spcBef>
                <a:spcPts val="300"/>
              </a:spcBef>
            </a:pPr>
            <a:r>
              <a:rPr lang="en-US" sz="1200" b="1" dirty="0">
                <a:cs typeface="Arial" panose="020B0604020202020204" pitchFamily="34" charset="0"/>
              </a:rPr>
              <a:t>Deep Pre-filter</a:t>
            </a:r>
          </a:p>
        </p:txBody>
      </p:sp>
      <p:grpSp>
        <p:nvGrpSpPr>
          <p:cNvPr id="115" name="Group 114">
            <a:extLst>
              <a:ext uri="{FF2B5EF4-FFF2-40B4-BE49-F238E27FC236}">
                <a16:creationId xmlns:a16="http://schemas.microsoft.com/office/drawing/2014/main" id="{54AFA511-CDBD-43FA-8BFD-B4047B91D40A}"/>
              </a:ext>
            </a:extLst>
          </p:cNvPr>
          <p:cNvGrpSpPr/>
          <p:nvPr/>
        </p:nvGrpSpPr>
        <p:grpSpPr>
          <a:xfrm>
            <a:off x="8163793" y="2957994"/>
            <a:ext cx="3073856" cy="474341"/>
            <a:chOff x="-1978274" y="2522906"/>
            <a:chExt cx="3073856" cy="474341"/>
          </a:xfrm>
        </p:grpSpPr>
        <p:sp>
          <p:nvSpPr>
            <p:cNvPr id="116" name="Rectangle 115">
              <a:extLst>
                <a:ext uri="{FF2B5EF4-FFF2-40B4-BE49-F238E27FC236}">
                  <a16:creationId xmlns:a16="http://schemas.microsoft.com/office/drawing/2014/main" id="{0FCB59D4-AE4B-4FD1-8D43-F7B03B51A466}"/>
                </a:ext>
              </a:extLst>
            </p:cNvPr>
            <p:cNvSpPr/>
            <p:nvPr/>
          </p:nvSpPr>
          <p:spPr bwMode="invGray">
            <a:xfrm>
              <a:off x="-1978274" y="2522906"/>
              <a:ext cx="2541674" cy="474341"/>
            </a:xfrm>
            <a:prstGeom prst="rect">
              <a:avLst/>
            </a:prstGeom>
            <a:solidFill>
              <a:srgbClr val="F0F0F0"/>
            </a:solid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798" kern="0">
                <a:solidFill>
                  <a:srgbClr val="121E29"/>
                </a:solidFill>
              </a:endParaRPr>
            </a:p>
          </p:txBody>
        </p:sp>
        <p:sp>
          <p:nvSpPr>
            <p:cNvPr id="117" name="TextBox 116">
              <a:extLst>
                <a:ext uri="{FF2B5EF4-FFF2-40B4-BE49-F238E27FC236}">
                  <a16:creationId xmlns:a16="http://schemas.microsoft.com/office/drawing/2014/main" id="{8319AF8A-6648-4FFE-B246-F3C2148B2C34}"/>
                </a:ext>
              </a:extLst>
            </p:cNvPr>
            <p:cNvSpPr txBox="1"/>
            <p:nvPr/>
          </p:nvSpPr>
          <p:spPr>
            <a:xfrm>
              <a:off x="-1685691" y="2604903"/>
              <a:ext cx="2781273" cy="338554"/>
            </a:xfrm>
            <a:prstGeom prst="rect">
              <a:avLst/>
            </a:prstGeom>
            <a:noFill/>
          </p:spPr>
          <p:txBody>
            <a:bodyPr wrap="square" rtlCol="0">
              <a:spAutoFit/>
            </a:bodyPr>
            <a:lstStyle/>
            <a:p>
              <a:r>
                <a:rPr lang="ru-RU" sz="1600" b="1" dirty="0"/>
                <a:t>Углубленная защита</a:t>
              </a:r>
              <a:r>
                <a:rPr lang="en-US" sz="1600" b="1" dirty="0"/>
                <a:t> </a:t>
              </a:r>
            </a:p>
          </p:txBody>
        </p:sp>
      </p:grpSp>
      <p:grpSp>
        <p:nvGrpSpPr>
          <p:cNvPr id="118" name="Group 117">
            <a:extLst>
              <a:ext uri="{FF2B5EF4-FFF2-40B4-BE49-F238E27FC236}">
                <a16:creationId xmlns:a16="http://schemas.microsoft.com/office/drawing/2014/main" id="{8A7412E9-792D-4356-A983-16D80083A08B}"/>
              </a:ext>
            </a:extLst>
          </p:cNvPr>
          <p:cNvGrpSpPr/>
          <p:nvPr/>
        </p:nvGrpSpPr>
        <p:grpSpPr>
          <a:xfrm>
            <a:off x="8077413" y="3559166"/>
            <a:ext cx="3258469" cy="1511455"/>
            <a:chOff x="1145639" y="3353694"/>
            <a:chExt cx="3258469" cy="1511455"/>
          </a:xfrm>
        </p:grpSpPr>
        <p:grpSp>
          <p:nvGrpSpPr>
            <p:cNvPr id="119" name="Group 118">
              <a:extLst>
                <a:ext uri="{FF2B5EF4-FFF2-40B4-BE49-F238E27FC236}">
                  <a16:creationId xmlns:a16="http://schemas.microsoft.com/office/drawing/2014/main" id="{6CE59CD4-2EAF-4486-94DB-7658369A898B}"/>
                </a:ext>
              </a:extLst>
            </p:cNvPr>
            <p:cNvGrpSpPr/>
            <p:nvPr/>
          </p:nvGrpSpPr>
          <p:grpSpPr>
            <a:xfrm>
              <a:off x="1145639" y="3353694"/>
              <a:ext cx="2803626" cy="1511455"/>
              <a:chOff x="1145639" y="3353694"/>
              <a:chExt cx="2803626" cy="1511455"/>
            </a:xfrm>
          </p:grpSpPr>
          <p:sp>
            <p:nvSpPr>
              <p:cNvPr id="121" name="TextBox 120">
                <a:extLst>
                  <a:ext uri="{FF2B5EF4-FFF2-40B4-BE49-F238E27FC236}">
                    <a16:creationId xmlns:a16="http://schemas.microsoft.com/office/drawing/2014/main" id="{0283B822-614E-45BC-8065-BBF6EE3B0E10}"/>
                  </a:ext>
                </a:extLst>
              </p:cNvPr>
              <p:cNvSpPr txBox="1"/>
              <p:nvPr/>
            </p:nvSpPr>
            <p:spPr>
              <a:xfrm>
                <a:off x="1664901" y="3842095"/>
                <a:ext cx="2284364" cy="507831"/>
              </a:xfrm>
              <a:prstGeom prst="rect">
                <a:avLst/>
              </a:prstGeom>
              <a:noFill/>
            </p:spPr>
            <p:txBody>
              <a:bodyPr wrap="square" rtlCol="0">
                <a:spAutoFit/>
              </a:bodyPr>
              <a:lstStyle/>
              <a:p>
                <a:pPr defTabSz="913692">
                  <a:defRPr/>
                </a:pPr>
                <a:r>
                  <a:rPr lang="ru-RU" sz="900" kern="0" dirty="0">
                    <a:solidFill>
                      <a:srgbClr val="121E29"/>
                    </a:solidFill>
                  </a:rPr>
                  <a:t>Работает в качестве </a:t>
                </a:r>
                <a:r>
                  <a:rPr lang="en-CA" sz="900" kern="0" dirty="0">
                    <a:solidFill>
                      <a:srgbClr val="121E29"/>
                    </a:solidFill>
                  </a:rPr>
                  <a:t>pre-filter</a:t>
                </a:r>
              </a:p>
              <a:p>
                <a:pPr defTabSz="913692">
                  <a:defRPr/>
                </a:pPr>
                <a:r>
                  <a:rPr lang="ru-RU" sz="900" kern="0" dirty="0">
                    <a:solidFill>
                      <a:srgbClr val="121E29"/>
                    </a:solidFill>
                  </a:rPr>
                  <a:t>Оптимизирует </a:t>
                </a:r>
                <a:r>
                  <a:rPr lang="en-CA" sz="900" kern="0" dirty="0">
                    <a:solidFill>
                      <a:srgbClr val="121E29"/>
                    </a:solidFill>
                  </a:rPr>
                  <a:t>Dynamic Scan</a:t>
                </a:r>
              </a:p>
              <a:p>
                <a:pPr defTabSz="913692">
                  <a:defRPr/>
                </a:pPr>
                <a:r>
                  <a:rPr lang="ru-RU" sz="900" kern="0" dirty="0">
                    <a:solidFill>
                      <a:srgbClr val="121E29"/>
                    </a:solidFill>
                  </a:rPr>
                  <a:t>Улучшает </a:t>
                </a:r>
                <a:r>
                  <a:rPr lang="en-CA" sz="900" kern="0" dirty="0">
                    <a:solidFill>
                      <a:srgbClr val="121E29"/>
                    </a:solidFill>
                  </a:rPr>
                  <a:t>catch-rate</a:t>
                </a:r>
                <a:endParaRPr lang="en-US" sz="900" kern="0" dirty="0">
                  <a:solidFill>
                    <a:srgbClr val="121E29"/>
                  </a:solidFill>
                </a:endParaRPr>
              </a:p>
            </p:txBody>
          </p:sp>
          <p:sp>
            <p:nvSpPr>
              <p:cNvPr id="123" name="Rectangle 122">
                <a:extLst>
                  <a:ext uri="{FF2B5EF4-FFF2-40B4-BE49-F238E27FC236}">
                    <a16:creationId xmlns:a16="http://schemas.microsoft.com/office/drawing/2014/main" id="{B6BDA526-CD35-4032-B438-20404375C61D}"/>
                  </a:ext>
                </a:extLst>
              </p:cNvPr>
              <p:cNvSpPr/>
              <p:nvPr/>
            </p:nvSpPr>
            <p:spPr bwMode="invGray">
              <a:xfrm>
                <a:off x="1145639" y="3353694"/>
                <a:ext cx="2721693" cy="1511455"/>
              </a:xfrm>
              <a:prstGeom prst="rect">
                <a:avLst/>
              </a:prstGeom>
              <a:no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100" kern="0">
                  <a:solidFill>
                    <a:srgbClr val="121E29"/>
                  </a:solidFill>
                </a:endParaRPr>
              </a:p>
            </p:txBody>
          </p:sp>
          <p:sp>
            <p:nvSpPr>
              <p:cNvPr id="124" name="Rectangle 123">
                <a:extLst>
                  <a:ext uri="{FF2B5EF4-FFF2-40B4-BE49-F238E27FC236}">
                    <a16:creationId xmlns:a16="http://schemas.microsoft.com/office/drawing/2014/main" id="{2ACAC1FA-CAFC-4AB9-B409-27A1F434B41C}"/>
                  </a:ext>
                </a:extLst>
              </p:cNvPr>
              <p:cNvSpPr/>
              <p:nvPr/>
            </p:nvSpPr>
            <p:spPr>
              <a:xfrm>
                <a:off x="1175956" y="3390908"/>
                <a:ext cx="2446260" cy="338554"/>
              </a:xfrm>
              <a:prstGeom prst="rect">
                <a:avLst/>
              </a:prstGeom>
            </p:spPr>
            <p:txBody>
              <a:bodyPr wrap="square">
                <a:spAutoFit/>
              </a:bodyPr>
              <a:lstStyle/>
              <a:p>
                <a:pPr defTabSz="913692">
                  <a:defRPr/>
                </a:pPr>
                <a:r>
                  <a:rPr lang="en-US" sz="1600" b="1" kern="0" dirty="0">
                    <a:solidFill>
                      <a:schemeClr val="accent2">
                        <a:lumMod val="50000"/>
                      </a:schemeClr>
                    </a:solidFill>
                  </a:rPr>
                  <a:t>Sandbox</a:t>
                </a:r>
                <a:endParaRPr lang="en-US" sz="1600" kern="0" dirty="0">
                  <a:solidFill>
                    <a:schemeClr val="accent2">
                      <a:lumMod val="50000"/>
                    </a:schemeClr>
                  </a:solidFill>
                </a:endParaRPr>
              </a:p>
            </p:txBody>
          </p:sp>
        </p:grpSp>
        <p:sp>
          <p:nvSpPr>
            <p:cNvPr id="120" name="Rectangle 119">
              <a:extLst>
                <a:ext uri="{FF2B5EF4-FFF2-40B4-BE49-F238E27FC236}">
                  <a16:creationId xmlns:a16="http://schemas.microsoft.com/office/drawing/2014/main" id="{23164D27-5495-4BF8-A66F-18BD690E0628}"/>
                </a:ext>
              </a:extLst>
            </p:cNvPr>
            <p:cNvSpPr/>
            <p:nvPr/>
          </p:nvSpPr>
          <p:spPr>
            <a:xfrm>
              <a:off x="1175956" y="3658041"/>
              <a:ext cx="3228152" cy="261610"/>
            </a:xfrm>
            <a:prstGeom prst="rect">
              <a:avLst/>
            </a:prstGeom>
          </p:spPr>
          <p:txBody>
            <a:bodyPr wrap="square">
              <a:spAutoFit/>
            </a:bodyPr>
            <a:lstStyle/>
            <a:p>
              <a:pPr defTabSz="913692">
                <a:defRPr/>
              </a:pPr>
              <a:endParaRPr lang="en-US" sz="1100" kern="0" dirty="0">
                <a:solidFill>
                  <a:schemeClr val="accent2">
                    <a:lumMod val="50000"/>
                  </a:schemeClr>
                </a:solidFill>
              </a:endParaRPr>
            </a:p>
          </p:txBody>
        </p:sp>
      </p:grpSp>
      <p:pic>
        <p:nvPicPr>
          <p:cNvPr id="125" name="Picture 124">
            <a:extLst>
              <a:ext uri="{FF2B5EF4-FFF2-40B4-BE49-F238E27FC236}">
                <a16:creationId xmlns:a16="http://schemas.microsoft.com/office/drawing/2014/main" id="{768EE80A-1FBF-451B-9598-0DFB35C60043}"/>
              </a:ext>
            </a:extLst>
          </p:cNvPr>
          <p:cNvPicPr>
            <a:picLocks noChangeAspect="1"/>
          </p:cNvPicPr>
          <p:nvPr/>
        </p:nvPicPr>
        <p:blipFill>
          <a:blip r:embed="rId10"/>
          <a:stretch>
            <a:fillRect/>
          </a:stretch>
        </p:blipFill>
        <p:spPr>
          <a:xfrm>
            <a:off x="4827760" y="3968242"/>
            <a:ext cx="457200" cy="457200"/>
          </a:xfrm>
          <a:prstGeom prst="rect">
            <a:avLst/>
          </a:prstGeom>
        </p:spPr>
      </p:pic>
      <p:pic>
        <p:nvPicPr>
          <p:cNvPr id="126" name="Graphic 125">
            <a:extLst>
              <a:ext uri="{FF2B5EF4-FFF2-40B4-BE49-F238E27FC236}">
                <a16:creationId xmlns:a16="http://schemas.microsoft.com/office/drawing/2014/main" id="{969F883E-445E-4B96-B244-2043102F54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59067" y="4013962"/>
            <a:ext cx="365760" cy="365760"/>
          </a:xfrm>
          <a:prstGeom prst="rect">
            <a:avLst/>
          </a:prstGeom>
        </p:spPr>
      </p:pic>
      <p:pic>
        <p:nvPicPr>
          <p:cNvPr id="127" name="Picture 126">
            <a:extLst>
              <a:ext uri="{FF2B5EF4-FFF2-40B4-BE49-F238E27FC236}">
                <a16:creationId xmlns:a16="http://schemas.microsoft.com/office/drawing/2014/main" id="{8214637F-CD06-4738-B3DE-E684A61D82C2}"/>
              </a:ext>
            </a:extLst>
          </p:cNvPr>
          <p:cNvPicPr>
            <a:picLocks noChangeAspect="1"/>
          </p:cNvPicPr>
          <p:nvPr/>
        </p:nvPicPr>
        <p:blipFill>
          <a:blip r:embed="rId13"/>
          <a:stretch>
            <a:fillRect/>
          </a:stretch>
        </p:blipFill>
        <p:spPr>
          <a:xfrm>
            <a:off x="8194222" y="3971367"/>
            <a:ext cx="457200" cy="457200"/>
          </a:xfrm>
          <a:prstGeom prst="rect">
            <a:avLst/>
          </a:prstGeom>
        </p:spPr>
      </p:pic>
      <p:grpSp>
        <p:nvGrpSpPr>
          <p:cNvPr id="101" name="Group 100">
            <a:extLst>
              <a:ext uri="{FF2B5EF4-FFF2-40B4-BE49-F238E27FC236}">
                <a16:creationId xmlns:a16="http://schemas.microsoft.com/office/drawing/2014/main" id="{910EDDF6-4207-4B6D-AE16-F6395E277229}"/>
              </a:ext>
            </a:extLst>
          </p:cNvPr>
          <p:cNvGrpSpPr/>
          <p:nvPr/>
        </p:nvGrpSpPr>
        <p:grpSpPr>
          <a:xfrm>
            <a:off x="4812686" y="3558264"/>
            <a:ext cx="2868222" cy="1512357"/>
            <a:chOff x="1145639" y="3353694"/>
            <a:chExt cx="2868222" cy="1512357"/>
          </a:xfrm>
        </p:grpSpPr>
        <p:sp>
          <p:nvSpPr>
            <p:cNvPr id="103" name="TextBox 102">
              <a:extLst>
                <a:ext uri="{FF2B5EF4-FFF2-40B4-BE49-F238E27FC236}">
                  <a16:creationId xmlns:a16="http://schemas.microsoft.com/office/drawing/2014/main" id="{0EAE9B0C-B16E-422E-A1B8-A20C8986ED4B}"/>
                </a:ext>
              </a:extLst>
            </p:cNvPr>
            <p:cNvSpPr txBox="1"/>
            <p:nvPr/>
          </p:nvSpPr>
          <p:spPr>
            <a:xfrm>
              <a:off x="1196611" y="4230577"/>
              <a:ext cx="2817250" cy="369332"/>
            </a:xfrm>
            <a:prstGeom prst="rect">
              <a:avLst/>
            </a:prstGeom>
            <a:noFill/>
          </p:spPr>
          <p:txBody>
            <a:bodyPr wrap="square" rtlCol="0">
              <a:spAutoFit/>
            </a:bodyPr>
            <a:lstStyle/>
            <a:p>
              <a:pPr defTabSz="913692">
                <a:defRPr/>
              </a:pPr>
              <a:r>
                <a:rPr lang="ru-RU" sz="900" kern="0" dirty="0">
                  <a:solidFill>
                    <a:srgbClr val="121E29"/>
                  </a:solidFill>
                </a:rPr>
                <a:t>Уменьешает кол-во </a:t>
              </a:r>
              <a:r>
                <a:rPr lang="en-CA" sz="900" kern="0" dirty="0">
                  <a:solidFill>
                    <a:srgbClr val="121E29"/>
                  </a:solidFill>
                </a:rPr>
                <a:t>Fault-positives</a:t>
              </a:r>
            </a:p>
            <a:p>
              <a:pPr defTabSz="913692">
                <a:defRPr/>
              </a:pPr>
              <a:r>
                <a:rPr lang="ru-RU" sz="900" kern="0" dirty="0">
                  <a:solidFill>
                    <a:srgbClr val="121E29"/>
                  </a:solidFill>
                </a:rPr>
                <a:t>Углубляет расследования инцидентов и угроз </a:t>
              </a:r>
              <a:endParaRPr lang="en-US" sz="900" kern="0" dirty="0">
                <a:solidFill>
                  <a:srgbClr val="121E29"/>
                </a:solidFill>
              </a:endParaRPr>
            </a:p>
          </p:txBody>
        </p:sp>
        <p:sp>
          <p:nvSpPr>
            <p:cNvPr id="105" name="Rectangle 104">
              <a:extLst>
                <a:ext uri="{FF2B5EF4-FFF2-40B4-BE49-F238E27FC236}">
                  <a16:creationId xmlns:a16="http://schemas.microsoft.com/office/drawing/2014/main" id="{EEB858CB-8A2C-4047-A43B-E995638C1369}"/>
                </a:ext>
              </a:extLst>
            </p:cNvPr>
            <p:cNvSpPr/>
            <p:nvPr/>
          </p:nvSpPr>
          <p:spPr bwMode="invGray">
            <a:xfrm>
              <a:off x="1145639" y="3353694"/>
              <a:ext cx="2721693" cy="1512357"/>
            </a:xfrm>
            <a:prstGeom prst="rect">
              <a:avLst/>
            </a:prstGeom>
            <a:noFill/>
            <a:ln w="28575">
              <a:solidFill>
                <a:schemeClr val="accent2"/>
              </a:solidFill>
              <a:round/>
              <a:headEnd/>
              <a:tailEnd/>
            </a:ln>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defTabSz="913692">
                <a:defRPr/>
              </a:pPr>
              <a:endParaRPr lang="en-US" sz="1100" kern="0">
                <a:solidFill>
                  <a:srgbClr val="121E29"/>
                </a:solidFill>
              </a:endParaRPr>
            </a:p>
          </p:txBody>
        </p:sp>
        <p:sp>
          <p:nvSpPr>
            <p:cNvPr id="106" name="Rectangle 105">
              <a:extLst>
                <a:ext uri="{FF2B5EF4-FFF2-40B4-BE49-F238E27FC236}">
                  <a16:creationId xmlns:a16="http://schemas.microsoft.com/office/drawing/2014/main" id="{304310EB-CC04-4F0E-80E2-F94DFF063380}"/>
                </a:ext>
              </a:extLst>
            </p:cNvPr>
            <p:cNvSpPr/>
            <p:nvPr/>
          </p:nvSpPr>
          <p:spPr>
            <a:xfrm>
              <a:off x="1175956" y="3390908"/>
              <a:ext cx="2446260" cy="338554"/>
            </a:xfrm>
            <a:prstGeom prst="rect">
              <a:avLst/>
            </a:prstGeom>
          </p:spPr>
          <p:txBody>
            <a:bodyPr wrap="square">
              <a:spAutoFit/>
            </a:bodyPr>
            <a:lstStyle/>
            <a:p>
              <a:pPr defTabSz="913692">
                <a:defRPr/>
              </a:pPr>
              <a:r>
                <a:rPr lang="en-US" sz="1600" b="1" kern="0" dirty="0">
                  <a:solidFill>
                    <a:schemeClr val="accent2">
                      <a:lumMod val="50000"/>
                    </a:schemeClr>
                  </a:solidFill>
                </a:rPr>
                <a:t>SIEM | Analyzer</a:t>
              </a:r>
              <a:endParaRPr lang="en-US" sz="1600" kern="0" dirty="0">
                <a:solidFill>
                  <a:schemeClr val="accent2">
                    <a:lumMod val="50000"/>
                  </a:schemeClr>
                </a:solidFill>
              </a:endParaRPr>
            </a:p>
          </p:txBody>
        </p:sp>
      </p:grpSp>
    </p:spTree>
    <p:extLst>
      <p:ext uri="{BB962C8B-B14F-4D97-AF65-F5344CB8AC3E}">
        <p14:creationId xmlns:p14="http://schemas.microsoft.com/office/powerpoint/2010/main" val="403390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878EEF-921E-FB4E-A5B2-848B55BA8997}"/>
              </a:ext>
            </a:extLst>
          </p:cNvPr>
          <p:cNvSpPr>
            <a:spLocks noGrp="1"/>
          </p:cNvSpPr>
          <p:nvPr>
            <p:ph type="title"/>
          </p:nvPr>
        </p:nvSpPr>
        <p:spPr>
          <a:xfrm>
            <a:off x="144868" y="328136"/>
            <a:ext cx="10837164" cy="726454"/>
          </a:xfrm>
        </p:spPr>
        <p:txBody>
          <a:bodyPr/>
          <a:lstStyle/>
          <a:p>
            <a:r>
              <a:rPr lang="ru-RU" dirty="0">
                <a:solidFill>
                  <a:schemeClr val="tx1"/>
                </a:solidFill>
              </a:rPr>
              <a:t>Загрузка файлов вручную - </a:t>
            </a:r>
            <a:r>
              <a:rPr lang="en-US" sz="2400" b="0" dirty="0"/>
              <a:t>Express Malware </a:t>
            </a:r>
            <a:r>
              <a:rPr lang="ru-RU" sz="2400" b="0" dirty="0"/>
              <a:t>Анализ </a:t>
            </a:r>
            <a:r>
              <a:rPr lang="en-US" sz="2400" b="0" dirty="0"/>
              <a:t> </a:t>
            </a:r>
            <a:br>
              <a:rPr lang="ru-RU" dirty="0"/>
            </a:br>
            <a:endParaRPr lang="en-US" dirty="0">
              <a:solidFill>
                <a:schemeClr val="tx1"/>
              </a:solidFill>
            </a:endParaRPr>
          </a:p>
        </p:txBody>
      </p:sp>
      <p:sp>
        <p:nvSpPr>
          <p:cNvPr id="4" name="Text Placeholder 3">
            <a:extLst>
              <a:ext uri="{FF2B5EF4-FFF2-40B4-BE49-F238E27FC236}">
                <a16:creationId xmlns:a16="http://schemas.microsoft.com/office/drawing/2014/main" id="{A0EF243B-B037-AC43-A066-B48DD2F3E099}"/>
              </a:ext>
            </a:extLst>
          </p:cNvPr>
          <p:cNvSpPr>
            <a:spLocks noGrp="1"/>
          </p:cNvSpPr>
          <p:nvPr>
            <p:ph type="body" sz="quarter" idx="15"/>
          </p:nvPr>
        </p:nvSpPr>
        <p:spPr>
          <a:xfrm>
            <a:off x="140994" y="757684"/>
            <a:ext cx="10841038" cy="413335"/>
          </a:xfrm>
        </p:spPr>
        <p:txBody>
          <a:bodyPr/>
          <a:lstStyle/>
          <a:p>
            <a:r>
              <a:rPr lang="en-US" dirty="0"/>
              <a:t>Manual &amp; API Upload</a:t>
            </a:r>
          </a:p>
        </p:txBody>
      </p:sp>
      <p:sp>
        <p:nvSpPr>
          <p:cNvPr id="12" name="Content Placeholder 11">
            <a:extLst>
              <a:ext uri="{FF2B5EF4-FFF2-40B4-BE49-F238E27FC236}">
                <a16:creationId xmlns:a16="http://schemas.microsoft.com/office/drawing/2014/main" id="{9A41FACD-4451-7B45-94AE-CBD2F494D096}"/>
              </a:ext>
            </a:extLst>
          </p:cNvPr>
          <p:cNvSpPr>
            <a:spLocks noGrp="1"/>
          </p:cNvSpPr>
          <p:nvPr>
            <p:ph sz="half" idx="2"/>
          </p:nvPr>
        </p:nvSpPr>
        <p:spPr>
          <a:xfrm>
            <a:off x="628779" y="1431851"/>
            <a:ext cx="7057123" cy="1315278"/>
          </a:xfrm>
        </p:spPr>
        <p:txBody>
          <a:bodyPr/>
          <a:lstStyle/>
          <a:p>
            <a:r>
              <a:rPr lang="en-US" dirty="0"/>
              <a:t>REST API upload &amp; Manual GUI Upload</a:t>
            </a:r>
          </a:p>
          <a:p>
            <a:r>
              <a:rPr lang="ru-RU" dirty="0"/>
              <a:t>Поддержка </a:t>
            </a:r>
            <a:r>
              <a:rPr lang="en-US" dirty="0"/>
              <a:t>Compress File (tar, </a:t>
            </a:r>
            <a:r>
              <a:rPr lang="en-US" dirty="0" err="1"/>
              <a:t>gz</a:t>
            </a:r>
            <a:r>
              <a:rPr lang="en-US" dirty="0"/>
              <a:t>, </a:t>
            </a:r>
            <a:r>
              <a:rPr lang="en-US" dirty="0" err="1"/>
              <a:t>tgz</a:t>
            </a:r>
            <a:r>
              <a:rPr lang="en-US" dirty="0"/>
              <a:t>, zip, bz2, </a:t>
            </a:r>
            <a:r>
              <a:rPr lang="en-US" dirty="0" err="1"/>
              <a:t>rar</a:t>
            </a:r>
            <a:r>
              <a:rPr lang="en-US" dirty="0"/>
              <a:t>)</a:t>
            </a:r>
          </a:p>
          <a:p>
            <a:r>
              <a:rPr lang="en-US" dirty="0"/>
              <a:t>Password Support (e.g. infected)</a:t>
            </a:r>
          </a:p>
          <a:p>
            <a:r>
              <a:rPr lang="ru-RU" dirty="0"/>
              <a:t>Вердикт за секунду</a:t>
            </a:r>
            <a:endParaRPr lang="en-US" dirty="0"/>
          </a:p>
          <a:p>
            <a:endParaRPr lang="en-US" dirty="0"/>
          </a:p>
          <a:p>
            <a:endParaRPr lang="en-US" dirty="0"/>
          </a:p>
          <a:p>
            <a:endParaRPr lang="en-US" dirty="0"/>
          </a:p>
          <a:p>
            <a:endParaRPr lang="en-US" dirty="0"/>
          </a:p>
          <a:p>
            <a:endParaRPr lang="en-US" dirty="0"/>
          </a:p>
        </p:txBody>
      </p:sp>
      <p:pic>
        <p:nvPicPr>
          <p:cNvPr id="10" name="Picture 9" descr="A screenshot of a computer&#10;&#10;Description automatically generated">
            <a:extLst>
              <a:ext uri="{FF2B5EF4-FFF2-40B4-BE49-F238E27FC236}">
                <a16:creationId xmlns:a16="http://schemas.microsoft.com/office/drawing/2014/main" id="{CAF48BF9-0957-6244-8057-CE1EE7D665F5}"/>
              </a:ext>
            </a:extLst>
          </p:cNvPr>
          <p:cNvPicPr>
            <a:picLocks noChangeAspect="1"/>
          </p:cNvPicPr>
          <p:nvPr/>
        </p:nvPicPr>
        <p:blipFill>
          <a:blip r:embed="rId3"/>
          <a:stretch>
            <a:fillRect/>
          </a:stretch>
        </p:blipFill>
        <p:spPr>
          <a:xfrm>
            <a:off x="476455" y="3062644"/>
            <a:ext cx="8216387" cy="2949236"/>
          </a:xfrm>
          <a:prstGeom prst="rect">
            <a:avLst/>
          </a:prstGeom>
          <a:ln>
            <a:solidFill>
              <a:schemeClr val="tx1">
                <a:lumMod val="50000"/>
                <a:lumOff val="50000"/>
                <a:alpha val="20000"/>
              </a:schemeClr>
            </a:solidFill>
          </a:ln>
          <a:effectLst>
            <a:outerShdw blurRad="127000" dist="50800" dir="2700000" algn="tl" rotWithShape="0">
              <a:prstClr val="black">
                <a:alpha val="20000"/>
              </a:prstClr>
            </a:outerShdw>
          </a:effectLst>
        </p:spPr>
      </p:pic>
      <p:sp>
        <p:nvSpPr>
          <p:cNvPr id="13" name="Freeform 12">
            <a:extLst>
              <a:ext uri="{FF2B5EF4-FFF2-40B4-BE49-F238E27FC236}">
                <a16:creationId xmlns:a16="http://schemas.microsoft.com/office/drawing/2014/main" id="{7A61E6FB-1FCE-6640-BC3C-A28A472A89A3}"/>
              </a:ext>
            </a:extLst>
          </p:cNvPr>
          <p:cNvSpPr/>
          <p:nvPr/>
        </p:nvSpPr>
        <p:spPr>
          <a:xfrm>
            <a:off x="5936105" y="757684"/>
            <a:ext cx="5875791" cy="4200633"/>
          </a:xfrm>
          <a:custGeom>
            <a:avLst/>
            <a:gdLst>
              <a:gd name="connsiteX0" fmla="*/ 1258644 w 5884432"/>
              <a:gd name="connsiteY0" fmla="*/ 0 h 4485939"/>
              <a:gd name="connsiteX1" fmla="*/ 0 w 5884432"/>
              <a:gd name="connsiteY1" fmla="*/ 4485939 h 4485939"/>
              <a:gd name="connsiteX2" fmla="*/ 5884432 w 5884432"/>
              <a:gd name="connsiteY2" fmla="*/ 2345167 h 4485939"/>
              <a:gd name="connsiteX3" fmla="*/ 1258644 w 5884432"/>
              <a:gd name="connsiteY3" fmla="*/ 0 h 4485939"/>
            </a:gdLst>
            <a:ahLst/>
            <a:cxnLst>
              <a:cxn ang="0">
                <a:pos x="connsiteX0" y="connsiteY0"/>
              </a:cxn>
              <a:cxn ang="0">
                <a:pos x="connsiteX1" y="connsiteY1"/>
              </a:cxn>
              <a:cxn ang="0">
                <a:pos x="connsiteX2" y="connsiteY2"/>
              </a:cxn>
              <a:cxn ang="0">
                <a:pos x="connsiteX3" y="connsiteY3"/>
              </a:cxn>
            </a:cxnLst>
            <a:rect l="l" t="t" r="r" b="b"/>
            <a:pathLst>
              <a:path w="5884432" h="4485939">
                <a:moveTo>
                  <a:pt x="1258644" y="0"/>
                </a:moveTo>
                <a:lnTo>
                  <a:pt x="0" y="4485939"/>
                </a:lnTo>
                <a:lnTo>
                  <a:pt x="5884432" y="2345167"/>
                </a:lnTo>
                <a:lnTo>
                  <a:pt x="1258644" y="0"/>
                </a:lnTo>
                <a:close/>
              </a:path>
            </a:pathLst>
          </a:cu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7" name="Picture 6" descr="A screenshot of a cell phone&#10;&#10;Description automatically generated">
            <a:extLst>
              <a:ext uri="{FF2B5EF4-FFF2-40B4-BE49-F238E27FC236}">
                <a16:creationId xmlns:a16="http://schemas.microsoft.com/office/drawing/2014/main" id="{E0041C37-6E09-FD4E-B8A7-6CC564BE1334}"/>
              </a:ext>
            </a:extLst>
          </p:cNvPr>
          <p:cNvPicPr>
            <a:picLocks noChangeAspect="1"/>
          </p:cNvPicPr>
          <p:nvPr/>
        </p:nvPicPr>
        <p:blipFill rotWithShape="1">
          <a:blip r:embed="rId4"/>
          <a:srcRect l="12816" t="6498" r="70632" b="51972"/>
          <a:stretch/>
        </p:blipFill>
        <p:spPr>
          <a:xfrm>
            <a:off x="7141112" y="732069"/>
            <a:ext cx="1649813" cy="2351170"/>
          </a:xfrm>
          <a:prstGeom prst="rect">
            <a:avLst/>
          </a:prstGeom>
          <a:effectLst>
            <a:outerShdw blurRad="50800" dist="38100" dir="2700000" algn="tl"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F730E6A8-AE14-3340-9F4A-C8C10CC7D603}"/>
              </a:ext>
            </a:extLst>
          </p:cNvPr>
          <p:cNvPicPr>
            <a:picLocks noChangeAspect="1"/>
          </p:cNvPicPr>
          <p:nvPr/>
        </p:nvPicPr>
        <p:blipFill rotWithShape="1">
          <a:blip r:embed="rId4"/>
          <a:srcRect l="66449" t="5331" r="1175" b="48372"/>
          <a:stretch/>
        </p:blipFill>
        <p:spPr>
          <a:xfrm>
            <a:off x="8843063" y="679933"/>
            <a:ext cx="2962429" cy="24062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45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DD41127-2D78-AC4B-ADA0-AE24A04AB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659" y="1521823"/>
            <a:ext cx="8518751" cy="421611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8">
            <a:extLst>
              <a:ext uri="{FF2B5EF4-FFF2-40B4-BE49-F238E27FC236}">
                <a16:creationId xmlns:a16="http://schemas.microsoft.com/office/drawing/2014/main" id="{79BCDE2E-B66A-1944-B220-7B3AC3AC4BCE}"/>
              </a:ext>
            </a:extLst>
          </p:cNvPr>
          <p:cNvSpPr>
            <a:spLocks noGrp="1"/>
          </p:cNvSpPr>
          <p:nvPr>
            <p:ph type="body" sz="quarter" idx="14"/>
          </p:nvPr>
        </p:nvSpPr>
        <p:spPr>
          <a:xfrm>
            <a:off x="527954" y="1521823"/>
            <a:ext cx="4815705" cy="4414133"/>
          </a:xfrm>
          <a:prstGeom prst="rect">
            <a:avLst/>
          </a:prstGeom>
        </p:spPr>
        <p:txBody>
          <a:bodyPr/>
          <a:lstStyle/>
          <a:p>
            <a:pPr marL="342900" indent="-342900">
              <a:spcBef>
                <a:spcPts val="600"/>
              </a:spcBef>
              <a:buFont typeface="Arial" panose="020B0604020202020204" pitchFamily="34" charset="0"/>
              <a:buChar char="•"/>
            </a:pPr>
            <a:r>
              <a:rPr lang="ru-RU" dirty="0"/>
              <a:t>Поддержка отображения логов в </a:t>
            </a:r>
            <a:r>
              <a:rPr lang="en-NZ" dirty="0"/>
              <a:t>FAZ 7.0.1 (Fabric ADOM)</a:t>
            </a:r>
            <a:br>
              <a:rPr lang="en-NZ" dirty="0"/>
            </a:br>
            <a:endParaRPr lang="ru-RU" dirty="0"/>
          </a:p>
          <a:p>
            <a:pPr marL="342900" indent="-342900">
              <a:spcBef>
                <a:spcPts val="600"/>
              </a:spcBef>
              <a:buFont typeface="Arial" panose="020B0604020202020204" pitchFamily="34" charset="0"/>
              <a:buChar char="•"/>
            </a:pPr>
            <a:r>
              <a:rPr lang="ru-RU" dirty="0"/>
              <a:t>Логи событий </a:t>
            </a:r>
            <a:r>
              <a:rPr lang="en-NZ" dirty="0"/>
              <a:t>(performance, file summary statistics)</a:t>
            </a:r>
          </a:p>
          <a:p>
            <a:pPr marL="342900" indent="-342900">
              <a:spcBef>
                <a:spcPts val="600"/>
              </a:spcBef>
              <a:buFont typeface="Arial" panose="020B0604020202020204" pitchFamily="34" charset="0"/>
              <a:buChar char="•"/>
            </a:pPr>
            <a:r>
              <a:rPr lang="ru-RU" dirty="0"/>
              <a:t>Логи атак </a:t>
            </a:r>
            <a:r>
              <a:rPr lang="en-NZ" dirty="0"/>
              <a:t>(including kill chain logs)</a:t>
            </a:r>
          </a:p>
          <a:p>
            <a:pPr marL="342900" indent="-342900">
              <a:spcBef>
                <a:spcPts val="600"/>
              </a:spcBef>
              <a:buFont typeface="Arial" panose="020B0604020202020204" pitchFamily="34" charset="0"/>
              <a:buChar char="•"/>
            </a:pPr>
            <a:endParaRPr lang="en-NZ" dirty="0"/>
          </a:p>
        </p:txBody>
      </p:sp>
      <p:pic>
        <p:nvPicPr>
          <p:cNvPr id="5" name="Picture 4" descr="Graphical user interface, application&#10;&#10;Description automatically generated">
            <a:extLst>
              <a:ext uri="{FF2B5EF4-FFF2-40B4-BE49-F238E27FC236}">
                <a16:creationId xmlns:a16="http://schemas.microsoft.com/office/drawing/2014/main" id="{E526478F-842E-9F41-BDE3-8639B375C9E1}"/>
              </a:ext>
            </a:extLst>
          </p:cNvPr>
          <p:cNvPicPr>
            <a:picLocks noChangeAspect="1"/>
          </p:cNvPicPr>
          <p:nvPr/>
        </p:nvPicPr>
        <p:blipFill>
          <a:blip r:embed="rId3"/>
          <a:stretch>
            <a:fillRect/>
          </a:stretch>
        </p:blipFill>
        <p:spPr>
          <a:xfrm>
            <a:off x="2619621" y="4118038"/>
            <a:ext cx="5773265" cy="2763272"/>
          </a:xfrm>
          <a:prstGeom prst="rect">
            <a:avLst/>
          </a:prstGeom>
        </p:spPr>
      </p:pic>
      <p:sp>
        <p:nvSpPr>
          <p:cNvPr id="2" name="Rectangle 1"/>
          <p:cNvSpPr/>
          <p:nvPr/>
        </p:nvSpPr>
        <p:spPr>
          <a:xfrm>
            <a:off x="271923" y="192122"/>
            <a:ext cx="6207918" cy="523220"/>
          </a:xfrm>
          <a:prstGeom prst="rect">
            <a:avLst/>
          </a:prstGeom>
        </p:spPr>
        <p:txBody>
          <a:bodyPr wrap="none">
            <a:spAutoFit/>
          </a:bodyPr>
          <a:lstStyle/>
          <a:p>
            <a:r>
              <a:rPr lang="en-CA" sz="2800" b="1" dirty="0" err="1">
                <a:solidFill>
                  <a:srgbClr val="29384D"/>
                </a:solidFill>
              </a:rPr>
              <a:t>FortiAI</a:t>
            </a:r>
            <a:r>
              <a:rPr lang="en-CA" sz="2800" b="1" dirty="0">
                <a:solidFill>
                  <a:schemeClr val="accent2"/>
                </a:solidFill>
              </a:rPr>
              <a:t> </a:t>
            </a:r>
            <a:r>
              <a:rPr lang="en-CA" sz="2800" b="1" dirty="0"/>
              <a:t>-</a:t>
            </a:r>
            <a:r>
              <a:rPr lang="en-CA" sz="2800" b="1" dirty="0">
                <a:solidFill>
                  <a:schemeClr val="accent2"/>
                </a:solidFill>
              </a:rPr>
              <a:t> </a:t>
            </a:r>
            <a:r>
              <a:rPr lang="ru-RU" sz="2800" dirty="0"/>
              <a:t>Интеграция с </a:t>
            </a:r>
            <a:r>
              <a:rPr lang="en-US" sz="2800" dirty="0" err="1"/>
              <a:t>FortiAnalyzer</a:t>
            </a:r>
            <a:r>
              <a:rPr lang="en-US" sz="2800" dirty="0"/>
              <a:t> </a:t>
            </a:r>
          </a:p>
        </p:txBody>
      </p:sp>
    </p:spTree>
    <p:extLst>
      <p:ext uri="{BB962C8B-B14F-4D97-AF65-F5344CB8AC3E}">
        <p14:creationId xmlns:p14="http://schemas.microsoft.com/office/powerpoint/2010/main" val="111898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B9232A-EBDC-6F4E-91F0-89F308DE3EAA}"/>
              </a:ext>
            </a:extLst>
          </p:cNvPr>
          <p:cNvSpPr>
            <a:spLocks noGrp="1"/>
          </p:cNvSpPr>
          <p:nvPr>
            <p:ph type="body" sz="quarter" idx="15"/>
          </p:nvPr>
        </p:nvSpPr>
        <p:spPr>
          <a:xfrm>
            <a:off x="282808" y="375061"/>
            <a:ext cx="10841038" cy="413335"/>
          </a:xfrm>
        </p:spPr>
        <p:txBody>
          <a:bodyPr/>
          <a:lstStyle/>
          <a:p>
            <a:r>
              <a:rPr lang="en-CA" sz="2800" b="1" dirty="0" err="1">
                <a:solidFill>
                  <a:schemeClr val="tx1"/>
                </a:solidFill>
              </a:rPr>
              <a:t>FortiAI</a:t>
            </a:r>
            <a:r>
              <a:rPr lang="en-CA" sz="2800" b="1" dirty="0">
                <a:solidFill>
                  <a:schemeClr val="tx1"/>
                </a:solidFill>
              </a:rPr>
              <a:t> - </a:t>
            </a:r>
            <a:r>
              <a:rPr lang="ru-RU" sz="2800" dirty="0">
                <a:solidFill>
                  <a:schemeClr val="tx1"/>
                </a:solidFill>
              </a:rPr>
              <a:t>Интеграция с </a:t>
            </a:r>
            <a:r>
              <a:rPr lang="en-US" sz="2800" dirty="0" err="1">
                <a:solidFill>
                  <a:schemeClr val="tx1"/>
                </a:solidFill>
              </a:rPr>
              <a:t>FortiSIEM</a:t>
            </a:r>
            <a:r>
              <a:rPr lang="en-US" sz="2800" dirty="0">
                <a:solidFill>
                  <a:schemeClr val="tx1"/>
                </a:solidFill>
              </a:rPr>
              <a:t> </a:t>
            </a:r>
          </a:p>
        </p:txBody>
      </p:sp>
      <p:sp>
        <p:nvSpPr>
          <p:cNvPr id="13" name="Content Placeholder 8">
            <a:extLst>
              <a:ext uri="{FF2B5EF4-FFF2-40B4-BE49-F238E27FC236}">
                <a16:creationId xmlns:a16="http://schemas.microsoft.com/office/drawing/2014/main" id="{79BCDE2E-B66A-1944-B220-7B3AC3AC4BCE}"/>
              </a:ext>
            </a:extLst>
          </p:cNvPr>
          <p:cNvSpPr>
            <a:spLocks noGrp="1"/>
          </p:cNvSpPr>
          <p:nvPr>
            <p:ph type="body" sz="quarter" idx="14"/>
          </p:nvPr>
        </p:nvSpPr>
        <p:spPr>
          <a:xfrm>
            <a:off x="527955" y="1521823"/>
            <a:ext cx="3076698" cy="4172395"/>
          </a:xfrm>
          <a:prstGeom prst="rect">
            <a:avLst/>
          </a:prstGeom>
        </p:spPr>
        <p:txBody>
          <a:bodyPr/>
          <a:lstStyle/>
          <a:p>
            <a:pPr marL="342900" indent="-342900">
              <a:spcBef>
                <a:spcPts val="600"/>
              </a:spcBef>
              <a:buFont typeface="Arial" panose="020B0604020202020204" pitchFamily="34" charset="0"/>
              <a:buChar char="•"/>
            </a:pPr>
            <a:r>
              <a:rPr lang="ru-RU" dirty="0"/>
              <a:t>Поддержка </a:t>
            </a:r>
            <a:r>
              <a:rPr lang="en-NZ" dirty="0" err="1"/>
              <a:t>FortiSIEM</a:t>
            </a:r>
            <a:r>
              <a:rPr lang="en-NZ" dirty="0"/>
              <a:t> v6.3 </a:t>
            </a:r>
            <a:endParaRPr lang="ru-RU" dirty="0"/>
          </a:p>
          <a:p>
            <a:pPr marL="342900" indent="-342900">
              <a:spcBef>
                <a:spcPts val="600"/>
              </a:spcBef>
              <a:buFont typeface="Arial" panose="020B0604020202020204" pitchFamily="34" charset="0"/>
              <a:buChar char="•"/>
            </a:pPr>
            <a:r>
              <a:rPr lang="ru-RU" dirty="0"/>
              <a:t>Парсинг логов</a:t>
            </a:r>
            <a:endParaRPr lang="en-NZ" dirty="0"/>
          </a:p>
          <a:p>
            <a:pPr marL="342900" indent="-342900">
              <a:spcBef>
                <a:spcPts val="600"/>
              </a:spcBef>
              <a:buFont typeface="Arial" panose="020B0604020202020204" pitchFamily="34" charset="0"/>
              <a:buChar char="•"/>
            </a:pPr>
            <a:r>
              <a:rPr lang="en-NZ" dirty="0" err="1"/>
              <a:t>FortiAI</a:t>
            </a:r>
            <a:r>
              <a:rPr lang="en-NZ" dirty="0"/>
              <a:t> Dashboard</a:t>
            </a:r>
          </a:p>
          <a:p>
            <a:pPr marL="342900" indent="-342900">
              <a:spcBef>
                <a:spcPts val="600"/>
              </a:spcBef>
              <a:buFont typeface="Arial" panose="020B0604020202020204" pitchFamily="34" charset="0"/>
              <a:buChar char="•"/>
            </a:pPr>
            <a:r>
              <a:rPr lang="en-NZ" dirty="0" err="1"/>
              <a:t>Prefilter</a:t>
            </a:r>
            <a:r>
              <a:rPr lang="en-NZ" dirty="0"/>
              <a:t> </a:t>
            </a:r>
            <a:r>
              <a:rPr lang="ru-RU" dirty="0"/>
              <a:t>правило</a:t>
            </a:r>
            <a:r>
              <a:rPr lang="en-NZ" dirty="0"/>
              <a:t> – attack </a:t>
            </a:r>
            <a:r>
              <a:rPr lang="en-NZ" dirty="0" err="1"/>
              <a:t>killchain</a:t>
            </a:r>
            <a:r>
              <a:rPr lang="en-NZ" dirty="0"/>
              <a:t> – block</a:t>
            </a:r>
          </a:p>
          <a:p>
            <a:pPr marL="342900" indent="-342900">
              <a:spcBef>
                <a:spcPts val="600"/>
              </a:spcBef>
              <a:buFont typeface="Arial" panose="020B0604020202020204" pitchFamily="34" charset="0"/>
              <a:buChar char="•"/>
            </a:pPr>
            <a:r>
              <a:rPr lang="ru-RU" dirty="0"/>
              <a:t>Отображение</a:t>
            </a:r>
            <a:r>
              <a:rPr lang="en-NZ" dirty="0"/>
              <a:t> victim IP/Malware family</a:t>
            </a:r>
          </a:p>
          <a:p>
            <a:pPr marL="342900" indent="-342900">
              <a:spcBef>
                <a:spcPts val="600"/>
              </a:spcBef>
              <a:buFont typeface="Arial" panose="020B0604020202020204" pitchFamily="34" charset="0"/>
              <a:buChar char="•"/>
            </a:pPr>
            <a:endParaRPr lang="en-NZ" dirty="0"/>
          </a:p>
        </p:txBody>
      </p:sp>
      <p:pic>
        <p:nvPicPr>
          <p:cNvPr id="6" name="Picture 5" descr="Graphical user interface, application, table&#10;&#10;Description automatically generated">
            <a:extLst>
              <a:ext uri="{FF2B5EF4-FFF2-40B4-BE49-F238E27FC236}">
                <a16:creationId xmlns:a16="http://schemas.microsoft.com/office/drawing/2014/main" id="{D9926B68-36C4-5440-A42A-C981039B4008}"/>
              </a:ext>
            </a:extLst>
          </p:cNvPr>
          <p:cNvPicPr>
            <a:picLocks noChangeAspect="1"/>
          </p:cNvPicPr>
          <p:nvPr/>
        </p:nvPicPr>
        <p:blipFill>
          <a:blip r:embed="rId2"/>
          <a:stretch>
            <a:fillRect/>
          </a:stretch>
        </p:blipFill>
        <p:spPr>
          <a:xfrm>
            <a:off x="3604652" y="1891205"/>
            <a:ext cx="8587348" cy="4072104"/>
          </a:xfrm>
          <a:prstGeom prst="rect">
            <a:avLst/>
          </a:prstGeom>
        </p:spPr>
      </p:pic>
    </p:spTree>
    <p:extLst>
      <p:ext uri="{BB962C8B-B14F-4D97-AF65-F5344CB8AC3E}">
        <p14:creationId xmlns:p14="http://schemas.microsoft.com/office/powerpoint/2010/main" val="341900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96" y="101570"/>
            <a:ext cx="10837164" cy="475479"/>
          </a:xfrm>
        </p:spPr>
        <p:txBody>
          <a:bodyPr/>
          <a:lstStyle/>
          <a:p>
            <a:r>
              <a:rPr lang="ru-RU" dirty="0"/>
              <a:t>Развитие угроз и вектор атак</a:t>
            </a:r>
          </a:p>
        </p:txBody>
      </p:sp>
      <p:sp>
        <p:nvSpPr>
          <p:cNvPr id="3" name="Isosceles Triangle 2"/>
          <p:cNvSpPr/>
          <p:nvPr/>
        </p:nvSpPr>
        <p:spPr>
          <a:xfrm>
            <a:off x="2846613" y="577049"/>
            <a:ext cx="6596743" cy="5540828"/>
          </a:xfrm>
          <a:prstGeom prst="triangle">
            <a:avLst/>
          </a:prstGeom>
          <a:solidFill>
            <a:schemeClr val="accent3">
              <a:lumMod val="20000"/>
              <a:lumOff val="80000"/>
              <a:alpha val="78000"/>
            </a:schemeClr>
          </a:solidFill>
          <a:ln w="57150" cap="rnd">
            <a:solidFill>
              <a:srgbClr val="00B0F0">
                <a:alpha val="97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cxnSp>
        <p:nvCxnSpPr>
          <p:cNvPr id="5" name="Straight Connector 4"/>
          <p:cNvCxnSpPr/>
          <p:nvPr/>
        </p:nvCxnSpPr>
        <p:spPr>
          <a:xfrm>
            <a:off x="3320143" y="5355771"/>
            <a:ext cx="5649686" cy="1088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75314" y="4484914"/>
            <a:ext cx="4572000" cy="3265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97828" y="3581611"/>
            <a:ext cx="3494315" cy="3265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22371" y="5580963"/>
            <a:ext cx="3548743" cy="424732"/>
          </a:xfrm>
          <a:prstGeom prst="rect">
            <a:avLst/>
          </a:prstGeom>
          <a:noFill/>
        </p:spPr>
        <p:txBody>
          <a:bodyPr wrap="square" rtlCol="0">
            <a:spAutoFit/>
          </a:bodyPr>
          <a:lstStyle/>
          <a:p>
            <a:pPr algn="l" defTabSz="457189">
              <a:lnSpc>
                <a:spcPct val="90000"/>
              </a:lnSpc>
              <a:spcBef>
                <a:spcPts val="300"/>
              </a:spcBef>
            </a:pPr>
            <a:r>
              <a:rPr lang="en-CA" sz="2400" b="1" dirty="0">
                <a:solidFill>
                  <a:schemeClr val="accent6"/>
                </a:solidFill>
                <a:latin typeface="Arial Rounded MT Bold" panose="020F0704030504030204" pitchFamily="34" charset="0"/>
                <a:cs typeface="Arial" panose="020B0604020202020204" pitchFamily="34" charset="0"/>
              </a:rPr>
              <a:t>NGFW (AV/IPS/IDS)</a:t>
            </a:r>
            <a:endParaRPr lang="ru-RU" sz="2400" b="1" dirty="0">
              <a:solidFill>
                <a:schemeClr val="accent6"/>
              </a:solidFill>
              <a:cs typeface="Arial" panose="020B0604020202020204" pitchFamily="34" charset="0"/>
            </a:endParaRPr>
          </a:p>
        </p:txBody>
      </p:sp>
      <p:sp>
        <p:nvSpPr>
          <p:cNvPr id="13" name="Rectangle 12"/>
          <p:cNvSpPr/>
          <p:nvPr/>
        </p:nvSpPr>
        <p:spPr>
          <a:xfrm>
            <a:off x="5672104" y="4713087"/>
            <a:ext cx="1077539" cy="480131"/>
          </a:xfrm>
          <a:prstGeom prst="rect">
            <a:avLst/>
          </a:prstGeom>
        </p:spPr>
        <p:txBody>
          <a:bodyPr wrap="none">
            <a:spAutoFit/>
          </a:bodyPr>
          <a:lstStyle/>
          <a:p>
            <a:pPr defTabSz="457189">
              <a:lnSpc>
                <a:spcPct val="90000"/>
              </a:lnSpc>
              <a:spcBef>
                <a:spcPts val="300"/>
              </a:spcBef>
            </a:pPr>
            <a:r>
              <a:rPr lang="en-CA" sz="2800" b="1" dirty="0">
                <a:solidFill>
                  <a:schemeClr val="accent6"/>
                </a:solidFill>
                <a:latin typeface="Arial Rounded MT Bold" panose="020F0704030504030204" pitchFamily="34" charset="0"/>
                <a:cs typeface="Arial" panose="020B0604020202020204" pitchFamily="34" charset="0"/>
              </a:rPr>
              <a:t>SIEM</a:t>
            </a:r>
            <a:endParaRPr lang="ru-RU" sz="2800" b="1" dirty="0">
              <a:solidFill>
                <a:schemeClr val="accent6"/>
              </a:solidFill>
              <a:cs typeface="Arial" panose="020B0604020202020204" pitchFamily="34" charset="0"/>
            </a:endParaRPr>
          </a:p>
        </p:txBody>
      </p:sp>
      <p:sp>
        <p:nvSpPr>
          <p:cNvPr id="14" name="Rectangle 13"/>
          <p:cNvSpPr/>
          <p:nvPr/>
        </p:nvSpPr>
        <p:spPr>
          <a:xfrm>
            <a:off x="5461309" y="3926134"/>
            <a:ext cx="1483098" cy="424732"/>
          </a:xfrm>
          <a:prstGeom prst="rect">
            <a:avLst/>
          </a:prstGeom>
        </p:spPr>
        <p:txBody>
          <a:bodyPr wrap="none">
            <a:spAutoFit/>
          </a:bodyPr>
          <a:lstStyle/>
          <a:p>
            <a:pPr defTabSz="457189">
              <a:lnSpc>
                <a:spcPct val="90000"/>
              </a:lnSpc>
              <a:spcBef>
                <a:spcPts val="300"/>
              </a:spcBef>
            </a:pPr>
            <a:r>
              <a:rPr lang="en-CA" sz="2400" b="1" dirty="0">
                <a:solidFill>
                  <a:schemeClr val="accent6"/>
                </a:solidFill>
                <a:latin typeface="Arial Rounded MT Bold" panose="020F0704030504030204" pitchFamily="34" charset="0"/>
                <a:cs typeface="Arial" panose="020B0604020202020204" pitchFamily="34" charset="0"/>
              </a:rPr>
              <a:t>Sandbox</a:t>
            </a:r>
            <a:endParaRPr lang="ru-RU" sz="2400" b="1" dirty="0">
              <a:solidFill>
                <a:schemeClr val="accent6"/>
              </a:solidFill>
              <a:cs typeface="Arial" panose="020B0604020202020204" pitchFamily="34" charset="0"/>
            </a:endParaRPr>
          </a:p>
        </p:txBody>
      </p:sp>
      <p:sp>
        <p:nvSpPr>
          <p:cNvPr id="15" name="Rectangle 14"/>
          <p:cNvSpPr/>
          <p:nvPr/>
        </p:nvSpPr>
        <p:spPr>
          <a:xfrm>
            <a:off x="5828396" y="2431257"/>
            <a:ext cx="748923" cy="701731"/>
          </a:xfrm>
          <a:prstGeom prst="rect">
            <a:avLst/>
          </a:prstGeom>
        </p:spPr>
        <p:txBody>
          <a:bodyPr wrap="none">
            <a:spAutoFit/>
          </a:bodyPr>
          <a:lstStyle/>
          <a:p>
            <a:pPr defTabSz="457189">
              <a:lnSpc>
                <a:spcPct val="90000"/>
              </a:lnSpc>
              <a:spcBef>
                <a:spcPts val="300"/>
              </a:spcBef>
            </a:pPr>
            <a:r>
              <a:rPr lang="en-CA" sz="4400" b="1" dirty="0">
                <a:solidFill>
                  <a:srgbClr val="29384D"/>
                </a:solidFill>
                <a:latin typeface="Arial Rounded MT Bold" panose="020F0704030504030204" pitchFamily="34" charset="0"/>
                <a:cs typeface="Arial" panose="020B0604020202020204" pitchFamily="34" charset="0"/>
              </a:rPr>
              <a:t>Ai</a:t>
            </a:r>
            <a:endParaRPr lang="ru-RU" sz="4400" b="1" dirty="0">
              <a:solidFill>
                <a:srgbClr val="29384D"/>
              </a:solidFill>
              <a:cs typeface="Arial" panose="020B0604020202020204" pitchFamily="34" charset="0"/>
            </a:endParaRPr>
          </a:p>
        </p:txBody>
      </p:sp>
    </p:spTree>
    <p:extLst>
      <p:ext uri="{BB962C8B-B14F-4D97-AF65-F5344CB8AC3E}">
        <p14:creationId xmlns:p14="http://schemas.microsoft.com/office/powerpoint/2010/main" val="316990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D3C2DF-5102-5040-BFB2-31883C15A881}"/>
              </a:ext>
            </a:extLst>
          </p:cNvPr>
          <p:cNvSpPr>
            <a:spLocks noGrp="1"/>
          </p:cNvSpPr>
          <p:nvPr>
            <p:ph type="body" sz="quarter" idx="17"/>
          </p:nvPr>
        </p:nvSpPr>
        <p:spPr>
          <a:prstGeom prst="rect">
            <a:avLst/>
          </a:prstGeom>
        </p:spPr>
        <p:txBody>
          <a:bodyPr/>
          <a:lstStyle/>
          <a:p>
            <a:r>
              <a:rPr lang="en-US" dirty="0" err="1">
                <a:solidFill>
                  <a:schemeClr val="bg2">
                    <a:lumMod val="75000"/>
                  </a:schemeClr>
                </a:solidFill>
              </a:rPr>
              <a:t>FortiWeb</a:t>
            </a:r>
            <a:r>
              <a:rPr lang="en-US" dirty="0">
                <a:solidFill>
                  <a:schemeClr val="bg2">
                    <a:lumMod val="75000"/>
                  </a:schemeClr>
                </a:solidFill>
              </a:rPr>
              <a:t> ICAP Support</a:t>
            </a:r>
          </a:p>
          <a:p>
            <a:endParaRPr lang="en-US" dirty="0"/>
          </a:p>
        </p:txBody>
      </p:sp>
      <p:sp>
        <p:nvSpPr>
          <p:cNvPr id="2" name="TextBox 1">
            <a:extLst>
              <a:ext uri="{FF2B5EF4-FFF2-40B4-BE49-F238E27FC236}">
                <a16:creationId xmlns:a16="http://schemas.microsoft.com/office/drawing/2014/main" id="{F1DA713E-ABDB-6F45-BEB1-740E7FDEFA92}"/>
              </a:ext>
            </a:extLst>
          </p:cNvPr>
          <p:cNvSpPr txBox="1"/>
          <p:nvPr/>
        </p:nvSpPr>
        <p:spPr>
          <a:xfrm>
            <a:off x="627063" y="1777417"/>
            <a:ext cx="4929502" cy="1454244"/>
          </a:xfrm>
          <a:prstGeom prst="rect">
            <a:avLst/>
          </a:prstGeom>
          <a:noFill/>
        </p:spPr>
        <p:txBody>
          <a:bodyPr wrap="square" rtlCol="0">
            <a:spAutoFit/>
          </a:bodyPr>
          <a:lstStyle/>
          <a:p>
            <a:pPr marL="285750" indent="-285750" algn="l" defTabSz="457189">
              <a:lnSpc>
                <a:spcPct val="90000"/>
              </a:lnSpc>
              <a:spcBef>
                <a:spcPts val="300"/>
              </a:spcBef>
              <a:buFont typeface="Arial" panose="020B0604020202020204" pitchFamily="34" charset="0"/>
              <a:buChar char="•"/>
            </a:pPr>
            <a:r>
              <a:rPr lang="en-US" dirty="0" err="1">
                <a:solidFill>
                  <a:srgbClr val="000000"/>
                </a:solidFill>
                <a:cs typeface="Arial" panose="020B0604020202020204" pitchFamily="34" charset="0"/>
              </a:rPr>
              <a:t>FortiWeb</a:t>
            </a:r>
            <a:r>
              <a:rPr lang="en-US" dirty="0">
                <a:solidFill>
                  <a:srgbClr val="000000"/>
                </a:solidFill>
                <a:cs typeface="Arial" panose="020B0604020202020204" pitchFamily="34" charset="0"/>
              </a:rPr>
              <a:t> ICAP client offloads to  </a:t>
            </a:r>
            <a:r>
              <a:rPr lang="en-US" dirty="0" err="1">
                <a:solidFill>
                  <a:srgbClr val="000000"/>
                </a:solidFill>
                <a:cs typeface="Arial" panose="020B0604020202020204" pitchFamily="34" charset="0"/>
              </a:rPr>
              <a:t>FortIAI</a:t>
            </a:r>
            <a:r>
              <a:rPr lang="en-US" dirty="0">
                <a:solidFill>
                  <a:srgbClr val="000000"/>
                </a:solidFill>
                <a:cs typeface="Arial" panose="020B0604020202020204" pitchFamily="34" charset="0"/>
              </a:rPr>
              <a:t> ICAP Server</a:t>
            </a:r>
          </a:p>
          <a:p>
            <a:pPr marL="285750" indent="-285750" algn="l" defTabSz="457189">
              <a:lnSpc>
                <a:spcPct val="90000"/>
              </a:lnSpc>
              <a:spcBef>
                <a:spcPts val="300"/>
              </a:spcBef>
              <a:buFont typeface="Arial" panose="020B0604020202020204" pitchFamily="34" charset="0"/>
              <a:buChar char="•"/>
            </a:pPr>
            <a:r>
              <a:rPr lang="en-US" dirty="0" err="1">
                <a:solidFill>
                  <a:srgbClr val="000000"/>
                </a:solidFill>
                <a:cs typeface="Arial" panose="020B0604020202020204" pitchFamily="34" charset="0"/>
              </a:rPr>
              <a:t>FortiWeb</a:t>
            </a:r>
            <a:r>
              <a:rPr lang="en-US" dirty="0">
                <a:solidFill>
                  <a:srgbClr val="000000"/>
                </a:solidFill>
                <a:cs typeface="Arial" panose="020B0604020202020204" pitchFamily="34" charset="0"/>
              </a:rPr>
              <a:t> v6.3.11+</a:t>
            </a:r>
          </a:p>
          <a:p>
            <a:pPr marL="285750" indent="-285750" algn="l" defTabSz="457189">
              <a:lnSpc>
                <a:spcPct val="90000"/>
              </a:lnSpc>
              <a:spcBef>
                <a:spcPts val="300"/>
              </a:spcBef>
              <a:buFont typeface="Arial" panose="020B0604020202020204" pitchFamily="34" charset="0"/>
              <a:buChar char="•"/>
            </a:pPr>
            <a:r>
              <a:rPr lang="en-US" dirty="0" err="1">
                <a:solidFill>
                  <a:srgbClr val="000000"/>
                </a:solidFill>
                <a:cs typeface="Arial" panose="020B0604020202020204" pitchFamily="34" charset="0"/>
              </a:rPr>
              <a:t>FortiAI</a:t>
            </a:r>
            <a:r>
              <a:rPr lang="en-US" dirty="0">
                <a:solidFill>
                  <a:srgbClr val="000000"/>
                </a:solidFill>
                <a:cs typeface="Arial" panose="020B0604020202020204" pitchFamily="34" charset="0"/>
              </a:rPr>
              <a:t> v1.5.0+</a:t>
            </a:r>
          </a:p>
          <a:p>
            <a:pPr marL="285750" indent="-285750" algn="l" defTabSz="457189">
              <a:lnSpc>
                <a:spcPct val="90000"/>
              </a:lnSpc>
              <a:spcBef>
                <a:spcPts val="300"/>
              </a:spcBef>
              <a:buFont typeface="Arial" panose="020B0604020202020204" pitchFamily="34" charset="0"/>
              <a:buChar char="•"/>
            </a:pPr>
            <a:endParaRPr lang="en-US" dirty="0">
              <a:solidFill>
                <a:srgbClr val="000000"/>
              </a:solidFill>
              <a:cs typeface="Arial" panose="020B0604020202020204" pitchFamily="34" charset="0"/>
            </a:endParaRPr>
          </a:p>
        </p:txBody>
      </p:sp>
      <p:cxnSp>
        <p:nvCxnSpPr>
          <p:cNvPr id="14" name="Straight Connector 13">
            <a:extLst>
              <a:ext uri="{FF2B5EF4-FFF2-40B4-BE49-F238E27FC236}">
                <a16:creationId xmlns:a16="http://schemas.microsoft.com/office/drawing/2014/main" id="{58E4B29D-37B6-B44D-8651-D8C7F2D0B2FB}"/>
              </a:ext>
            </a:extLst>
          </p:cNvPr>
          <p:cNvCxnSpPr>
            <a:cxnSpLocks/>
            <a:stCxn id="12" idx="0"/>
            <a:endCxn id="18" idx="2"/>
          </p:cNvCxnSpPr>
          <p:nvPr/>
        </p:nvCxnSpPr>
        <p:spPr>
          <a:xfrm flipH="1" flipV="1">
            <a:off x="8625133" y="2468594"/>
            <a:ext cx="3830" cy="6292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 descr="VLAN-Dk.emf">
            <a:extLst>
              <a:ext uri="{FF2B5EF4-FFF2-40B4-BE49-F238E27FC236}">
                <a16:creationId xmlns:a16="http://schemas.microsoft.com/office/drawing/2014/main" id="{F923FFDA-BCC5-CA4E-A2AC-FA7BEAEAFB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5906" y="4922043"/>
            <a:ext cx="958451" cy="958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5">
            <a:extLst>
              <a:ext uri="{FF2B5EF4-FFF2-40B4-BE49-F238E27FC236}">
                <a16:creationId xmlns:a16="http://schemas.microsoft.com/office/drawing/2014/main" id="{4C9530C3-AF1E-2044-BBCA-77EDCC278D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77148" y="3312879"/>
            <a:ext cx="740968" cy="512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8">
            <a:extLst>
              <a:ext uri="{FF2B5EF4-FFF2-40B4-BE49-F238E27FC236}">
                <a16:creationId xmlns:a16="http://schemas.microsoft.com/office/drawing/2014/main" id="{1A188C8C-9264-0447-8BD5-2A9B99A65D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8844" y="1647828"/>
            <a:ext cx="1272577" cy="82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a:extLst>
              <a:ext uri="{FF2B5EF4-FFF2-40B4-BE49-F238E27FC236}">
                <a16:creationId xmlns:a16="http://schemas.microsoft.com/office/drawing/2014/main" id="{6A461582-CC78-A341-821A-8B853482AA5B}"/>
              </a:ext>
            </a:extLst>
          </p:cNvPr>
          <p:cNvSpPr txBox="1"/>
          <p:nvPr/>
        </p:nvSpPr>
        <p:spPr>
          <a:xfrm>
            <a:off x="9206089" y="3948972"/>
            <a:ext cx="1718296" cy="518604"/>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ICAP offload</a:t>
            </a:r>
          </a:p>
          <a:p>
            <a:pPr algn="l" defTabSz="457189">
              <a:lnSpc>
                <a:spcPct val="90000"/>
              </a:lnSpc>
              <a:spcBef>
                <a:spcPts val="300"/>
              </a:spcBef>
            </a:pPr>
            <a:endParaRPr lang="en-US" sz="1400" dirty="0">
              <a:solidFill>
                <a:srgbClr val="000000"/>
              </a:solidFill>
              <a:cs typeface="Arial" panose="020B0604020202020204" pitchFamily="34" charset="0"/>
            </a:endParaRPr>
          </a:p>
        </p:txBody>
      </p:sp>
      <p:sp>
        <p:nvSpPr>
          <p:cNvPr id="21" name="TextBox 20">
            <a:extLst>
              <a:ext uri="{FF2B5EF4-FFF2-40B4-BE49-F238E27FC236}">
                <a16:creationId xmlns:a16="http://schemas.microsoft.com/office/drawing/2014/main" id="{85213E75-8B69-1C45-9D1F-0D2826E33FE2}"/>
              </a:ext>
            </a:extLst>
          </p:cNvPr>
          <p:cNvSpPr txBox="1"/>
          <p:nvPr/>
        </p:nvSpPr>
        <p:spPr>
          <a:xfrm>
            <a:off x="6708399" y="3929836"/>
            <a:ext cx="1718296" cy="518604"/>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Blocking of threats</a:t>
            </a:r>
          </a:p>
          <a:p>
            <a:pPr algn="l" defTabSz="457189">
              <a:lnSpc>
                <a:spcPct val="90000"/>
              </a:lnSpc>
              <a:spcBef>
                <a:spcPts val="300"/>
              </a:spcBef>
            </a:pPr>
            <a:endParaRPr lang="en-US" sz="1400" dirty="0">
              <a:solidFill>
                <a:srgbClr val="000000"/>
              </a:solidFill>
              <a:cs typeface="Arial" panose="020B0604020202020204" pitchFamily="34" charset="0"/>
            </a:endParaRPr>
          </a:p>
        </p:txBody>
      </p:sp>
      <p:pic>
        <p:nvPicPr>
          <p:cNvPr id="22" name="Picture 106">
            <a:extLst>
              <a:ext uri="{FF2B5EF4-FFF2-40B4-BE49-F238E27FC236}">
                <a16:creationId xmlns:a16="http://schemas.microsoft.com/office/drawing/2014/main" id="{75D9D1E3-B133-144B-BB3A-6F7FA02419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3335" y="4329637"/>
            <a:ext cx="575583" cy="52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95">
            <a:extLst>
              <a:ext uri="{FF2B5EF4-FFF2-40B4-BE49-F238E27FC236}">
                <a16:creationId xmlns:a16="http://schemas.microsoft.com/office/drawing/2014/main" id="{5878EB1B-5C44-6D47-ACE6-E6BF1F8FB6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74019" y="3164779"/>
            <a:ext cx="944874" cy="944874"/>
          </a:xfrm>
          <a:prstGeom prst="rect">
            <a:avLst/>
          </a:prstGeom>
        </p:spPr>
      </p:pic>
      <p:pic>
        <p:nvPicPr>
          <p:cNvPr id="12" name="Graphic 11">
            <a:extLst>
              <a:ext uri="{FF2B5EF4-FFF2-40B4-BE49-F238E27FC236}">
                <a16:creationId xmlns:a16="http://schemas.microsoft.com/office/drawing/2014/main" id="{F5AA2EAB-BD3A-9142-9387-A674B9B367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3568" y="3097850"/>
            <a:ext cx="950789" cy="950789"/>
          </a:xfrm>
          <a:prstGeom prst="rect">
            <a:avLst/>
          </a:prstGeom>
        </p:spPr>
      </p:pic>
      <p:cxnSp>
        <p:nvCxnSpPr>
          <p:cNvPr id="25" name="Straight Connector 24">
            <a:extLst>
              <a:ext uri="{FF2B5EF4-FFF2-40B4-BE49-F238E27FC236}">
                <a16:creationId xmlns:a16="http://schemas.microsoft.com/office/drawing/2014/main" id="{3DC2D145-F3FD-E144-A70C-534CCC897132}"/>
              </a:ext>
            </a:extLst>
          </p:cNvPr>
          <p:cNvCxnSpPr>
            <a:cxnSpLocks/>
          </p:cNvCxnSpPr>
          <p:nvPr/>
        </p:nvCxnSpPr>
        <p:spPr>
          <a:xfrm flipH="1" flipV="1">
            <a:off x="8625131" y="4093957"/>
            <a:ext cx="3830" cy="6292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485ABE-274C-B940-8972-E9F0FAAAEC5B}"/>
              </a:ext>
            </a:extLst>
          </p:cNvPr>
          <p:cNvSpPr txBox="1"/>
          <p:nvPr/>
        </p:nvSpPr>
        <p:spPr>
          <a:xfrm>
            <a:off x="6859151" y="5254406"/>
            <a:ext cx="1718296" cy="518604"/>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Web Servers</a:t>
            </a:r>
          </a:p>
          <a:p>
            <a:pPr algn="l" defTabSz="457189">
              <a:lnSpc>
                <a:spcPct val="90000"/>
              </a:lnSpc>
              <a:spcBef>
                <a:spcPts val="300"/>
              </a:spcBef>
            </a:pPr>
            <a:endParaRPr lang="en-US" sz="1400" dirty="0">
              <a:solidFill>
                <a:srgbClr val="000000"/>
              </a:solidFill>
              <a:cs typeface="Arial" panose="020B0604020202020204" pitchFamily="34" charset="0"/>
            </a:endParaRPr>
          </a:p>
        </p:txBody>
      </p:sp>
      <p:sp>
        <p:nvSpPr>
          <p:cNvPr id="28" name="TextBox 27">
            <a:extLst>
              <a:ext uri="{FF2B5EF4-FFF2-40B4-BE49-F238E27FC236}">
                <a16:creationId xmlns:a16="http://schemas.microsoft.com/office/drawing/2014/main" id="{BD92CC0A-F1D8-7741-B02B-6824874A6F9D}"/>
              </a:ext>
            </a:extLst>
          </p:cNvPr>
          <p:cNvSpPr txBox="1"/>
          <p:nvPr/>
        </p:nvSpPr>
        <p:spPr>
          <a:xfrm>
            <a:off x="7238517" y="3266054"/>
            <a:ext cx="1718296" cy="518604"/>
          </a:xfrm>
          <a:prstGeom prst="rect">
            <a:avLst/>
          </a:prstGeom>
          <a:noFill/>
        </p:spPr>
        <p:txBody>
          <a:bodyPr wrap="square" rtlCol="0">
            <a:spAutoFit/>
          </a:bodyPr>
          <a:lstStyle/>
          <a:p>
            <a:pPr algn="l" defTabSz="457189">
              <a:lnSpc>
                <a:spcPct val="90000"/>
              </a:lnSpc>
              <a:spcBef>
                <a:spcPts val="300"/>
              </a:spcBef>
            </a:pPr>
            <a:r>
              <a:rPr lang="en-US" sz="1400" dirty="0" err="1">
                <a:solidFill>
                  <a:srgbClr val="000000"/>
                </a:solidFill>
                <a:cs typeface="Arial" panose="020B0604020202020204" pitchFamily="34" charset="0"/>
              </a:rPr>
              <a:t>FortiWeb</a:t>
            </a:r>
            <a:endParaRPr lang="en-US" sz="1400" dirty="0">
              <a:solidFill>
                <a:srgbClr val="000000"/>
              </a:solidFill>
              <a:cs typeface="Arial" panose="020B0604020202020204" pitchFamily="34" charset="0"/>
            </a:endParaRPr>
          </a:p>
          <a:p>
            <a:pPr algn="l" defTabSz="457189">
              <a:lnSpc>
                <a:spcPct val="90000"/>
              </a:lnSpc>
              <a:spcBef>
                <a:spcPts val="300"/>
              </a:spcBef>
            </a:pPr>
            <a:endParaRPr lang="en-US" sz="1400" dirty="0">
              <a:solidFill>
                <a:srgbClr val="000000"/>
              </a:solidFill>
              <a:cs typeface="Arial" panose="020B0604020202020204" pitchFamily="34" charset="0"/>
            </a:endParaRPr>
          </a:p>
        </p:txBody>
      </p:sp>
      <p:sp>
        <p:nvSpPr>
          <p:cNvPr id="29" name="TextBox 28">
            <a:extLst>
              <a:ext uri="{FF2B5EF4-FFF2-40B4-BE49-F238E27FC236}">
                <a16:creationId xmlns:a16="http://schemas.microsoft.com/office/drawing/2014/main" id="{2E41B7EE-293F-E747-A5F7-1D3C45EAD85A}"/>
              </a:ext>
            </a:extLst>
          </p:cNvPr>
          <p:cNvSpPr txBox="1"/>
          <p:nvPr/>
        </p:nvSpPr>
        <p:spPr>
          <a:xfrm>
            <a:off x="11178852" y="3312879"/>
            <a:ext cx="1718296" cy="518604"/>
          </a:xfrm>
          <a:prstGeom prst="rect">
            <a:avLst/>
          </a:prstGeom>
          <a:noFill/>
        </p:spPr>
        <p:txBody>
          <a:bodyPr wrap="square" rtlCol="0">
            <a:spAutoFit/>
          </a:bodyPr>
          <a:lstStyle/>
          <a:p>
            <a:pPr algn="l" defTabSz="457189">
              <a:lnSpc>
                <a:spcPct val="90000"/>
              </a:lnSpc>
              <a:spcBef>
                <a:spcPts val="300"/>
              </a:spcBef>
            </a:pPr>
            <a:r>
              <a:rPr lang="en-US" sz="1400" dirty="0" err="1">
                <a:solidFill>
                  <a:srgbClr val="000000"/>
                </a:solidFill>
                <a:cs typeface="Arial" panose="020B0604020202020204" pitchFamily="34" charset="0"/>
              </a:rPr>
              <a:t>FortiAI</a:t>
            </a:r>
            <a:endParaRPr lang="en-US" sz="1400" dirty="0">
              <a:solidFill>
                <a:srgbClr val="000000"/>
              </a:solidFill>
              <a:cs typeface="Arial" panose="020B0604020202020204" pitchFamily="34" charset="0"/>
            </a:endParaRPr>
          </a:p>
          <a:p>
            <a:pPr algn="l" defTabSz="457189">
              <a:lnSpc>
                <a:spcPct val="90000"/>
              </a:lnSpc>
              <a:spcBef>
                <a:spcPts val="300"/>
              </a:spcBef>
            </a:pPr>
            <a:endParaRPr lang="en-US" sz="1400" dirty="0">
              <a:solidFill>
                <a:srgbClr val="000000"/>
              </a:solidFill>
              <a:cs typeface="Arial" panose="020B0604020202020204" pitchFamily="34" charset="0"/>
            </a:endParaRPr>
          </a:p>
        </p:txBody>
      </p:sp>
      <p:pic>
        <p:nvPicPr>
          <p:cNvPr id="30" name="Picture 4">
            <a:extLst>
              <a:ext uri="{FF2B5EF4-FFF2-40B4-BE49-F238E27FC236}">
                <a16:creationId xmlns:a16="http://schemas.microsoft.com/office/drawing/2014/main" id="{BDEB368B-E255-E240-8854-C84EB17E66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0914" y="3428602"/>
            <a:ext cx="4508575" cy="27135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ABDFB86-8E90-9244-BB47-BE88783D5645}"/>
              </a:ext>
            </a:extLst>
          </p:cNvPr>
          <p:cNvSpPr/>
          <p:nvPr/>
        </p:nvSpPr>
        <p:spPr>
          <a:xfrm>
            <a:off x="6065665" y="5921733"/>
            <a:ext cx="6096000" cy="480131"/>
          </a:xfrm>
          <a:prstGeom prst="rect">
            <a:avLst/>
          </a:prstGeom>
        </p:spPr>
        <p:txBody>
          <a:bodyPr>
            <a:spAutoFit/>
          </a:bodyPr>
          <a:lstStyle/>
          <a:p>
            <a:pPr defTabSz="457189">
              <a:lnSpc>
                <a:spcPct val="90000"/>
              </a:lnSpc>
              <a:spcBef>
                <a:spcPts val="300"/>
              </a:spcBef>
            </a:pPr>
            <a:r>
              <a:rPr lang="en-US" sz="1400" dirty="0">
                <a:solidFill>
                  <a:srgbClr val="000000"/>
                </a:solidFill>
                <a:cs typeface="Arial" panose="020B0604020202020204" pitchFamily="34" charset="0"/>
              </a:rPr>
              <a:t>Configuration FWB: </a:t>
            </a:r>
            <a:r>
              <a:rPr lang="en-US" sz="1400" dirty="0">
                <a:solidFill>
                  <a:srgbClr val="000000"/>
                </a:solidFill>
                <a:cs typeface="Arial" panose="020B0604020202020204" pitchFamily="34" charset="0"/>
                <a:hlinkClick r:id="rId12"/>
              </a:rPr>
              <a:t>https://docs.fortinet.com/document/fortiweb/6.3.9/cli-reference/300895/system-icapserver</a:t>
            </a:r>
            <a:r>
              <a:rPr lang="en-US" sz="1400" dirty="0">
                <a:solidFill>
                  <a:srgbClr val="000000"/>
                </a:solidFill>
                <a:cs typeface="Arial" panose="020B0604020202020204" pitchFamily="34" charset="0"/>
              </a:rPr>
              <a:t>  </a:t>
            </a:r>
          </a:p>
        </p:txBody>
      </p:sp>
      <p:sp>
        <p:nvSpPr>
          <p:cNvPr id="33" name="TextBox 32">
            <a:extLst>
              <a:ext uri="{FF2B5EF4-FFF2-40B4-BE49-F238E27FC236}">
                <a16:creationId xmlns:a16="http://schemas.microsoft.com/office/drawing/2014/main" id="{01D27E76-4737-864D-A16F-4C0206BB4DBB}"/>
              </a:ext>
            </a:extLst>
          </p:cNvPr>
          <p:cNvSpPr txBox="1"/>
          <p:nvPr/>
        </p:nvSpPr>
        <p:spPr>
          <a:xfrm>
            <a:off x="1125011" y="3118612"/>
            <a:ext cx="3181549" cy="518604"/>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Figure – </a:t>
            </a:r>
            <a:r>
              <a:rPr lang="en-US" sz="1400" dirty="0" err="1">
                <a:solidFill>
                  <a:srgbClr val="000000"/>
                </a:solidFill>
                <a:cs typeface="Arial" panose="020B0604020202020204" pitchFamily="34" charset="0"/>
              </a:rPr>
              <a:t>FortiAI</a:t>
            </a:r>
            <a:r>
              <a:rPr lang="en-US" sz="1400" dirty="0">
                <a:solidFill>
                  <a:srgbClr val="000000"/>
                </a:solidFill>
                <a:cs typeface="Arial" panose="020B0604020202020204" pitchFamily="34" charset="0"/>
              </a:rPr>
              <a:t> ICAP Connector</a:t>
            </a:r>
          </a:p>
          <a:p>
            <a:pPr algn="l" defTabSz="457189">
              <a:lnSpc>
                <a:spcPct val="90000"/>
              </a:lnSpc>
              <a:spcBef>
                <a:spcPts val="300"/>
              </a:spcBef>
            </a:pPr>
            <a:endParaRPr lang="en-US" sz="1400" dirty="0">
              <a:solidFill>
                <a:srgbClr val="000000"/>
              </a:solidFill>
              <a:cs typeface="Arial" panose="020B0604020202020204" pitchFamily="34" charset="0"/>
            </a:endParaRPr>
          </a:p>
        </p:txBody>
      </p:sp>
      <p:sp>
        <p:nvSpPr>
          <p:cNvPr id="3" name="Rectangle 2"/>
          <p:cNvSpPr/>
          <p:nvPr/>
        </p:nvSpPr>
        <p:spPr>
          <a:xfrm>
            <a:off x="465370" y="399934"/>
            <a:ext cx="3906775" cy="523220"/>
          </a:xfrm>
          <a:prstGeom prst="rect">
            <a:avLst/>
          </a:prstGeom>
        </p:spPr>
        <p:txBody>
          <a:bodyPr wrap="none">
            <a:spAutoFit/>
          </a:bodyPr>
          <a:lstStyle/>
          <a:p>
            <a:r>
              <a:rPr lang="ru-RU" sz="2800" b="1" dirty="0"/>
              <a:t>Интеграция </a:t>
            </a:r>
            <a:r>
              <a:rPr lang="en-US" sz="2800" b="1" dirty="0" err="1"/>
              <a:t>FortiWeb</a:t>
            </a:r>
            <a:endParaRPr lang="en-US" sz="2800" b="1" dirty="0"/>
          </a:p>
        </p:txBody>
      </p:sp>
    </p:spTree>
    <p:extLst>
      <p:ext uri="{BB962C8B-B14F-4D97-AF65-F5344CB8AC3E}">
        <p14:creationId xmlns:p14="http://schemas.microsoft.com/office/powerpoint/2010/main" val="372472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C28450F-069A-D846-B195-EB3821C99521}"/>
              </a:ext>
            </a:extLst>
          </p:cNvPr>
          <p:cNvSpPr>
            <a:spLocks noGrp="1"/>
          </p:cNvSpPr>
          <p:nvPr>
            <p:ph type="body" idx="17"/>
          </p:nvPr>
        </p:nvSpPr>
        <p:spPr>
          <a:xfrm>
            <a:off x="259101" y="304474"/>
            <a:ext cx="10841038" cy="413335"/>
          </a:xfrm>
        </p:spPr>
        <p:txBody>
          <a:bodyPr/>
          <a:lstStyle/>
          <a:p>
            <a:r>
              <a:rPr lang="ru-RU" sz="3200" b="1" dirty="0">
                <a:solidFill>
                  <a:schemeClr val="tx1"/>
                </a:solidFill>
              </a:rPr>
              <a:t>Интеграция </a:t>
            </a:r>
            <a:r>
              <a:rPr lang="en-US" sz="3200" b="1" dirty="0" err="1">
                <a:solidFill>
                  <a:schemeClr val="tx1"/>
                </a:solidFill>
              </a:rPr>
              <a:t>FortiSandbox</a:t>
            </a:r>
            <a:r>
              <a:rPr lang="en-US" sz="3200" b="1" dirty="0">
                <a:solidFill>
                  <a:schemeClr val="tx1"/>
                </a:solidFill>
              </a:rPr>
              <a:t> </a:t>
            </a:r>
            <a:r>
              <a:rPr lang="en-US" dirty="0">
                <a:solidFill>
                  <a:schemeClr val="tx1"/>
                </a:solidFill>
              </a:rPr>
              <a:t>(FSA v4.0.1)</a:t>
            </a:r>
          </a:p>
        </p:txBody>
      </p:sp>
      <p:sp>
        <p:nvSpPr>
          <p:cNvPr id="26" name="Content Placeholder 8">
            <a:extLst>
              <a:ext uri="{FF2B5EF4-FFF2-40B4-BE49-F238E27FC236}">
                <a16:creationId xmlns:a16="http://schemas.microsoft.com/office/drawing/2014/main" id="{19821510-4522-6F46-B631-01BF4FB20548}"/>
              </a:ext>
            </a:extLst>
          </p:cNvPr>
          <p:cNvSpPr txBox="1">
            <a:spLocks/>
          </p:cNvSpPr>
          <p:nvPr/>
        </p:nvSpPr>
        <p:spPr>
          <a:xfrm>
            <a:off x="527954" y="1647828"/>
            <a:ext cx="9933656" cy="4288128"/>
          </a:xfrm>
          <a:prstGeom prst="rect">
            <a:avLst/>
          </a:prstGeom>
        </p:spPr>
        <p:txBody>
          <a:bodyPr>
            <a:noAutofit/>
          </a:bodyPr>
          <a:lstStyle>
            <a:lvl1pPr marL="228600" indent="-228600" algn="l" defTabSz="914400" rtl="0" eaLnBrk="1" latinLnBrk="0" hangingPunct="1">
              <a:lnSpc>
                <a:spcPts val="2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ts val="2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pic>
        <p:nvPicPr>
          <p:cNvPr id="5125" name="Picture 5">
            <a:extLst>
              <a:ext uri="{FF2B5EF4-FFF2-40B4-BE49-F238E27FC236}">
                <a16:creationId xmlns:a16="http://schemas.microsoft.com/office/drawing/2014/main" id="{752B6E94-416B-1E45-8D53-0D7E3F4DF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1" y="2884372"/>
            <a:ext cx="5313454" cy="252752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465A3368-248E-A94C-ABE9-72CAD4A85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096" y="878507"/>
            <a:ext cx="7012904" cy="34945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EF4D6A-161D-7142-91C1-DB9FDAF092CA}"/>
              </a:ext>
            </a:extLst>
          </p:cNvPr>
          <p:cNvSpPr txBox="1"/>
          <p:nvPr/>
        </p:nvSpPr>
        <p:spPr>
          <a:xfrm>
            <a:off x="6453291" y="2177050"/>
            <a:ext cx="5320087"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a:t>
            </a:r>
          </a:p>
        </p:txBody>
      </p:sp>
    </p:spTree>
    <p:extLst>
      <p:ext uri="{BB962C8B-B14F-4D97-AF65-F5344CB8AC3E}">
        <p14:creationId xmlns:p14="http://schemas.microsoft.com/office/powerpoint/2010/main" val="366856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C28450F-069A-D846-B195-EB3821C99521}"/>
              </a:ext>
            </a:extLst>
          </p:cNvPr>
          <p:cNvSpPr>
            <a:spLocks noGrp="1"/>
          </p:cNvSpPr>
          <p:nvPr>
            <p:ph type="body" idx="17"/>
          </p:nvPr>
        </p:nvSpPr>
        <p:spPr>
          <a:xfrm>
            <a:off x="311476" y="255540"/>
            <a:ext cx="10841038" cy="413335"/>
          </a:xfrm>
        </p:spPr>
        <p:txBody>
          <a:bodyPr/>
          <a:lstStyle/>
          <a:p>
            <a:r>
              <a:rPr lang="ru-RU" sz="3200" b="1" dirty="0">
                <a:solidFill>
                  <a:schemeClr val="tx1"/>
                </a:solidFill>
              </a:rPr>
              <a:t>Интеграция </a:t>
            </a:r>
            <a:r>
              <a:rPr lang="en-US" sz="3200" b="1" dirty="0" err="1">
                <a:solidFill>
                  <a:schemeClr val="tx1"/>
                </a:solidFill>
              </a:rPr>
              <a:t>FortiSandbox</a:t>
            </a:r>
            <a:endParaRPr lang="en-US" sz="3200" dirty="0">
              <a:solidFill>
                <a:schemeClr val="tx1"/>
              </a:solidFill>
            </a:endParaRPr>
          </a:p>
        </p:txBody>
      </p:sp>
      <p:sp>
        <p:nvSpPr>
          <p:cNvPr id="26" name="Content Placeholder 8">
            <a:extLst>
              <a:ext uri="{FF2B5EF4-FFF2-40B4-BE49-F238E27FC236}">
                <a16:creationId xmlns:a16="http://schemas.microsoft.com/office/drawing/2014/main" id="{19821510-4522-6F46-B631-01BF4FB20548}"/>
              </a:ext>
            </a:extLst>
          </p:cNvPr>
          <p:cNvSpPr txBox="1">
            <a:spLocks/>
          </p:cNvSpPr>
          <p:nvPr/>
        </p:nvSpPr>
        <p:spPr>
          <a:xfrm>
            <a:off x="451754" y="1082217"/>
            <a:ext cx="9933656" cy="3550207"/>
          </a:xfrm>
          <a:prstGeom prst="rect">
            <a:avLst/>
          </a:prstGeom>
        </p:spPr>
        <p:txBody>
          <a:bodyPr>
            <a:noAutofit/>
          </a:bodyPr>
          <a:lstStyle>
            <a:lvl1pPr marL="228600" indent="-228600" algn="l" defTabSz="914400" rtl="0" eaLnBrk="1" latinLnBrk="0" hangingPunct="1">
              <a:lnSpc>
                <a:spcPts val="2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ts val="2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pPr>
            <a:r>
              <a:rPr lang="ru-RU" b="1" dirty="0"/>
              <a:t>Задача</a:t>
            </a:r>
            <a:r>
              <a:rPr lang="en-NZ" b="1" dirty="0"/>
              <a:t> 1</a:t>
            </a:r>
            <a:r>
              <a:rPr lang="en-NZ" dirty="0"/>
              <a:t>: </a:t>
            </a:r>
            <a:r>
              <a:rPr lang="ru-RU" dirty="0"/>
              <a:t>Уменьшать нагрузку на </a:t>
            </a:r>
            <a:r>
              <a:rPr lang="en-CA" dirty="0"/>
              <a:t>Sandbox dynamic scan (VM)</a:t>
            </a:r>
            <a:endParaRPr lang="en-NZ" dirty="0"/>
          </a:p>
          <a:p>
            <a:pPr marL="342900" indent="-342900">
              <a:spcBef>
                <a:spcPts val="600"/>
              </a:spcBef>
            </a:pPr>
            <a:r>
              <a:rPr lang="ru-RU" b="1" dirty="0"/>
              <a:t>Способ исполнения</a:t>
            </a:r>
            <a:r>
              <a:rPr lang="en-NZ" dirty="0"/>
              <a:t>: </a:t>
            </a:r>
            <a:r>
              <a:rPr lang="en-CA" dirty="0" err="1"/>
              <a:t>FortiAI</a:t>
            </a:r>
            <a:r>
              <a:rPr lang="en-CA" dirty="0"/>
              <a:t> </a:t>
            </a:r>
            <a:r>
              <a:rPr lang="ru-RU" dirty="0"/>
              <a:t>возвращает вердикт за секунды, что позволяет использовать </a:t>
            </a:r>
            <a:r>
              <a:rPr lang="en-CA" dirty="0" err="1"/>
              <a:t>FortiAI</a:t>
            </a:r>
            <a:r>
              <a:rPr lang="en-CA" dirty="0"/>
              <a:t> </a:t>
            </a:r>
            <a:r>
              <a:rPr lang="ru-RU" dirty="0"/>
              <a:t>в качестве </a:t>
            </a:r>
            <a:r>
              <a:rPr lang="en-CA" dirty="0"/>
              <a:t>Pre-filter</a:t>
            </a:r>
            <a:endParaRPr lang="en-NZ" dirty="0"/>
          </a:p>
          <a:p>
            <a:pPr marL="342900" indent="-342900">
              <a:spcBef>
                <a:spcPts val="600"/>
              </a:spcBef>
            </a:pPr>
            <a:endParaRPr lang="en-NZ" dirty="0"/>
          </a:p>
          <a:p>
            <a:pPr marL="342900" indent="-342900">
              <a:spcBef>
                <a:spcPts val="600"/>
              </a:spcBef>
            </a:pPr>
            <a:r>
              <a:rPr lang="ru-RU" b="1" dirty="0"/>
              <a:t>Задача</a:t>
            </a:r>
            <a:r>
              <a:rPr lang="en-NZ" b="1" dirty="0"/>
              <a:t> 2</a:t>
            </a:r>
            <a:r>
              <a:rPr lang="en-NZ" dirty="0"/>
              <a:t>: </a:t>
            </a:r>
            <a:r>
              <a:rPr lang="ru-RU" dirty="0"/>
              <a:t>Расширить </a:t>
            </a:r>
            <a:r>
              <a:rPr lang="en-CA" dirty="0"/>
              <a:t>Detect rate </a:t>
            </a:r>
            <a:r>
              <a:rPr lang="ru-RU" dirty="0"/>
              <a:t>и площадь защиты</a:t>
            </a:r>
            <a:endParaRPr lang="en-NZ" dirty="0"/>
          </a:p>
          <a:p>
            <a:pPr marL="342900" indent="-342900">
              <a:spcBef>
                <a:spcPts val="600"/>
              </a:spcBef>
            </a:pPr>
            <a:r>
              <a:rPr lang="ru-RU" b="1" dirty="0"/>
              <a:t>Способ исполнения</a:t>
            </a:r>
            <a:r>
              <a:rPr lang="en-NZ" b="1" dirty="0"/>
              <a:t>:</a:t>
            </a:r>
            <a:r>
              <a:rPr lang="ru-RU" b="1" dirty="0"/>
              <a:t> </a:t>
            </a:r>
            <a:r>
              <a:rPr lang="ru-RU" dirty="0"/>
              <a:t>Использовать две технологии взаимодополняющее друг друга</a:t>
            </a:r>
          </a:p>
          <a:p>
            <a:pPr marL="0" indent="0">
              <a:spcBef>
                <a:spcPts val="600"/>
              </a:spcBef>
              <a:buNone/>
            </a:pPr>
            <a:endParaRPr lang="en-NZ" dirty="0"/>
          </a:p>
          <a:p>
            <a:pPr marL="342900" indent="-342900">
              <a:spcBef>
                <a:spcPts val="600"/>
              </a:spcBef>
            </a:pPr>
            <a:r>
              <a:rPr lang="ru-RU" b="1" dirty="0"/>
              <a:t>Задача</a:t>
            </a:r>
            <a:r>
              <a:rPr lang="en-NZ" b="1" dirty="0"/>
              <a:t> 3</a:t>
            </a:r>
            <a:r>
              <a:rPr lang="en-NZ" dirty="0"/>
              <a:t>: </a:t>
            </a:r>
            <a:r>
              <a:rPr lang="ru-RU" dirty="0"/>
              <a:t>Удобная и гибкая интеграция</a:t>
            </a:r>
            <a:endParaRPr lang="en-NZ" dirty="0"/>
          </a:p>
          <a:p>
            <a:pPr marL="342900" indent="-342900">
              <a:spcBef>
                <a:spcPts val="600"/>
              </a:spcBef>
            </a:pPr>
            <a:r>
              <a:rPr lang="ru-RU" b="1" dirty="0"/>
              <a:t>Способ исполнения</a:t>
            </a:r>
            <a:r>
              <a:rPr lang="en-NZ" b="1" dirty="0"/>
              <a:t>: </a:t>
            </a:r>
            <a:r>
              <a:rPr lang="ru-RU" dirty="0"/>
              <a:t>Различные методы интеграции</a:t>
            </a:r>
            <a:endParaRPr lang="en-NZ" dirty="0"/>
          </a:p>
          <a:p>
            <a:pPr marL="914400" lvl="2" indent="0">
              <a:spcBef>
                <a:spcPts val="600"/>
              </a:spcBef>
              <a:buNone/>
            </a:pPr>
            <a:endParaRPr lang="en-NZ" sz="1800" dirty="0">
              <a:solidFill>
                <a:schemeClr val="tx1"/>
              </a:solidFill>
            </a:endParaRPr>
          </a:p>
          <a:p>
            <a:pPr marL="914400" lvl="2" indent="0">
              <a:spcBef>
                <a:spcPts val="600"/>
              </a:spcBef>
              <a:buNone/>
            </a:pPr>
            <a:endParaRPr lang="en-NZ" sz="1800" dirty="0">
              <a:solidFill>
                <a:schemeClr val="tx1"/>
              </a:solidFill>
            </a:endParaRPr>
          </a:p>
          <a:p>
            <a:pPr marL="914400" lvl="2" indent="0">
              <a:spcBef>
                <a:spcPts val="600"/>
              </a:spcBef>
              <a:buNone/>
            </a:pPr>
            <a:endParaRPr lang="en-NZ" sz="1800" dirty="0">
              <a:solidFill>
                <a:schemeClr val="tx1"/>
              </a:solidFill>
            </a:endParaRPr>
          </a:p>
          <a:p>
            <a:pPr marL="914400" lvl="2" indent="0">
              <a:spcBef>
                <a:spcPts val="600"/>
              </a:spcBef>
              <a:buNone/>
            </a:pPr>
            <a:endParaRPr lang="en-NZ" sz="1800" dirty="0">
              <a:solidFill>
                <a:schemeClr val="tx1"/>
              </a:solidFill>
            </a:endParaRPr>
          </a:p>
          <a:p>
            <a:pPr marL="914400" lvl="2" indent="0">
              <a:spcBef>
                <a:spcPts val="600"/>
              </a:spcBef>
              <a:buNone/>
            </a:pPr>
            <a:endParaRPr lang="en-NZ" sz="1800" dirty="0">
              <a:solidFill>
                <a:schemeClr val="tx1"/>
              </a:solidFill>
            </a:endParaRPr>
          </a:p>
          <a:p>
            <a:pPr marL="342900" indent="-342900"/>
            <a:endParaRPr lang="en-US" dirty="0"/>
          </a:p>
        </p:txBody>
      </p:sp>
      <p:pic>
        <p:nvPicPr>
          <p:cNvPr id="9" name="Picture 177">
            <a:extLst>
              <a:ext uri="{FF2B5EF4-FFF2-40B4-BE49-F238E27FC236}">
                <a16:creationId xmlns:a16="http://schemas.microsoft.com/office/drawing/2014/main" id="{2490A2E6-C484-6D4E-AB25-F5B1195737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2632" y="5218416"/>
            <a:ext cx="564819" cy="564819"/>
          </a:xfrm>
          <a:prstGeom prst="rect">
            <a:avLst/>
          </a:prstGeom>
          <a:noFill/>
          <a:ln>
            <a:noFill/>
          </a:ln>
        </p:spPr>
      </p:pic>
      <p:pic>
        <p:nvPicPr>
          <p:cNvPr id="13" name="Picture 95">
            <a:extLst>
              <a:ext uri="{FF2B5EF4-FFF2-40B4-BE49-F238E27FC236}">
                <a16:creationId xmlns:a16="http://schemas.microsoft.com/office/drawing/2014/main" id="{296A4B1B-B351-264D-9EE3-0155EBAB69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2668" y="4469312"/>
            <a:ext cx="578852" cy="578852"/>
          </a:xfrm>
          <a:prstGeom prst="rect">
            <a:avLst/>
          </a:prstGeom>
        </p:spPr>
      </p:pic>
      <p:pic>
        <p:nvPicPr>
          <p:cNvPr id="14" name="Picture 273">
            <a:extLst>
              <a:ext uri="{FF2B5EF4-FFF2-40B4-BE49-F238E27FC236}">
                <a16:creationId xmlns:a16="http://schemas.microsoft.com/office/drawing/2014/main" id="{729197F1-9F30-DA47-AC6D-00C7010EE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1576878" y="4427150"/>
            <a:ext cx="582486" cy="58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1882796B-BB81-6642-8F32-E45296610C96}"/>
              </a:ext>
            </a:extLst>
          </p:cNvPr>
          <p:cNvCxnSpPr/>
          <p:nvPr/>
        </p:nvCxnSpPr>
        <p:spPr>
          <a:xfrm>
            <a:off x="2265055" y="4718393"/>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273">
            <a:extLst>
              <a:ext uri="{FF2B5EF4-FFF2-40B4-BE49-F238E27FC236}">
                <a16:creationId xmlns:a16="http://schemas.microsoft.com/office/drawing/2014/main" id="{4870B2C7-1F29-8B47-B77A-136FE447F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1560557" y="5275447"/>
            <a:ext cx="582486" cy="582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95">
            <a:extLst>
              <a:ext uri="{FF2B5EF4-FFF2-40B4-BE49-F238E27FC236}">
                <a16:creationId xmlns:a16="http://schemas.microsoft.com/office/drawing/2014/main" id="{3EAB7532-BA63-2B42-8F55-04C96C339B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4707" y="5242584"/>
            <a:ext cx="564820" cy="564820"/>
          </a:xfrm>
          <a:prstGeom prst="rect">
            <a:avLst/>
          </a:prstGeom>
        </p:spPr>
      </p:pic>
      <p:cxnSp>
        <p:nvCxnSpPr>
          <p:cNvPr id="17" name="Straight Arrow Connector 16">
            <a:extLst>
              <a:ext uri="{FF2B5EF4-FFF2-40B4-BE49-F238E27FC236}">
                <a16:creationId xmlns:a16="http://schemas.microsoft.com/office/drawing/2014/main" id="{4500B643-8A6B-0046-9F66-DE092E98C0A4}"/>
              </a:ext>
            </a:extLst>
          </p:cNvPr>
          <p:cNvCxnSpPr/>
          <p:nvPr/>
        </p:nvCxnSpPr>
        <p:spPr>
          <a:xfrm>
            <a:off x="2231878" y="5524994"/>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68120A-303A-BA42-95C6-B4157E642669}"/>
              </a:ext>
            </a:extLst>
          </p:cNvPr>
          <p:cNvCxnSpPr/>
          <p:nvPr/>
        </p:nvCxnSpPr>
        <p:spPr>
          <a:xfrm>
            <a:off x="3886924" y="5515469"/>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Graphic 11">
            <a:extLst>
              <a:ext uri="{FF2B5EF4-FFF2-40B4-BE49-F238E27FC236}">
                <a16:creationId xmlns:a16="http://schemas.microsoft.com/office/drawing/2014/main" id="{FABCE305-B642-9242-B3CF-C1FD12F808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49614" y="4432364"/>
            <a:ext cx="457200" cy="457200"/>
          </a:xfrm>
          <a:prstGeom prst="rect">
            <a:avLst/>
          </a:prstGeom>
        </p:spPr>
      </p:pic>
      <p:pic>
        <p:nvPicPr>
          <p:cNvPr id="20" name="Picture 95">
            <a:extLst>
              <a:ext uri="{FF2B5EF4-FFF2-40B4-BE49-F238E27FC236}">
                <a16:creationId xmlns:a16="http://schemas.microsoft.com/office/drawing/2014/main" id="{15C5573A-0AF3-BB4E-B320-37CB37F150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5653" y="4329966"/>
            <a:ext cx="578852" cy="578852"/>
          </a:xfrm>
          <a:prstGeom prst="rect">
            <a:avLst/>
          </a:prstGeom>
        </p:spPr>
      </p:pic>
      <p:cxnSp>
        <p:nvCxnSpPr>
          <p:cNvPr id="21" name="Straight Arrow Connector 20">
            <a:extLst>
              <a:ext uri="{FF2B5EF4-FFF2-40B4-BE49-F238E27FC236}">
                <a16:creationId xmlns:a16="http://schemas.microsoft.com/office/drawing/2014/main" id="{E8DA9139-FEAD-394B-9B30-1F5830CA54E7}"/>
              </a:ext>
            </a:extLst>
          </p:cNvPr>
          <p:cNvCxnSpPr/>
          <p:nvPr/>
        </p:nvCxnSpPr>
        <p:spPr>
          <a:xfrm>
            <a:off x="7675255" y="4659545"/>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Graphic 11">
            <a:extLst>
              <a:ext uri="{FF2B5EF4-FFF2-40B4-BE49-F238E27FC236}">
                <a16:creationId xmlns:a16="http://schemas.microsoft.com/office/drawing/2014/main" id="{8B68748B-0705-0B45-8398-8039EF4DB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6438" y="5218416"/>
            <a:ext cx="457200" cy="457200"/>
          </a:xfrm>
          <a:prstGeom prst="rect">
            <a:avLst/>
          </a:prstGeom>
        </p:spPr>
      </p:pic>
      <p:pic>
        <p:nvPicPr>
          <p:cNvPr id="23" name="Picture 177">
            <a:extLst>
              <a:ext uri="{FF2B5EF4-FFF2-40B4-BE49-F238E27FC236}">
                <a16:creationId xmlns:a16="http://schemas.microsoft.com/office/drawing/2014/main" id="{EE5C1547-84BD-CB45-AC2B-7FDC794B4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9306" y="5149998"/>
            <a:ext cx="564819" cy="564819"/>
          </a:xfrm>
          <a:prstGeom prst="rect">
            <a:avLst/>
          </a:prstGeom>
          <a:noFill/>
          <a:ln>
            <a:noFill/>
          </a:ln>
        </p:spPr>
      </p:pic>
      <p:pic>
        <p:nvPicPr>
          <p:cNvPr id="24" name="Picture 95">
            <a:extLst>
              <a:ext uri="{FF2B5EF4-FFF2-40B4-BE49-F238E27FC236}">
                <a16:creationId xmlns:a16="http://schemas.microsoft.com/office/drawing/2014/main" id="{40B530E5-5B39-CD4B-B4D8-8EACA6D3A5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3884" y="5186521"/>
            <a:ext cx="564820" cy="564820"/>
          </a:xfrm>
          <a:prstGeom prst="rect">
            <a:avLst/>
          </a:prstGeom>
        </p:spPr>
      </p:pic>
      <p:cxnSp>
        <p:nvCxnSpPr>
          <p:cNvPr id="25" name="Straight Arrow Connector 24">
            <a:extLst>
              <a:ext uri="{FF2B5EF4-FFF2-40B4-BE49-F238E27FC236}">
                <a16:creationId xmlns:a16="http://schemas.microsoft.com/office/drawing/2014/main" id="{76197BD1-A249-084A-B456-84206D0F64A2}"/>
              </a:ext>
            </a:extLst>
          </p:cNvPr>
          <p:cNvCxnSpPr/>
          <p:nvPr/>
        </p:nvCxnSpPr>
        <p:spPr>
          <a:xfrm>
            <a:off x="7642079" y="5515469"/>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B60BC09-36C5-E141-B64D-2F1D3A48F31F}"/>
              </a:ext>
            </a:extLst>
          </p:cNvPr>
          <p:cNvCxnSpPr/>
          <p:nvPr/>
        </p:nvCxnSpPr>
        <p:spPr>
          <a:xfrm>
            <a:off x="9518372" y="5468931"/>
            <a:ext cx="9239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7E2D575-1D38-B64C-A05B-37419717E031}"/>
              </a:ext>
            </a:extLst>
          </p:cNvPr>
          <p:cNvSpPr txBox="1"/>
          <p:nvPr/>
        </p:nvSpPr>
        <p:spPr>
          <a:xfrm>
            <a:off x="1113928" y="4624211"/>
            <a:ext cx="576453"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FGT</a:t>
            </a:r>
          </a:p>
        </p:txBody>
      </p:sp>
      <p:sp>
        <p:nvSpPr>
          <p:cNvPr id="28" name="TextBox 27">
            <a:extLst>
              <a:ext uri="{FF2B5EF4-FFF2-40B4-BE49-F238E27FC236}">
                <a16:creationId xmlns:a16="http://schemas.microsoft.com/office/drawing/2014/main" id="{37B0E3B1-3D86-DA4D-AA93-EFC6668738DB}"/>
              </a:ext>
            </a:extLst>
          </p:cNvPr>
          <p:cNvSpPr txBox="1"/>
          <p:nvPr/>
        </p:nvSpPr>
        <p:spPr>
          <a:xfrm>
            <a:off x="3917310" y="4587334"/>
            <a:ext cx="2568624"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FAI (inline blocking/ OFTP)</a:t>
            </a:r>
          </a:p>
        </p:txBody>
      </p:sp>
      <p:sp>
        <p:nvSpPr>
          <p:cNvPr id="29" name="TextBox 28">
            <a:extLst>
              <a:ext uri="{FF2B5EF4-FFF2-40B4-BE49-F238E27FC236}">
                <a16:creationId xmlns:a16="http://schemas.microsoft.com/office/drawing/2014/main" id="{1EABC655-4198-3343-BA5C-587EDF568EE0}"/>
              </a:ext>
            </a:extLst>
          </p:cNvPr>
          <p:cNvSpPr txBox="1"/>
          <p:nvPr/>
        </p:nvSpPr>
        <p:spPr>
          <a:xfrm>
            <a:off x="1088469" y="5453515"/>
            <a:ext cx="576453"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FGT</a:t>
            </a:r>
          </a:p>
        </p:txBody>
      </p:sp>
      <p:sp>
        <p:nvSpPr>
          <p:cNvPr id="32" name="TextBox 31">
            <a:extLst>
              <a:ext uri="{FF2B5EF4-FFF2-40B4-BE49-F238E27FC236}">
                <a16:creationId xmlns:a16="http://schemas.microsoft.com/office/drawing/2014/main" id="{A475E13B-379F-B641-9628-74EE76C06124}"/>
              </a:ext>
            </a:extLst>
          </p:cNvPr>
          <p:cNvSpPr txBox="1"/>
          <p:nvPr/>
        </p:nvSpPr>
        <p:spPr>
          <a:xfrm>
            <a:off x="3236385" y="5881952"/>
            <a:ext cx="582486"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FSA</a:t>
            </a:r>
          </a:p>
        </p:txBody>
      </p:sp>
      <p:sp>
        <p:nvSpPr>
          <p:cNvPr id="33" name="TextBox 32">
            <a:extLst>
              <a:ext uri="{FF2B5EF4-FFF2-40B4-BE49-F238E27FC236}">
                <a16:creationId xmlns:a16="http://schemas.microsoft.com/office/drawing/2014/main" id="{E5827871-7B59-6543-B9E3-BA3E4A0D45A4}"/>
              </a:ext>
            </a:extLst>
          </p:cNvPr>
          <p:cNvSpPr txBox="1"/>
          <p:nvPr/>
        </p:nvSpPr>
        <p:spPr>
          <a:xfrm>
            <a:off x="4001816" y="5815299"/>
            <a:ext cx="3504998" cy="480131"/>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FAI (</a:t>
            </a:r>
            <a:r>
              <a:rPr lang="ru-RU" sz="1400" dirty="0">
                <a:solidFill>
                  <a:srgbClr val="000000"/>
                </a:solidFill>
                <a:cs typeface="Arial" panose="020B0604020202020204" pitchFamily="34" charset="0"/>
              </a:rPr>
              <a:t>Уменьшает</a:t>
            </a:r>
            <a:r>
              <a:rPr lang="en-US" sz="1400" dirty="0">
                <a:solidFill>
                  <a:srgbClr val="000000"/>
                </a:solidFill>
                <a:cs typeface="Arial" panose="020B0604020202020204" pitchFamily="34" charset="0"/>
              </a:rPr>
              <a:t> FSA </a:t>
            </a:r>
            <a:r>
              <a:rPr lang="ru-RU" sz="1400" dirty="0">
                <a:solidFill>
                  <a:srgbClr val="000000"/>
                </a:solidFill>
                <a:cs typeface="Arial" panose="020B0604020202020204" pitchFamily="34" charset="0"/>
              </a:rPr>
              <a:t>нагрузку</a:t>
            </a:r>
            <a:r>
              <a:rPr lang="en-US" sz="1400" dirty="0">
                <a:solidFill>
                  <a:srgbClr val="000000"/>
                </a:solidFill>
                <a:cs typeface="Arial" panose="020B0604020202020204" pitchFamily="34" charset="0"/>
              </a:rPr>
              <a:t>, </a:t>
            </a:r>
            <a:r>
              <a:rPr lang="ru-RU" sz="1400" dirty="0">
                <a:solidFill>
                  <a:srgbClr val="000000"/>
                </a:solidFill>
                <a:cs typeface="Arial" panose="020B0604020202020204" pitchFamily="34" charset="0"/>
              </a:rPr>
              <a:t>увеличивает площадь защиты</a:t>
            </a:r>
            <a:r>
              <a:rPr lang="en-US" sz="1400" dirty="0">
                <a:solidFill>
                  <a:srgbClr val="000000"/>
                </a:solidFill>
                <a:cs typeface="Arial" panose="020B0604020202020204" pitchFamily="34" charset="0"/>
              </a:rPr>
              <a:t>)</a:t>
            </a:r>
          </a:p>
        </p:txBody>
      </p:sp>
      <p:sp>
        <p:nvSpPr>
          <p:cNvPr id="34" name="TextBox 33">
            <a:extLst>
              <a:ext uri="{FF2B5EF4-FFF2-40B4-BE49-F238E27FC236}">
                <a16:creationId xmlns:a16="http://schemas.microsoft.com/office/drawing/2014/main" id="{16AB519C-08CE-1243-80E1-4C565F2C344D}"/>
              </a:ext>
            </a:extLst>
          </p:cNvPr>
          <p:cNvSpPr txBox="1"/>
          <p:nvPr/>
        </p:nvSpPr>
        <p:spPr>
          <a:xfrm>
            <a:off x="9726127" y="5754493"/>
            <a:ext cx="1932375" cy="867930"/>
          </a:xfrm>
          <a:prstGeom prst="rect">
            <a:avLst/>
          </a:prstGeom>
          <a:noFill/>
        </p:spPr>
        <p:txBody>
          <a:bodyPr wrap="square" rtlCol="0">
            <a:spAutoFit/>
          </a:bodyPr>
          <a:lstStyle/>
          <a:p>
            <a:pPr defTabSz="457189">
              <a:lnSpc>
                <a:spcPct val="90000"/>
              </a:lnSpc>
              <a:spcBef>
                <a:spcPts val="300"/>
              </a:spcBef>
            </a:pPr>
            <a:r>
              <a:rPr lang="en-US" sz="1400" dirty="0">
                <a:solidFill>
                  <a:srgbClr val="000000"/>
                </a:solidFill>
                <a:cs typeface="Arial" panose="020B0604020202020204" pitchFamily="34" charset="0"/>
              </a:rPr>
              <a:t>FAI (</a:t>
            </a:r>
            <a:r>
              <a:rPr lang="ru-RU" sz="1400" dirty="0">
                <a:solidFill>
                  <a:srgbClr val="000000"/>
                </a:solidFill>
                <a:cs typeface="Arial" panose="020B0604020202020204" pitchFamily="34" charset="0"/>
              </a:rPr>
              <a:t>Уменьшает</a:t>
            </a:r>
            <a:r>
              <a:rPr lang="en-US" sz="1400" dirty="0">
                <a:solidFill>
                  <a:srgbClr val="000000"/>
                </a:solidFill>
                <a:cs typeface="Arial" panose="020B0604020202020204" pitchFamily="34" charset="0"/>
              </a:rPr>
              <a:t> FSA </a:t>
            </a:r>
            <a:r>
              <a:rPr lang="ru-RU" sz="1400" dirty="0">
                <a:solidFill>
                  <a:srgbClr val="000000"/>
                </a:solidFill>
                <a:cs typeface="Arial" panose="020B0604020202020204" pitchFamily="34" charset="0"/>
              </a:rPr>
              <a:t>нагрузку</a:t>
            </a:r>
            <a:r>
              <a:rPr lang="en-US" sz="1400" dirty="0">
                <a:solidFill>
                  <a:srgbClr val="000000"/>
                </a:solidFill>
                <a:cs typeface="Arial" panose="020B0604020202020204" pitchFamily="34" charset="0"/>
              </a:rPr>
              <a:t>, </a:t>
            </a:r>
            <a:r>
              <a:rPr lang="ru-RU" sz="1400" dirty="0">
                <a:solidFill>
                  <a:srgbClr val="000000"/>
                </a:solidFill>
                <a:cs typeface="Arial" panose="020B0604020202020204" pitchFamily="34" charset="0"/>
              </a:rPr>
              <a:t>увеличивает площадь защиты</a:t>
            </a:r>
            <a:r>
              <a:rPr lang="en-US" sz="1400" dirty="0">
                <a:solidFill>
                  <a:srgbClr val="000000"/>
                </a:solidFill>
                <a:cs typeface="Arial" panose="020B0604020202020204" pitchFamily="34" charset="0"/>
              </a:rPr>
              <a:t>)</a:t>
            </a:r>
          </a:p>
        </p:txBody>
      </p:sp>
      <p:sp>
        <p:nvSpPr>
          <p:cNvPr id="35" name="TextBox 34">
            <a:extLst>
              <a:ext uri="{FF2B5EF4-FFF2-40B4-BE49-F238E27FC236}">
                <a16:creationId xmlns:a16="http://schemas.microsoft.com/office/drawing/2014/main" id="{8B30F681-2D53-7C48-AD87-781A86B8F6EA}"/>
              </a:ext>
            </a:extLst>
          </p:cNvPr>
          <p:cNvSpPr txBox="1"/>
          <p:nvPr/>
        </p:nvSpPr>
        <p:spPr>
          <a:xfrm>
            <a:off x="8761163" y="5714817"/>
            <a:ext cx="582486"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FSA</a:t>
            </a:r>
          </a:p>
        </p:txBody>
      </p:sp>
      <p:sp>
        <p:nvSpPr>
          <p:cNvPr id="36" name="TextBox 35">
            <a:extLst>
              <a:ext uri="{FF2B5EF4-FFF2-40B4-BE49-F238E27FC236}">
                <a16:creationId xmlns:a16="http://schemas.microsoft.com/office/drawing/2014/main" id="{AC5FECF8-C9AD-E448-A0EA-7FFC4D0024C4}"/>
              </a:ext>
            </a:extLst>
          </p:cNvPr>
          <p:cNvSpPr txBox="1"/>
          <p:nvPr/>
        </p:nvSpPr>
        <p:spPr>
          <a:xfrm>
            <a:off x="6454476" y="5359412"/>
            <a:ext cx="582486"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FWB</a:t>
            </a:r>
          </a:p>
        </p:txBody>
      </p:sp>
      <p:sp>
        <p:nvSpPr>
          <p:cNvPr id="37" name="TextBox 36">
            <a:extLst>
              <a:ext uri="{FF2B5EF4-FFF2-40B4-BE49-F238E27FC236}">
                <a16:creationId xmlns:a16="http://schemas.microsoft.com/office/drawing/2014/main" id="{F2802561-21AE-0E41-88E4-69235EDAA3A5}"/>
              </a:ext>
            </a:extLst>
          </p:cNvPr>
          <p:cNvSpPr txBox="1"/>
          <p:nvPr/>
        </p:nvSpPr>
        <p:spPr>
          <a:xfrm>
            <a:off x="6467128" y="4585154"/>
            <a:ext cx="582486"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FWB</a:t>
            </a:r>
          </a:p>
        </p:txBody>
      </p:sp>
      <p:sp>
        <p:nvSpPr>
          <p:cNvPr id="38" name="TextBox 37">
            <a:extLst>
              <a:ext uri="{FF2B5EF4-FFF2-40B4-BE49-F238E27FC236}">
                <a16:creationId xmlns:a16="http://schemas.microsoft.com/office/drawing/2014/main" id="{A7835E01-60B1-E84B-B6C3-F7D4B40A8822}"/>
              </a:ext>
            </a:extLst>
          </p:cNvPr>
          <p:cNvSpPr txBox="1"/>
          <p:nvPr/>
        </p:nvSpPr>
        <p:spPr>
          <a:xfrm>
            <a:off x="9318576" y="4489308"/>
            <a:ext cx="2568624" cy="286232"/>
          </a:xfrm>
          <a:prstGeom prst="rect">
            <a:avLst/>
          </a:prstGeom>
          <a:noFill/>
        </p:spPr>
        <p:txBody>
          <a:bodyPr wrap="square" rtlCol="0">
            <a:spAutoFit/>
          </a:bodyPr>
          <a:lstStyle/>
          <a:p>
            <a:pPr algn="l" defTabSz="457189">
              <a:lnSpc>
                <a:spcPct val="90000"/>
              </a:lnSpc>
              <a:spcBef>
                <a:spcPts val="300"/>
              </a:spcBef>
            </a:pPr>
            <a:r>
              <a:rPr lang="en-US" sz="1400" dirty="0">
                <a:solidFill>
                  <a:srgbClr val="000000"/>
                </a:solidFill>
                <a:cs typeface="Arial" panose="020B0604020202020204" pitchFamily="34" charset="0"/>
              </a:rPr>
              <a:t>FAI (ICAP server)</a:t>
            </a:r>
          </a:p>
        </p:txBody>
      </p:sp>
    </p:spTree>
    <p:extLst>
      <p:ext uri="{BB962C8B-B14F-4D97-AF65-F5344CB8AC3E}">
        <p14:creationId xmlns:p14="http://schemas.microsoft.com/office/powerpoint/2010/main" val="12570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60187885-62A4-0A4F-BCFD-1EE38AD210C1}"/>
              </a:ext>
            </a:extLst>
          </p:cNvPr>
          <p:cNvCxnSpPr>
            <a:cxnSpLocks/>
          </p:cNvCxnSpPr>
          <p:nvPr/>
        </p:nvCxnSpPr>
        <p:spPr>
          <a:xfrm>
            <a:off x="8249847" y="3637681"/>
            <a:ext cx="494976" cy="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83" name="Picture 82">
            <a:extLst>
              <a:ext uri="{FF2B5EF4-FFF2-40B4-BE49-F238E27FC236}">
                <a16:creationId xmlns:a16="http://schemas.microsoft.com/office/drawing/2014/main" id="{538E167E-3BE8-3C43-9020-0FA405335913}"/>
              </a:ext>
            </a:extLst>
          </p:cNvPr>
          <p:cNvPicPr>
            <a:picLocks noChangeAspect="1"/>
          </p:cNvPicPr>
          <p:nvPr/>
        </p:nvPicPr>
        <p:blipFill>
          <a:blip r:embed="rId3"/>
          <a:stretch>
            <a:fillRect/>
          </a:stretch>
        </p:blipFill>
        <p:spPr>
          <a:xfrm>
            <a:off x="1824833" y="2895997"/>
            <a:ext cx="722405" cy="693508"/>
          </a:xfrm>
          <a:prstGeom prst="rect">
            <a:avLst/>
          </a:prstGeom>
        </p:spPr>
      </p:pic>
      <p:cxnSp>
        <p:nvCxnSpPr>
          <p:cNvPr id="48" name="Straight Connector 47">
            <a:extLst>
              <a:ext uri="{FF2B5EF4-FFF2-40B4-BE49-F238E27FC236}">
                <a16:creationId xmlns:a16="http://schemas.microsoft.com/office/drawing/2014/main" id="{CD08C271-4A0B-3848-A5CA-30D278EC980E}"/>
              </a:ext>
            </a:extLst>
          </p:cNvPr>
          <p:cNvCxnSpPr>
            <a:cxnSpLocks/>
          </p:cNvCxnSpPr>
          <p:nvPr/>
        </p:nvCxnSpPr>
        <p:spPr>
          <a:xfrm flipV="1">
            <a:off x="1705787" y="5548592"/>
            <a:ext cx="4357906" cy="1031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CB4F2A51-EADF-2846-976B-F539E06C857C}"/>
              </a:ext>
            </a:extLst>
          </p:cNvPr>
          <p:cNvCxnSpPr>
            <a:cxnSpLocks/>
          </p:cNvCxnSpPr>
          <p:nvPr/>
        </p:nvCxnSpPr>
        <p:spPr>
          <a:xfrm flipV="1">
            <a:off x="8072819" y="2165025"/>
            <a:ext cx="3014" cy="1604497"/>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0610D40-CC98-864C-A4EB-E2CE375BBF04}"/>
              </a:ext>
            </a:extLst>
          </p:cNvPr>
          <p:cNvCxnSpPr>
            <a:cxnSpLocks/>
          </p:cNvCxnSpPr>
          <p:nvPr/>
        </p:nvCxnSpPr>
        <p:spPr>
          <a:xfrm>
            <a:off x="2178152" y="3641269"/>
            <a:ext cx="5523442" cy="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5F7EAAB2-6C5B-7040-BB78-56B84E588F57}"/>
              </a:ext>
            </a:extLst>
          </p:cNvPr>
          <p:cNvCxnSpPr>
            <a:cxnSpLocks/>
          </p:cNvCxnSpPr>
          <p:nvPr/>
        </p:nvCxnSpPr>
        <p:spPr>
          <a:xfrm flipV="1">
            <a:off x="6288095" y="1393388"/>
            <a:ext cx="19359" cy="4031518"/>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D04DD68-6674-DC4B-A185-AF97A45195F9}"/>
              </a:ext>
            </a:extLst>
          </p:cNvPr>
          <p:cNvCxnSpPr>
            <a:cxnSpLocks/>
            <a:endCxn id="72" idx="1"/>
          </p:cNvCxnSpPr>
          <p:nvPr/>
        </p:nvCxnSpPr>
        <p:spPr>
          <a:xfrm flipV="1">
            <a:off x="6392600" y="5572899"/>
            <a:ext cx="3943473" cy="7846"/>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70034707-7B83-6C43-8F6F-05F6BFFDCB2D}"/>
              </a:ext>
            </a:extLst>
          </p:cNvPr>
          <p:cNvPicPr>
            <a:picLocks noChangeAspect="1"/>
          </p:cNvPicPr>
          <p:nvPr/>
        </p:nvPicPr>
        <p:blipFill>
          <a:blip r:embed="rId4"/>
          <a:stretch>
            <a:fillRect/>
          </a:stretch>
        </p:blipFill>
        <p:spPr>
          <a:xfrm>
            <a:off x="8454273" y="1240349"/>
            <a:ext cx="581103" cy="611688"/>
          </a:xfrm>
          <a:prstGeom prst="rect">
            <a:avLst/>
          </a:prstGeom>
        </p:spPr>
      </p:pic>
      <p:pic>
        <p:nvPicPr>
          <p:cNvPr id="15" name="Picture 14">
            <a:extLst>
              <a:ext uri="{FF2B5EF4-FFF2-40B4-BE49-F238E27FC236}">
                <a16:creationId xmlns:a16="http://schemas.microsoft.com/office/drawing/2014/main" id="{F49F43C8-8076-CB44-AB74-5F05C1939336}"/>
              </a:ext>
            </a:extLst>
          </p:cNvPr>
          <p:cNvPicPr>
            <a:picLocks noChangeAspect="1"/>
          </p:cNvPicPr>
          <p:nvPr/>
        </p:nvPicPr>
        <p:blipFill>
          <a:blip r:embed="rId5"/>
          <a:stretch>
            <a:fillRect/>
          </a:stretch>
        </p:blipFill>
        <p:spPr>
          <a:xfrm>
            <a:off x="5648715" y="630542"/>
            <a:ext cx="1141414" cy="861884"/>
          </a:xfrm>
          <a:prstGeom prst="rect">
            <a:avLst/>
          </a:prstGeom>
        </p:spPr>
      </p:pic>
      <p:pic>
        <p:nvPicPr>
          <p:cNvPr id="19" name="Picture 18">
            <a:extLst>
              <a:ext uri="{FF2B5EF4-FFF2-40B4-BE49-F238E27FC236}">
                <a16:creationId xmlns:a16="http://schemas.microsoft.com/office/drawing/2014/main" id="{E9FBECCB-1863-0847-A742-A4A565815DF5}"/>
              </a:ext>
            </a:extLst>
          </p:cNvPr>
          <p:cNvPicPr>
            <a:picLocks noChangeAspect="1"/>
          </p:cNvPicPr>
          <p:nvPr/>
        </p:nvPicPr>
        <p:blipFill>
          <a:blip r:embed="rId6"/>
          <a:stretch>
            <a:fillRect/>
          </a:stretch>
        </p:blipFill>
        <p:spPr>
          <a:xfrm>
            <a:off x="5984670" y="5164615"/>
            <a:ext cx="670951" cy="644113"/>
          </a:xfrm>
          <a:prstGeom prst="rect">
            <a:avLst/>
          </a:prstGeom>
        </p:spPr>
      </p:pic>
      <p:pic>
        <p:nvPicPr>
          <p:cNvPr id="23" name="Picture 22">
            <a:extLst>
              <a:ext uri="{FF2B5EF4-FFF2-40B4-BE49-F238E27FC236}">
                <a16:creationId xmlns:a16="http://schemas.microsoft.com/office/drawing/2014/main" id="{91DC02DA-DC21-2041-BC54-F1584FE8C46F}"/>
              </a:ext>
            </a:extLst>
          </p:cNvPr>
          <p:cNvPicPr>
            <a:picLocks noChangeAspect="1"/>
          </p:cNvPicPr>
          <p:nvPr/>
        </p:nvPicPr>
        <p:blipFill>
          <a:blip r:embed="rId7"/>
          <a:stretch>
            <a:fillRect/>
          </a:stretch>
        </p:blipFill>
        <p:spPr>
          <a:xfrm>
            <a:off x="5143876" y="3710262"/>
            <a:ext cx="853831" cy="584200"/>
          </a:xfrm>
          <a:prstGeom prst="rect">
            <a:avLst/>
          </a:prstGeom>
        </p:spPr>
      </p:pic>
      <p:pic>
        <p:nvPicPr>
          <p:cNvPr id="27" name="Picture 26">
            <a:extLst>
              <a:ext uri="{FF2B5EF4-FFF2-40B4-BE49-F238E27FC236}">
                <a16:creationId xmlns:a16="http://schemas.microsoft.com/office/drawing/2014/main" id="{380083EA-1E63-0C43-A0B5-8976781692C3}"/>
              </a:ext>
            </a:extLst>
          </p:cNvPr>
          <p:cNvPicPr>
            <a:picLocks noChangeAspect="1"/>
          </p:cNvPicPr>
          <p:nvPr/>
        </p:nvPicPr>
        <p:blipFill>
          <a:blip r:embed="rId8"/>
          <a:stretch>
            <a:fillRect/>
          </a:stretch>
        </p:blipFill>
        <p:spPr>
          <a:xfrm rot="1182450">
            <a:off x="9425380" y="2332224"/>
            <a:ext cx="1039814" cy="277284"/>
          </a:xfrm>
          <a:prstGeom prst="rect">
            <a:avLst/>
          </a:prstGeom>
        </p:spPr>
      </p:pic>
      <p:pic>
        <p:nvPicPr>
          <p:cNvPr id="29" name="Picture 28">
            <a:extLst>
              <a:ext uri="{FF2B5EF4-FFF2-40B4-BE49-F238E27FC236}">
                <a16:creationId xmlns:a16="http://schemas.microsoft.com/office/drawing/2014/main" id="{D1BE826B-EE56-B844-BA47-F3D4092C57C7}"/>
              </a:ext>
            </a:extLst>
          </p:cNvPr>
          <p:cNvPicPr>
            <a:picLocks noChangeAspect="1"/>
          </p:cNvPicPr>
          <p:nvPr/>
        </p:nvPicPr>
        <p:blipFill>
          <a:blip r:embed="rId9"/>
          <a:stretch>
            <a:fillRect/>
          </a:stretch>
        </p:blipFill>
        <p:spPr>
          <a:xfrm>
            <a:off x="7844615" y="5055937"/>
            <a:ext cx="747136" cy="907237"/>
          </a:xfrm>
          <a:prstGeom prst="rect">
            <a:avLst/>
          </a:prstGeom>
        </p:spPr>
      </p:pic>
      <p:pic>
        <p:nvPicPr>
          <p:cNvPr id="30" name="Picture 29">
            <a:extLst>
              <a:ext uri="{FF2B5EF4-FFF2-40B4-BE49-F238E27FC236}">
                <a16:creationId xmlns:a16="http://schemas.microsoft.com/office/drawing/2014/main" id="{ED41E07B-9605-5745-AC0E-75FCECD1ECDD}"/>
              </a:ext>
            </a:extLst>
          </p:cNvPr>
          <p:cNvPicPr>
            <a:picLocks noChangeAspect="1"/>
          </p:cNvPicPr>
          <p:nvPr/>
        </p:nvPicPr>
        <p:blipFill>
          <a:blip r:embed="rId10"/>
          <a:stretch>
            <a:fillRect/>
          </a:stretch>
        </p:blipFill>
        <p:spPr>
          <a:xfrm>
            <a:off x="10414712" y="1422670"/>
            <a:ext cx="747137" cy="530226"/>
          </a:xfrm>
          <a:prstGeom prst="rect">
            <a:avLst/>
          </a:prstGeom>
        </p:spPr>
      </p:pic>
      <p:pic>
        <p:nvPicPr>
          <p:cNvPr id="31" name="Picture 30">
            <a:extLst>
              <a:ext uri="{FF2B5EF4-FFF2-40B4-BE49-F238E27FC236}">
                <a16:creationId xmlns:a16="http://schemas.microsoft.com/office/drawing/2014/main" id="{8536C987-976E-1C4C-9134-54E27F01DBF3}"/>
              </a:ext>
            </a:extLst>
          </p:cNvPr>
          <p:cNvPicPr>
            <a:picLocks noChangeAspect="1"/>
          </p:cNvPicPr>
          <p:nvPr/>
        </p:nvPicPr>
        <p:blipFill>
          <a:blip r:embed="rId10"/>
          <a:stretch>
            <a:fillRect/>
          </a:stretch>
        </p:blipFill>
        <p:spPr>
          <a:xfrm>
            <a:off x="10414713" y="2448066"/>
            <a:ext cx="747137" cy="530226"/>
          </a:xfrm>
          <a:prstGeom prst="rect">
            <a:avLst/>
          </a:prstGeom>
        </p:spPr>
      </p:pic>
      <p:grpSp>
        <p:nvGrpSpPr>
          <p:cNvPr id="38" name="Group 37">
            <a:extLst>
              <a:ext uri="{FF2B5EF4-FFF2-40B4-BE49-F238E27FC236}">
                <a16:creationId xmlns:a16="http://schemas.microsoft.com/office/drawing/2014/main" id="{CF96ED2E-3BB6-9B4B-A1C7-CD0C02B74CB6}"/>
              </a:ext>
            </a:extLst>
          </p:cNvPr>
          <p:cNvGrpSpPr/>
          <p:nvPr/>
        </p:nvGrpSpPr>
        <p:grpSpPr>
          <a:xfrm>
            <a:off x="5719942" y="3169012"/>
            <a:ext cx="1107944" cy="1063626"/>
            <a:chOff x="4950031" y="2941988"/>
            <a:chExt cx="1107944" cy="1063626"/>
          </a:xfrm>
        </p:grpSpPr>
        <p:grpSp>
          <p:nvGrpSpPr>
            <p:cNvPr id="37" name="Group 36">
              <a:extLst>
                <a:ext uri="{FF2B5EF4-FFF2-40B4-BE49-F238E27FC236}">
                  <a16:creationId xmlns:a16="http://schemas.microsoft.com/office/drawing/2014/main" id="{7745A09F-B5F9-0F42-9E27-20FB839F08D2}"/>
                </a:ext>
              </a:extLst>
            </p:cNvPr>
            <p:cNvGrpSpPr/>
            <p:nvPr/>
          </p:nvGrpSpPr>
          <p:grpSpPr>
            <a:xfrm>
              <a:off x="4950031" y="2941988"/>
              <a:ext cx="1107944" cy="1063626"/>
              <a:chOff x="4950031" y="2941988"/>
              <a:chExt cx="1107944" cy="1063626"/>
            </a:xfrm>
          </p:grpSpPr>
          <p:pic>
            <p:nvPicPr>
              <p:cNvPr id="34" name="Picture 33">
                <a:extLst>
                  <a:ext uri="{FF2B5EF4-FFF2-40B4-BE49-F238E27FC236}">
                    <a16:creationId xmlns:a16="http://schemas.microsoft.com/office/drawing/2014/main" id="{6A23F7D8-7CC5-3943-A436-A1E1A9CA0063}"/>
                  </a:ext>
                </a:extLst>
              </p:cNvPr>
              <p:cNvPicPr>
                <a:picLocks noChangeAspect="1"/>
              </p:cNvPicPr>
              <p:nvPr/>
            </p:nvPicPr>
            <p:blipFill>
              <a:blip r:embed="rId3"/>
              <a:stretch>
                <a:fillRect/>
              </a:stretch>
            </p:blipFill>
            <p:spPr>
              <a:xfrm>
                <a:off x="4950031" y="2941988"/>
                <a:ext cx="1107944" cy="1063626"/>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429AC155-FA67-1E42-BF6F-F0FB3110588C}"/>
                  </a:ext>
                </a:extLst>
              </p:cNvPr>
              <p:cNvPicPr>
                <a:picLocks noChangeAspect="1"/>
              </p:cNvPicPr>
              <p:nvPr/>
            </p:nvPicPr>
            <p:blipFill>
              <a:blip r:embed="rId11"/>
              <a:stretch>
                <a:fillRect/>
              </a:stretch>
            </p:blipFill>
            <p:spPr>
              <a:xfrm>
                <a:off x="5110306" y="3101723"/>
                <a:ext cx="680702" cy="617868"/>
              </a:xfrm>
              <a:prstGeom prst="rect">
                <a:avLst/>
              </a:prstGeom>
            </p:spPr>
          </p:pic>
        </p:grpSp>
        <p:pic>
          <p:nvPicPr>
            <p:cNvPr id="7" name="Picture 6">
              <a:extLst>
                <a:ext uri="{FF2B5EF4-FFF2-40B4-BE49-F238E27FC236}">
                  <a16:creationId xmlns:a16="http://schemas.microsoft.com/office/drawing/2014/main" id="{C1278139-F76D-0045-B6C1-495715387D2C}"/>
                </a:ext>
              </a:extLst>
            </p:cNvPr>
            <p:cNvPicPr>
              <a:picLocks noChangeAspect="1"/>
            </p:cNvPicPr>
            <p:nvPr/>
          </p:nvPicPr>
          <p:blipFill>
            <a:blip r:embed="rId12"/>
            <a:stretch>
              <a:fillRect/>
            </a:stretch>
          </p:blipFill>
          <p:spPr>
            <a:xfrm>
              <a:off x="5042948" y="3022876"/>
              <a:ext cx="829326" cy="872974"/>
            </a:xfrm>
            <a:prstGeom prst="rect">
              <a:avLst/>
            </a:prstGeom>
          </p:spPr>
        </p:pic>
      </p:grpSp>
      <p:pic>
        <p:nvPicPr>
          <p:cNvPr id="13" name="Picture 12">
            <a:extLst>
              <a:ext uri="{FF2B5EF4-FFF2-40B4-BE49-F238E27FC236}">
                <a16:creationId xmlns:a16="http://schemas.microsoft.com/office/drawing/2014/main" id="{98D52A4F-2B34-3A42-8C8F-A422F90A1CA5}"/>
              </a:ext>
            </a:extLst>
          </p:cNvPr>
          <p:cNvPicPr>
            <a:picLocks noChangeAspect="1"/>
          </p:cNvPicPr>
          <p:nvPr/>
        </p:nvPicPr>
        <p:blipFill>
          <a:blip r:embed="rId13"/>
          <a:stretch>
            <a:fillRect/>
          </a:stretch>
        </p:blipFill>
        <p:spPr>
          <a:xfrm>
            <a:off x="4990893" y="595582"/>
            <a:ext cx="827088" cy="827088"/>
          </a:xfrm>
          <a:prstGeom prst="rect">
            <a:avLst/>
          </a:prstGeom>
        </p:spPr>
      </p:pic>
      <p:pic>
        <p:nvPicPr>
          <p:cNvPr id="39" name="Picture 38">
            <a:extLst>
              <a:ext uri="{FF2B5EF4-FFF2-40B4-BE49-F238E27FC236}">
                <a16:creationId xmlns:a16="http://schemas.microsoft.com/office/drawing/2014/main" id="{8CF8ED55-5E01-0745-BDDB-0510C0CA5F77}"/>
              </a:ext>
            </a:extLst>
          </p:cNvPr>
          <p:cNvPicPr>
            <a:picLocks noChangeAspect="1"/>
          </p:cNvPicPr>
          <p:nvPr/>
        </p:nvPicPr>
        <p:blipFill>
          <a:blip r:embed="rId8"/>
          <a:stretch>
            <a:fillRect/>
          </a:stretch>
        </p:blipFill>
        <p:spPr>
          <a:xfrm rot="20203172">
            <a:off x="9380524" y="1764459"/>
            <a:ext cx="1039814" cy="277284"/>
          </a:xfrm>
          <a:prstGeom prst="rect">
            <a:avLst/>
          </a:prstGeom>
        </p:spPr>
      </p:pic>
      <p:pic>
        <p:nvPicPr>
          <p:cNvPr id="43" name="Picture 42">
            <a:extLst>
              <a:ext uri="{FF2B5EF4-FFF2-40B4-BE49-F238E27FC236}">
                <a16:creationId xmlns:a16="http://schemas.microsoft.com/office/drawing/2014/main" id="{32E716C6-3785-6940-A9AC-450E96DE3FB4}"/>
              </a:ext>
            </a:extLst>
          </p:cNvPr>
          <p:cNvPicPr>
            <a:picLocks noChangeAspect="1"/>
          </p:cNvPicPr>
          <p:nvPr/>
        </p:nvPicPr>
        <p:blipFill>
          <a:blip r:embed="rId3"/>
          <a:stretch>
            <a:fillRect/>
          </a:stretch>
        </p:blipFill>
        <p:spPr>
          <a:xfrm>
            <a:off x="1587976" y="3138743"/>
            <a:ext cx="722405" cy="693508"/>
          </a:xfrm>
          <a:prstGeom prst="rect">
            <a:avLst/>
          </a:prstGeom>
        </p:spPr>
      </p:pic>
      <p:pic>
        <p:nvPicPr>
          <p:cNvPr id="56" name="Picture 55">
            <a:extLst>
              <a:ext uri="{FF2B5EF4-FFF2-40B4-BE49-F238E27FC236}">
                <a16:creationId xmlns:a16="http://schemas.microsoft.com/office/drawing/2014/main" id="{BBC3BDC8-4925-BA47-BEDF-C5BB1863F5C2}"/>
              </a:ext>
            </a:extLst>
          </p:cNvPr>
          <p:cNvPicPr>
            <a:picLocks noChangeAspect="1"/>
          </p:cNvPicPr>
          <p:nvPr/>
        </p:nvPicPr>
        <p:blipFill>
          <a:blip r:embed="rId14"/>
          <a:stretch>
            <a:fillRect/>
          </a:stretch>
        </p:blipFill>
        <p:spPr>
          <a:xfrm>
            <a:off x="7709644" y="5695910"/>
            <a:ext cx="375828" cy="375828"/>
          </a:xfrm>
          <a:prstGeom prst="rect">
            <a:avLst/>
          </a:prstGeom>
        </p:spPr>
      </p:pic>
      <p:pic>
        <p:nvPicPr>
          <p:cNvPr id="63" name="Picture 62">
            <a:extLst>
              <a:ext uri="{FF2B5EF4-FFF2-40B4-BE49-F238E27FC236}">
                <a16:creationId xmlns:a16="http://schemas.microsoft.com/office/drawing/2014/main" id="{3B2473E1-521D-7C48-8066-7DC58F3B3B05}"/>
              </a:ext>
            </a:extLst>
          </p:cNvPr>
          <p:cNvPicPr>
            <a:picLocks noChangeAspect="1"/>
          </p:cNvPicPr>
          <p:nvPr/>
        </p:nvPicPr>
        <p:blipFill>
          <a:blip r:embed="rId6"/>
          <a:stretch>
            <a:fillRect/>
          </a:stretch>
        </p:blipFill>
        <p:spPr>
          <a:xfrm>
            <a:off x="7701594" y="3379252"/>
            <a:ext cx="623924" cy="598967"/>
          </a:xfrm>
          <a:prstGeom prst="rect">
            <a:avLst/>
          </a:prstGeom>
        </p:spPr>
      </p:pic>
      <p:cxnSp>
        <p:nvCxnSpPr>
          <p:cNvPr id="67" name="Straight Connector 66">
            <a:extLst>
              <a:ext uri="{FF2B5EF4-FFF2-40B4-BE49-F238E27FC236}">
                <a16:creationId xmlns:a16="http://schemas.microsoft.com/office/drawing/2014/main" id="{731D63B8-B586-1441-B10F-F912272D5065}"/>
              </a:ext>
            </a:extLst>
          </p:cNvPr>
          <p:cNvCxnSpPr>
            <a:cxnSpLocks/>
          </p:cNvCxnSpPr>
          <p:nvPr/>
        </p:nvCxnSpPr>
        <p:spPr>
          <a:xfrm>
            <a:off x="8062528" y="2165023"/>
            <a:ext cx="931964" cy="0"/>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7C28F0B0-D93C-D94E-901A-2ED830B91A95}"/>
              </a:ext>
            </a:extLst>
          </p:cNvPr>
          <p:cNvPicPr>
            <a:picLocks noChangeAspect="1"/>
          </p:cNvPicPr>
          <p:nvPr/>
        </p:nvPicPr>
        <p:blipFill>
          <a:blip r:embed="rId10"/>
          <a:stretch>
            <a:fillRect/>
          </a:stretch>
        </p:blipFill>
        <p:spPr>
          <a:xfrm>
            <a:off x="8787968" y="1963440"/>
            <a:ext cx="747137" cy="530226"/>
          </a:xfrm>
          <a:prstGeom prst="rect">
            <a:avLst/>
          </a:prstGeom>
        </p:spPr>
      </p:pic>
      <p:pic>
        <p:nvPicPr>
          <p:cNvPr id="72" name="Picture 71">
            <a:extLst>
              <a:ext uri="{FF2B5EF4-FFF2-40B4-BE49-F238E27FC236}">
                <a16:creationId xmlns:a16="http://schemas.microsoft.com/office/drawing/2014/main" id="{D406A69D-A0E2-0F4B-96D6-3FC8F2AE05D7}"/>
              </a:ext>
            </a:extLst>
          </p:cNvPr>
          <p:cNvPicPr>
            <a:picLocks noChangeAspect="1"/>
          </p:cNvPicPr>
          <p:nvPr/>
        </p:nvPicPr>
        <p:blipFill>
          <a:blip r:embed="rId9"/>
          <a:stretch>
            <a:fillRect/>
          </a:stretch>
        </p:blipFill>
        <p:spPr>
          <a:xfrm>
            <a:off x="10336072" y="5119281"/>
            <a:ext cx="747136" cy="907237"/>
          </a:xfrm>
          <a:prstGeom prst="rect">
            <a:avLst/>
          </a:prstGeom>
        </p:spPr>
      </p:pic>
      <p:sp>
        <p:nvSpPr>
          <p:cNvPr id="73" name="TextBox 72">
            <a:extLst>
              <a:ext uri="{FF2B5EF4-FFF2-40B4-BE49-F238E27FC236}">
                <a16:creationId xmlns:a16="http://schemas.microsoft.com/office/drawing/2014/main" id="{410D1E39-B4FD-374F-B382-E7F7147D4423}"/>
              </a:ext>
            </a:extLst>
          </p:cNvPr>
          <p:cNvSpPr txBox="1"/>
          <p:nvPr/>
        </p:nvSpPr>
        <p:spPr>
          <a:xfrm>
            <a:off x="3427037" y="799874"/>
            <a:ext cx="1924664" cy="523220"/>
          </a:xfrm>
          <a:prstGeom prst="rect">
            <a:avLst/>
          </a:prstGeom>
          <a:noFill/>
        </p:spPr>
        <p:txBody>
          <a:bodyPr wrap="square" rtlCol="0">
            <a:spAutoFit/>
          </a:bodyPr>
          <a:lstStyle/>
          <a:p>
            <a:r>
              <a:rPr lang="en-US" sz="1400" dirty="0">
                <a:latin typeface="Bradley Hand" pitchFamily="2" charset="77"/>
              </a:rPr>
              <a:t>FortiGuard Neural Network Updates</a:t>
            </a:r>
          </a:p>
        </p:txBody>
      </p:sp>
      <p:sp>
        <p:nvSpPr>
          <p:cNvPr id="74" name="TextBox 73">
            <a:extLst>
              <a:ext uri="{FF2B5EF4-FFF2-40B4-BE49-F238E27FC236}">
                <a16:creationId xmlns:a16="http://schemas.microsoft.com/office/drawing/2014/main" id="{95053FD1-0C9D-9E49-9991-90F58161EFDD}"/>
              </a:ext>
            </a:extLst>
          </p:cNvPr>
          <p:cNvSpPr txBox="1"/>
          <p:nvPr/>
        </p:nvSpPr>
        <p:spPr>
          <a:xfrm>
            <a:off x="6703801" y="3712701"/>
            <a:ext cx="1924664" cy="723275"/>
          </a:xfrm>
          <a:prstGeom prst="rect">
            <a:avLst/>
          </a:prstGeom>
          <a:noFill/>
        </p:spPr>
        <p:txBody>
          <a:bodyPr wrap="square" rtlCol="0">
            <a:spAutoFit/>
          </a:bodyPr>
          <a:lstStyle/>
          <a:p>
            <a:r>
              <a:rPr lang="en-US" sz="1600" dirty="0" err="1">
                <a:latin typeface="Bradley Hand" pitchFamily="2" charset="77"/>
              </a:rPr>
              <a:t>FortiAI</a:t>
            </a:r>
            <a:endParaRPr lang="en-US" sz="1400" dirty="0">
              <a:latin typeface="Bradley Hand" pitchFamily="2" charset="77"/>
            </a:endParaRPr>
          </a:p>
          <a:p>
            <a:r>
              <a:rPr lang="en-US" sz="1100" dirty="0">
                <a:latin typeface="Bradley Hand" pitchFamily="2" charset="77"/>
              </a:rPr>
              <a:t>(</a:t>
            </a:r>
            <a:r>
              <a:rPr lang="en-US" sz="1100" b="1" dirty="0">
                <a:latin typeface="Bradley Hand" pitchFamily="2" charset="77"/>
              </a:rPr>
              <a:t>ICAP</a:t>
            </a:r>
            <a:r>
              <a:rPr lang="en-US" sz="1100" dirty="0">
                <a:latin typeface="Bradley Hand" pitchFamily="2" charset="77"/>
              </a:rPr>
              <a:t> Server)</a:t>
            </a:r>
          </a:p>
          <a:p>
            <a:r>
              <a:rPr lang="en-US" sz="1400" dirty="0">
                <a:latin typeface="Bradley Hand" pitchFamily="2" charset="77"/>
              </a:rPr>
              <a:t> </a:t>
            </a:r>
          </a:p>
        </p:txBody>
      </p:sp>
      <p:sp>
        <p:nvSpPr>
          <p:cNvPr id="75" name="TextBox 74">
            <a:extLst>
              <a:ext uri="{FF2B5EF4-FFF2-40B4-BE49-F238E27FC236}">
                <a16:creationId xmlns:a16="http://schemas.microsoft.com/office/drawing/2014/main" id="{3C5C5D71-E9E4-8F4B-8930-055D4AA2382F}"/>
              </a:ext>
            </a:extLst>
          </p:cNvPr>
          <p:cNvSpPr txBox="1"/>
          <p:nvPr/>
        </p:nvSpPr>
        <p:spPr>
          <a:xfrm>
            <a:off x="3972640" y="3825389"/>
            <a:ext cx="2226332" cy="307777"/>
          </a:xfrm>
          <a:prstGeom prst="rect">
            <a:avLst/>
          </a:prstGeom>
          <a:noFill/>
        </p:spPr>
        <p:txBody>
          <a:bodyPr wrap="square" rtlCol="0">
            <a:spAutoFit/>
          </a:bodyPr>
          <a:lstStyle/>
          <a:p>
            <a:r>
              <a:rPr lang="en-US" sz="1400" dirty="0">
                <a:latin typeface="Bradley Hand" pitchFamily="2" charset="77"/>
              </a:rPr>
              <a:t>Malicious File</a:t>
            </a:r>
          </a:p>
        </p:txBody>
      </p:sp>
      <p:sp>
        <p:nvSpPr>
          <p:cNvPr id="76" name="TextBox 75">
            <a:extLst>
              <a:ext uri="{FF2B5EF4-FFF2-40B4-BE49-F238E27FC236}">
                <a16:creationId xmlns:a16="http://schemas.microsoft.com/office/drawing/2014/main" id="{67CD41DA-12B2-8D4F-ADC4-1FF524F81343}"/>
              </a:ext>
            </a:extLst>
          </p:cNvPr>
          <p:cNvSpPr txBox="1"/>
          <p:nvPr/>
        </p:nvSpPr>
        <p:spPr>
          <a:xfrm>
            <a:off x="9044763" y="1119898"/>
            <a:ext cx="1139892" cy="738664"/>
          </a:xfrm>
          <a:prstGeom prst="rect">
            <a:avLst/>
          </a:prstGeom>
          <a:noFill/>
        </p:spPr>
        <p:txBody>
          <a:bodyPr wrap="square" rtlCol="0">
            <a:spAutoFit/>
          </a:bodyPr>
          <a:lstStyle/>
          <a:p>
            <a:r>
              <a:rPr lang="en-US" sz="1400" dirty="0">
                <a:latin typeface="Bradley Hand" pitchFamily="2" charset="77"/>
              </a:rPr>
              <a:t>Virtual Security </a:t>
            </a:r>
            <a:r>
              <a:rPr lang="en-US" sz="1400" dirty="0" err="1">
                <a:latin typeface="Bradley Hand" pitchFamily="2" charset="77"/>
              </a:rPr>
              <a:t>Analyst</a:t>
            </a:r>
            <a:r>
              <a:rPr lang="en-US" sz="1400" baseline="30000" dirty="0" err="1">
                <a:latin typeface="Bradley Hand" pitchFamily="2" charset="77"/>
              </a:rPr>
              <a:t>TM</a:t>
            </a:r>
            <a:r>
              <a:rPr lang="en-US" sz="1400" baseline="30000" dirty="0">
                <a:latin typeface="Bradley Hand" pitchFamily="2" charset="77"/>
              </a:rPr>
              <a:t> </a:t>
            </a:r>
          </a:p>
        </p:txBody>
      </p:sp>
      <p:sp>
        <p:nvSpPr>
          <p:cNvPr id="77" name="TextBox 76">
            <a:extLst>
              <a:ext uri="{FF2B5EF4-FFF2-40B4-BE49-F238E27FC236}">
                <a16:creationId xmlns:a16="http://schemas.microsoft.com/office/drawing/2014/main" id="{1C348740-BEA8-A649-B373-7E8700A25163}"/>
              </a:ext>
            </a:extLst>
          </p:cNvPr>
          <p:cNvSpPr txBox="1"/>
          <p:nvPr/>
        </p:nvSpPr>
        <p:spPr>
          <a:xfrm>
            <a:off x="8787853" y="2542400"/>
            <a:ext cx="1139892" cy="523220"/>
          </a:xfrm>
          <a:prstGeom prst="rect">
            <a:avLst/>
          </a:prstGeom>
          <a:noFill/>
        </p:spPr>
        <p:txBody>
          <a:bodyPr wrap="square" rtlCol="0">
            <a:spAutoFit/>
          </a:bodyPr>
          <a:lstStyle/>
          <a:p>
            <a:r>
              <a:rPr lang="en-US" sz="1400" dirty="0">
                <a:latin typeface="Bradley Hand" pitchFamily="2" charset="77"/>
              </a:rPr>
              <a:t>Infected Source</a:t>
            </a:r>
            <a:endParaRPr lang="en-US" sz="1400" baseline="30000" dirty="0">
              <a:latin typeface="Bradley Hand" pitchFamily="2" charset="77"/>
            </a:endParaRPr>
          </a:p>
        </p:txBody>
      </p:sp>
      <p:sp>
        <p:nvSpPr>
          <p:cNvPr id="78" name="TextBox 77">
            <a:extLst>
              <a:ext uri="{FF2B5EF4-FFF2-40B4-BE49-F238E27FC236}">
                <a16:creationId xmlns:a16="http://schemas.microsoft.com/office/drawing/2014/main" id="{823A9EB3-F1E9-D04C-9EE1-4AEA68F5EAD1}"/>
              </a:ext>
            </a:extLst>
          </p:cNvPr>
          <p:cNvSpPr txBox="1"/>
          <p:nvPr/>
        </p:nvSpPr>
        <p:spPr>
          <a:xfrm>
            <a:off x="10481494" y="3032509"/>
            <a:ext cx="1393098" cy="738664"/>
          </a:xfrm>
          <a:prstGeom prst="rect">
            <a:avLst/>
          </a:prstGeom>
          <a:noFill/>
        </p:spPr>
        <p:txBody>
          <a:bodyPr wrap="square" rtlCol="0">
            <a:spAutoFit/>
          </a:bodyPr>
          <a:lstStyle/>
          <a:p>
            <a:r>
              <a:rPr lang="en-US" sz="1400" dirty="0">
                <a:latin typeface="Bradley Hand" pitchFamily="2" charset="77"/>
              </a:rPr>
              <a:t>Worms / </a:t>
            </a:r>
            <a:r>
              <a:rPr lang="en-US" sz="1400" b="1" dirty="0">
                <a:latin typeface="Bradley Hand" pitchFamily="2" charset="77"/>
              </a:rPr>
              <a:t>Lateral Movement</a:t>
            </a:r>
          </a:p>
        </p:txBody>
      </p:sp>
      <p:sp>
        <p:nvSpPr>
          <p:cNvPr id="79" name="TextBox 78">
            <a:extLst>
              <a:ext uri="{FF2B5EF4-FFF2-40B4-BE49-F238E27FC236}">
                <a16:creationId xmlns:a16="http://schemas.microsoft.com/office/drawing/2014/main" id="{44DE8E73-9834-1C47-8579-C18F4580B5FE}"/>
              </a:ext>
            </a:extLst>
          </p:cNvPr>
          <p:cNvSpPr txBox="1"/>
          <p:nvPr/>
        </p:nvSpPr>
        <p:spPr>
          <a:xfrm>
            <a:off x="8837322" y="4104231"/>
            <a:ext cx="1139892" cy="523220"/>
          </a:xfrm>
          <a:prstGeom prst="rect">
            <a:avLst/>
          </a:prstGeom>
          <a:noFill/>
        </p:spPr>
        <p:txBody>
          <a:bodyPr wrap="square" rtlCol="0">
            <a:spAutoFit/>
          </a:bodyPr>
          <a:lstStyle/>
          <a:p>
            <a:r>
              <a:rPr lang="en-US" sz="1400" dirty="0">
                <a:latin typeface="Bradley Hand" pitchFamily="2" charset="77"/>
              </a:rPr>
              <a:t>Protected endpoints</a:t>
            </a:r>
            <a:endParaRPr lang="en-US" sz="1400" baseline="30000" dirty="0">
              <a:latin typeface="Bradley Hand" pitchFamily="2" charset="77"/>
            </a:endParaRPr>
          </a:p>
        </p:txBody>
      </p:sp>
      <p:sp>
        <p:nvSpPr>
          <p:cNvPr id="81" name="TextBox 80">
            <a:extLst>
              <a:ext uri="{FF2B5EF4-FFF2-40B4-BE49-F238E27FC236}">
                <a16:creationId xmlns:a16="http://schemas.microsoft.com/office/drawing/2014/main" id="{004E3E63-9E60-504A-BA27-6CD856830BBF}"/>
              </a:ext>
            </a:extLst>
          </p:cNvPr>
          <p:cNvSpPr txBox="1"/>
          <p:nvPr/>
        </p:nvSpPr>
        <p:spPr>
          <a:xfrm>
            <a:off x="2816985" y="3323454"/>
            <a:ext cx="2831731" cy="276999"/>
          </a:xfrm>
          <a:prstGeom prst="rect">
            <a:avLst/>
          </a:prstGeom>
          <a:noFill/>
        </p:spPr>
        <p:txBody>
          <a:bodyPr wrap="square" rtlCol="0">
            <a:spAutoFit/>
          </a:bodyPr>
          <a:lstStyle/>
          <a:p>
            <a:r>
              <a:rPr lang="en-US" sz="1200" b="1" dirty="0">
                <a:latin typeface="Bradley Hand" pitchFamily="2" charset="77"/>
              </a:rPr>
              <a:t>Integrated</a:t>
            </a:r>
            <a:r>
              <a:rPr lang="en-US" sz="1200" dirty="0">
                <a:latin typeface="Bradley Hand" pitchFamily="2" charset="77"/>
              </a:rPr>
              <a:t> / Encrypted submissions</a:t>
            </a:r>
          </a:p>
        </p:txBody>
      </p:sp>
      <p:sp>
        <p:nvSpPr>
          <p:cNvPr id="82" name="TextBox 81">
            <a:extLst>
              <a:ext uri="{FF2B5EF4-FFF2-40B4-BE49-F238E27FC236}">
                <a16:creationId xmlns:a16="http://schemas.microsoft.com/office/drawing/2014/main" id="{91EE5A18-90CF-3543-9810-3D630AAD69FB}"/>
              </a:ext>
            </a:extLst>
          </p:cNvPr>
          <p:cNvSpPr txBox="1"/>
          <p:nvPr/>
        </p:nvSpPr>
        <p:spPr>
          <a:xfrm>
            <a:off x="5902689" y="5845153"/>
            <a:ext cx="1752935" cy="677108"/>
          </a:xfrm>
          <a:prstGeom prst="rect">
            <a:avLst/>
          </a:prstGeom>
          <a:noFill/>
        </p:spPr>
        <p:txBody>
          <a:bodyPr wrap="square" rtlCol="0">
            <a:spAutoFit/>
          </a:bodyPr>
          <a:lstStyle/>
          <a:p>
            <a:r>
              <a:rPr lang="en-US" sz="1400" b="1" dirty="0">
                <a:latin typeface="Bradley Hand" pitchFamily="2" charset="77"/>
              </a:rPr>
              <a:t>Sniffer </a:t>
            </a:r>
            <a:r>
              <a:rPr lang="en-US" sz="1400" dirty="0">
                <a:latin typeface="Bradley Hand" pitchFamily="2" charset="77"/>
              </a:rPr>
              <a:t>/ SPAN</a:t>
            </a:r>
            <a:r>
              <a:rPr lang="en-US" sz="1200" dirty="0">
                <a:latin typeface="Bradley Hand" pitchFamily="2" charset="77"/>
              </a:rPr>
              <a:t> SMB v2, Web and Email Traffic</a:t>
            </a:r>
            <a:endParaRPr lang="en-US" sz="1400" dirty="0">
              <a:latin typeface="Bradley Hand" pitchFamily="2" charset="77"/>
            </a:endParaRPr>
          </a:p>
        </p:txBody>
      </p:sp>
      <p:sp>
        <p:nvSpPr>
          <p:cNvPr id="84" name="TextBox 83">
            <a:extLst>
              <a:ext uri="{FF2B5EF4-FFF2-40B4-BE49-F238E27FC236}">
                <a16:creationId xmlns:a16="http://schemas.microsoft.com/office/drawing/2014/main" id="{247CF2C3-D004-EC40-AD5E-E7A38B63D7D4}"/>
              </a:ext>
            </a:extLst>
          </p:cNvPr>
          <p:cNvSpPr txBox="1"/>
          <p:nvPr/>
        </p:nvSpPr>
        <p:spPr>
          <a:xfrm>
            <a:off x="7629066" y="6146730"/>
            <a:ext cx="1139892" cy="276999"/>
          </a:xfrm>
          <a:prstGeom prst="rect">
            <a:avLst/>
          </a:prstGeom>
          <a:noFill/>
        </p:spPr>
        <p:txBody>
          <a:bodyPr wrap="square" rtlCol="0">
            <a:spAutoFit/>
          </a:bodyPr>
          <a:lstStyle/>
          <a:p>
            <a:r>
              <a:rPr lang="en-US" baseline="30000" dirty="0">
                <a:latin typeface="Bradley Hand" pitchFamily="2" charset="77"/>
              </a:rPr>
              <a:t>DMZ servers</a:t>
            </a:r>
          </a:p>
        </p:txBody>
      </p:sp>
      <p:sp>
        <p:nvSpPr>
          <p:cNvPr id="85" name="TextBox 84">
            <a:extLst>
              <a:ext uri="{FF2B5EF4-FFF2-40B4-BE49-F238E27FC236}">
                <a16:creationId xmlns:a16="http://schemas.microsoft.com/office/drawing/2014/main" id="{65D1F2A6-BD39-1A4F-86E2-2A5417D2CFF0}"/>
              </a:ext>
            </a:extLst>
          </p:cNvPr>
          <p:cNvSpPr txBox="1"/>
          <p:nvPr/>
        </p:nvSpPr>
        <p:spPr>
          <a:xfrm>
            <a:off x="10269436" y="6086199"/>
            <a:ext cx="1139892" cy="276999"/>
          </a:xfrm>
          <a:prstGeom prst="rect">
            <a:avLst/>
          </a:prstGeom>
          <a:noFill/>
        </p:spPr>
        <p:txBody>
          <a:bodyPr wrap="square" rtlCol="0">
            <a:spAutoFit/>
          </a:bodyPr>
          <a:lstStyle/>
          <a:p>
            <a:r>
              <a:rPr lang="en-US" baseline="30000" dirty="0">
                <a:latin typeface="Bradley Hand" pitchFamily="2" charset="77"/>
              </a:rPr>
              <a:t>Web servers</a:t>
            </a:r>
          </a:p>
        </p:txBody>
      </p:sp>
      <p:sp>
        <p:nvSpPr>
          <p:cNvPr id="86" name="TextBox 85">
            <a:extLst>
              <a:ext uri="{FF2B5EF4-FFF2-40B4-BE49-F238E27FC236}">
                <a16:creationId xmlns:a16="http://schemas.microsoft.com/office/drawing/2014/main" id="{5B00838E-5C3F-1345-AD9C-3A60AD68278D}"/>
              </a:ext>
            </a:extLst>
          </p:cNvPr>
          <p:cNvSpPr txBox="1"/>
          <p:nvPr/>
        </p:nvSpPr>
        <p:spPr>
          <a:xfrm>
            <a:off x="926981" y="5918978"/>
            <a:ext cx="2403021" cy="523220"/>
          </a:xfrm>
          <a:prstGeom prst="rect">
            <a:avLst/>
          </a:prstGeom>
          <a:noFill/>
        </p:spPr>
        <p:txBody>
          <a:bodyPr wrap="square" rtlCol="0">
            <a:spAutoFit/>
          </a:bodyPr>
          <a:lstStyle/>
          <a:p>
            <a:r>
              <a:rPr lang="en-US" sz="1400" dirty="0" err="1">
                <a:latin typeface="Bradley Hand" pitchFamily="2" charset="77"/>
              </a:rPr>
              <a:t>FortiSIEM</a:t>
            </a:r>
            <a:r>
              <a:rPr lang="en-US" sz="1400" dirty="0">
                <a:latin typeface="Bradley Hand" pitchFamily="2" charset="77"/>
              </a:rPr>
              <a:t> &amp; </a:t>
            </a:r>
            <a:r>
              <a:rPr lang="en-US" sz="1400" dirty="0" err="1">
                <a:latin typeface="Bradley Hand" pitchFamily="2" charset="77"/>
              </a:rPr>
              <a:t>FortiAnalyzer</a:t>
            </a:r>
            <a:r>
              <a:rPr lang="en-US" sz="1400" dirty="0">
                <a:latin typeface="Bradley Hand" pitchFamily="2" charset="77"/>
              </a:rPr>
              <a:t> </a:t>
            </a:r>
          </a:p>
          <a:p>
            <a:r>
              <a:rPr lang="en-US" sz="1400" dirty="0">
                <a:latin typeface="Bradley Hand" pitchFamily="2" charset="77"/>
              </a:rPr>
              <a:t>Logging and Reporting</a:t>
            </a:r>
            <a:endParaRPr lang="en-US" sz="1400" baseline="30000" dirty="0">
              <a:latin typeface="Bradley Hand" pitchFamily="2" charset="77"/>
            </a:endParaRPr>
          </a:p>
        </p:txBody>
      </p:sp>
      <p:sp>
        <p:nvSpPr>
          <p:cNvPr id="87" name="TextBox 86">
            <a:extLst>
              <a:ext uri="{FF2B5EF4-FFF2-40B4-BE49-F238E27FC236}">
                <a16:creationId xmlns:a16="http://schemas.microsoft.com/office/drawing/2014/main" id="{EE57A47E-F934-374F-845E-F12D80682DB9}"/>
              </a:ext>
            </a:extLst>
          </p:cNvPr>
          <p:cNvSpPr txBox="1"/>
          <p:nvPr/>
        </p:nvSpPr>
        <p:spPr>
          <a:xfrm>
            <a:off x="1313886" y="4007867"/>
            <a:ext cx="1139892" cy="523220"/>
          </a:xfrm>
          <a:prstGeom prst="rect">
            <a:avLst/>
          </a:prstGeom>
          <a:noFill/>
        </p:spPr>
        <p:txBody>
          <a:bodyPr wrap="square" rtlCol="0">
            <a:spAutoFit/>
          </a:bodyPr>
          <a:lstStyle/>
          <a:p>
            <a:r>
              <a:rPr lang="en-US" sz="1400" dirty="0">
                <a:latin typeface="Bradley Hand" pitchFamily="2" charset="77"/>
              </a:rPr>
              <a:t>Remote FortiGate(s)</a:t>
            </a:r>
            <a:endParaRPr lang="en-US" sz="1400" baseline="30000" dirty="0">
              <a:latin typeface="Bradley Hand" pitchFamily="2" charset="77"/>
            </a:endParaRPr>
          </a:p>
        </p:txBody>
      </p:sp>
      <p:pic>
        <p:nvPicPr>
          <p:cNvPr id="90" name="Picture 89">
            <a:extLst>
              <a:ext uri="{FF2B5EF4-FFF2-40B4-BE49-F238E27FC236}">
                <a16:creationId xmlns:a16="http://schemas.microsoft.com/office/drawing/2014/main" id="{F6914AA2-1170-814E-B963-B090B229CE16}"/>
              </a:ext>
            </a:extLst>
          </p:cNvPr>
          <p:cNvPicPr>
            <a:picLocks noChangeAspect="1"/>
          </p:cNvPicPr>
          <p:nvPr/>
        </p:nvPicPr>
        <p:blipFill>
          <a:blip r:embed="rId3"/>
          <a:stretch>
            <a:fillRect/>
          </a:stretch>
        </p:blipFill>
        <p:spPr>
          <a:xfrm>
            <a:off x="5919177" y="1945448"/>
            <a:ext cx="757192" cy="726903"/>
          </a:xfrm>
          <a:prstGeom prst="rect">
            <a:avLst/>
          </a:prstGeom>
        </p:spPr>
      </p:pic>
      <p:sp>
        <p:nvSpPr>
          <p:cNvPr id="91" name="TextBox 90">
            <a:extLst>
              <a:ext uri="{FF2B5EF4-FFF2-40B4-BE49-F238E27FC236}">
                <a16:creationId xmlns:a16="http://schemas.microsoft.com/office/drawing/2014/main" id="{89D1183D-ECCB-1543-B96F-84E1F357247B}"/>
              </a:ext>
            </a:extLst>
          </p:cNvPr>
          <p:cNvSpPr txBox="1"/>
          <p:nvPr/>
        </p:nvSpPr>
        <p:spPr>
          <a:xfrm>
            <a:off x="6608963" y="2099460"/>
            <a:ext cx="1426876" cy="677108"/>
          </a:xfrm>
          <a:prstGeom prst="rect">
            <a:avLst/>
          </a:prstGeom>
          <a:noFill/>
        </p:spPr>
        <p:txBody>
          <a:bodyPr wrap="square" rtlCol="0">
            <a:spAutoFit/>
          </a:bodyPr>
          <a:lstStyle/>
          <a:p>
            <a:r>
              <a:rPr lang="en-US" sz="1200" dirty="0">
                <a:latin typeface="Bradley Hand" pitchFamily="2" charset="77"/>
              </a:rPr>
              <a:t>HQ FortiGate</a:t>
            </a:r>
          </a:p>
          <a:p>
            <a:r>
              <a:rPr lang="en-US" sz="1200" dirty="0">
                <a:latin typeface="Bradley Hand" pitchFamily="2" charset="77"/>
              </a:rPr>
              <a:t>(</a:t>
            </a:r>
            <a:r>
              <a:rPr lang="en-US" sz="1200" b="1" dirty="0">
                <a:latin typeface="Bradley Hand" pitchFamily="2" charset="77"/>
              </a:rPr>
              <a:t>Inline Blocking</a:t>
            </a:r>
            <a:r>
              <a:rPr lang="en-US" sz="1200" dirty="0">
                <a:latin typeface="Bradley Hand" pitchFamily="2" charset="77"/>
              </a:rPr>
              <a:t>) </a:t>
            </a:r>
          </a:p>
          <a:p>
            <a:r>
              <a:rPr lang="en-US" sz="1400" dirty="0">
                <a:latin typeface="Bradley Hand" pitchFamily="2" charset="77"/>
              </a:rPr>
              <a:t> </a:t>
            </a:r>
          </a:p>
        </p:txBody>
      </p:sp>
      <p:pic>
        <p:nvPicPr>
          <p:cNvPr id="3" name="Picture 2">
            <a:extLst>
              <a:ext uri="{FF2B5EF4-FFF2-40B4-BE49-F238E27FC236}">
                <a16:creationId xmlns:a16="http://schemas.microsoft.com/office/drawing/2014/main" id="{6E3CF00A-3726-E44B-A1CB-5641D310FA8B}"/>
              </a:ext>
            </a:extLst>
          </p:cNvPr>
          <p:cNvPicPr>
            <a:picLocks noChangeAspect="1"/>
          </p:cNvPicPr>
          <p:nvPr/>
        </p:nvPicPr>
        <p:blipFill>
          <a:blip r:embed="rId15"/>
          <a:stretch>
            <a:fillRect/>
          </a:stretch>
        </p:blipFill>
        <p:spPr>
          <a:xfrm>
            <a:off x="2296803" y="5092144"/>
            <a:ext cx="841375" cy="841375"/>
          </a:xfrm>
          <a:prstGeom prst="rect">
            <a:avLst/>
          </a:prstGeom>
        </p:spPr>
      </p:pic>
      <p:pic>
        <p:nvPicPr>
          <p:cNvPr id="8" name="Picture 7">
            <a:extLst>
              <a:ext uri="{FF2B5EF4-FFF2-40B4-BE49-F238E27FC236}">
                <a16:creationId xmlns:a16="http://schemas.microsoft.com/office/drawing/2014/main" id="{A30AE1E6-E3DC-D243-A064-71A441D51330}"/>
              </a:ext>
            </a:extLst>
          </p:cNvPr>
          <p:cNvPicPr>
            <a:picLocks noChangeAspect="1"/>
          </p:cNvPicPr>
          <p:nvPr/>
        </p:nvPicPr>
        <p:blipFill>
          <a:blip r:embed="rId16"/>
          <a:stretch>
            <a:fillRect/>
          </a:stretch>
        </p:blipFill>
        <p:spPr>
          <a:xfrm>
            <a:off x="1147453" y="5088867"/>
            <a:ext cx="841375" cy="841375"/>
          </a:xfrm>
          <a:prstGeom prst="rect">
            <a:avLst/>
          </a:prstGeom>
        </p:spPr>
      </p:pic>
      <p:pic>
        <p:nvPicPr>
          <p:cNvPr id="59" name="Picture 58">
            <a:extLst>
              <a:ext uri="{FF2B5EF4-FFF2-40B4-BE49-F238E27FC236}">
                <a16:creationId xmlns:a16="http://schemas.microsoft.com/office/drawing/2014/main" id="{0812DD1A-83C1-0343-AD8F-8CC5325EBABD}"/>
              </a:ext>
            </a:extLst>
          </p:cNvPr>
          <p:cNvPicPr>
            <a:picLocks noChangeAspect="1"/>
          </p:cNvPicPr>
          <p:nvPr/>
        </p:nvPicPr>
        <p:blipFill>
          <a:blip r:embed="rId3"/>
          <a:stretch>
            <a:fillRect/>
          </a:stretch>
        </p:blipFill>
        <p:spPr>
          <a:xfrm>
            <a:off x="1347541" y="3361906"/>
            <a:ext cx="716492" cy="687832"/>
          </a:xfrm>
          <a:prstGeom prst="rect">
            <a:avLst/>
          </a:prstGeom>
        </p:spPr>
      </p:pic>
      <p:sp>
        <p:nvSpPr>
          <p:cNvPr id="66" name="TextBox 65">
            <a:extLst>
              <a:ext uri="{FF2B5EF4-FFF2-40B4-BE49-F238E27FC236}">
                <a16:creationId xmlns:a16="http://schemas.microsoft.com/office/drawing/2014/main" id="{89C58A4D-7112-184B-AE02-8C0C5C7E6F12}"/>
              </a:ext>
            </a:extLst>
          </p:cNvPr>
          <p:cNvSpPr txBox="1"/>
          <p:nvPr/>
        </p:nvSpPr>
        <p:spPr>
          <a:xfrm>
            <a:off x="5577531" y="4564019"/>
            <a:ext cx="1304900" cy="307777"/>
          </a:xfrm>
          <a:prstGeom prst="rect">
            <a:avLst/>
          </a:prstGeom>
          <a:noFill/>
        </p:spPr>
        <p:txBody>
          <a:bodyPr wrap="square" rtlCol="0">
            <a:spAutoFit/>
          </a:bodyPr>
          <a:lstStyle/>
          <a:p>
            <a:r>
              <a:rPr lang="en-US" sz="1400" dirty="0">
                <a:latin typeface="Bradley Hand" pitchFamily="2" charset="77"/>
              </a:rPr>
              <a:t>Verdict</a:t>
            </a:r>
          </a:p>
        </p:txBody>
      </p:sp>
      <p:cxnSp>
        <p:nvCxnSpPr>
          <p:cNvPr id="5" name="Straight Arrow Connector 4">
            <a:extLst>
              <a:ext uri="{FF2B5EF4-FFF2-40B4-BE49-F238E27FC236}">
                <a16:creationId xmlns:a16="http://schemas.microsoft.com/office/drawing/2014/main" id="{7F828F2B-5E01-2E46-89F9-44C54F326A10}"/>
              </a:ext>
            </a:extLst>
          </p:cNvPr>
          <p:cNvCxnSpPr>
            <a:cxnSpLocks/>
          </p:cNvCxnSpPr>
          <p:nvPr/>
        </p:nvCxnSpPr>
        <p:spPr>
          <a:xfrm flipV="1">
            <a:off x="5109930" y="4269477"/>
            <a:ext cx="720411" cy="764170"/>
          </a:xfrm>
          <a:prstGeom prst="straightConnector1">
            <a:avLst/>
          </a:prstGeom>
          <a:ln w="12700">
            <a:solidFill>
              <a:srgbClr val="00206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3B349F00-82A5-C543-8A04-C727AED2CEB8}"/>
              </a:ext>
            </a:extLst>
          </p:cNvPr>
          <p:cNvCxnSpPr>
            <a:cxnSpLocks/>
          </p:cNvCxnSpPr>
          <p:nvPr/>
        </p:nvCxnSpPr>
        <p:spPr>
          <a:xfrm flipH="1">
            <a:off x="5216559" y="4347387"/>
            <a:ext cx="673584" cy="710398"/>
          </a:xfrm>
          <a:prstGeom prst="straightConnector1">
            <a:avLst/>
          </a:prstGeom>
          <a:ln w="12700">
            <a:solidFill>
              <a:srgbClr val="00206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248C6C07-04C8-E843-8C0C-5723FD8F75F4}"/>
              </a:ext>
            </a:extLst>
          </p:cNvPr>
          <p:cNvSpPr txBox="1"/>
          <p:nvPr/>
        </p:nvSpPr>
        <p:spPr>
          <a:xfrm>
            <a:off x="4575317" y="5905636"/>
            <a:ext cx="1304900" cy="523220"/>
          </a:xfrm>
          <a:prstGeom prst="rect">
            <a:avLst/>
          </a:prstGeom>
          <a:noFill/>
        </p:spPr>
        <p:txBody>
          <a:bodyPr wrap="square" rtlCol="0">
            <a:spAutoFit/>
          </a:bodyPr>
          <a:lstStyle/>
          <a:p>
            <a:r>
              <a:rPr lang="en-US" sz="1400" dirty="0" err="1">
                <a:latin typeface="Bradley Hand" pitchFamily="2" charset="77"/>
              </a:rPr>
              <a:t>FortiSandbox</a:t>
            </a:r>
            <a:r>
              <a:rPr lang="en-US" sz="1400" dirty="0">
                <a:latin typeface="Bradley Hand" pitchFamily="2" charset="77"/>
              </a:rPr>
              <a:t> Integration</a:t>
            </a:r>
          </a:p>
        </p:txBody>
      </p:sp>
      <p:sp>
        <p:nvSpPr>
          <p:cNvPr id="70" name="TextBox 69">
            <a:extLst>
              <a:ext uri="{FF2B5EF4-FFF2-40B4-BE49-F238E27FC236}">
                <a16:creationId xmlns:a16="http://schemas.microsoft.com/office/drawing/2014/main" id="{538DF9BA-544B-CD4E-A75A-6A7C1AFCAFF1}"/>
              </a:ext>
            </a:extLst>
          </p:cNvPr>
          <p:cNvSpPr txBox="1"/>
          <p:nvPr/>
        </p:nvSpPr>
        <p:spPr>
          <a:xfrm>
            <a:off x="3941211" y="4543885"/>
            <a:ext cx="1636320" cy="307777"/>
          </a:xfrm>
          <a:prstGeom prst="rect">
            <a:avLst/>
          </a:prstGeom>
          <a:noFill/>
        </p:spPr>
        <p:txBody>
          <a:bodyPr wrap="square" rtlCol="0">
            <a:spAutoFit/>
          </a:bodyPr>
          <a:lstStyle/>
          <a:p>
            <a:r>
              <a:rPr lang="en-US" sz="1400" dirty="0">
                <a:latin typeface="Bradley Hand" pitchFamily="2" charset="77"/>
              </a:rPr>
              <a:t>File submission</a:t>
            </a:r>
          </a:p>
        </p:txBody>
      </p:sp>
      <p:pic>
        <p:nvPicPr>
          <p:cNvPr id="28" name="Picture 27">
            <a:extLst>
              <a:ext uri="{FF2B5EF4-FFF2-40B4-BE49-F238E27FC236}">
                <a16:creationId xmlns:a16="http://schemas.microsoft.com/office/drawing/2014/main" id="{A86D9CAC-8C4A-5747-91C8-ACB544EFC383}"/>
              </a:ext>
            </a:extLst>
          </p:cNvPr>
          <p:cNvPicPr>
            <a:picLocks noChangeAspect="1"/>
          </p:cNvPicPr>
          <p:nvPr/>
        </p:nvPicPr>
        <p:blipFill rotWithShape="1">
          <a:blip r:embed="rId17"/>
          <a:srcRect l="23424" t="3205" r="22902" b="25677"/>
          <a:stretch/>
        </p:blipFill>
        <p:spPr>
          <a:xfrm>
            <a:off x="4587919" y="5145280"/>
            <a:ext cx="878709" cy="751946"/>
          </a:xfrm>
          <a:prstGeom prst="rect">
            <a:avLst/>
          </a:prstGeom>
        </p:spPr>
      </p:pic>
      <p:sp>
        <p:nvSpPr>
          <p:cNvPr id="89" name="TextBox 88">
            <a:extLst>
              <a:ext uri="{FF2B5EF4-FFF2-40B4-BE49-F238E27FC236}">
                <a16:creationId xmlns:a16="http://schemas.microsoft.com/office/drawing/2014/main" id="{EAB7011D-5578-DC47-AFE7-7043F17E1402}"/>
              </a:ext>
            </a:extLst>
          </p:cNvPr>
          <p:cNvSpPr txBox="1"/>
          <p:nvPr/>
        </p:nvSpPr>
        <p:spPr>
          <a:xfrm>
            <a:off x="3240581" y="5900800"/>
            <a:ext cx="1554778" cy="523220"/>
          </a:xfrm>
          <a:prstGeom prst="rect">
            <a:avLst/>
          </a:prstGeom>
          <a:noFill/>
        </p:spPr>
        <p:txBody>
          <a:bodyPr wrap="square" rtlCol="0">
            <a:spAutoFit/>
          </a:bodyPr>
          <a:lstStyle/>
          <a:p>
            <a:r>
              <a:rPr lang="en-US" sz="1400" dirty="0" err="1">
                <a:latin typeface="Bradley Hand" pitchFamily="2" charset="77"/>
              </a:rPr>
              <a:t>FortiSOAR</a:t>
            </a:r>
            <a:r>
              <a:rPr lang="en-US" sz="1400" dirty="0">
                <a:latin typeface="Bradley Hand" pitchFamily="2" charset="77"/>
              </a:rPr>
              <a:t>     File submission</a:t>
            </a:r>
          </a:p>
        </p:txBody>
      </p:sp>
      <p:pic>
        <p:nvPicPr>
          <p:cNvPr id="25" name="Picture 24">
            <a:extLst>
              <a:ext uri="{FF2B5EF4-FFF2-40B4-BE49-F238E27FC236}">
                <a16:creationId xmlns:a16="http://schemas.microsoft.com/office/drawing/2014/main" id="{53B74A73-92F4-2A42-81A7-ABCDA2F9A9BA}"/>
              </a:ext>
            </a:extLst>
          </p:cNvPr>
          <p:cNvPicPr>
            <a:picLocks noChangeAspect="1"/>
          </p:cNvPicPr>
          <p:nvPr/>
        </p:nvPicPr>
        <p:blipFill>
          <a:blip r:embed="rId18"/>
          <a:stretch>
            <a:fillRect/>
          </a:stretch>
        </p:blipFill>
        <p:spPr>
          <a:xfrm>
            <a:off x="8471369" y="3144931"/>
            <a:ext cx="1296989" cy="999762"/>
          </a:xfrm>
          <a:prstGeom prst="rect">
            <a:avLst/>
          </a:prstGeom>
        </p:spPr>
      </p:pic>
      <p:pic>
        <p:nvPicPr>
          <p:cNvPr id="44" name="Picture 43">
            <a:extLst>
              <a:ext uri="{FF2B5EF4-FFF2-40B4-BE49-F238E27FC236}">
                <a16:creationId xmlns:a16="http://schemas.microsoft.com/office/drawing/2014/main" id="{91E61F2C-B743-874B-A885-5D3C555A517D}"/>
              </a:ext>
            </a:extLst>
          </p:cNvPr>
          <p:cNvPicPr>
            <a:picLocks noChangeAspect="1"/>
          </p:cNvPicPr>
          <p:nvPr/>
        </p:nvPicPr>
        <p:blipFill rotWithShape="1">
          <a:blip r:embed="rId19"/>
          <a:srcRect l="14606" r="19200" b="20605"/>
          <a:stretch/>
        </p:blipFill>
        <p:spPr>
          <a:xfrm>
            <a:off x="3395316" y="5139120"/>
            <a:ext cx="917414" cy="805156"/>
          </a:xfrm>
          <a:prstGeom prst="rect">
            <a:avLst/>
          </a:prstGeom>
        </p:spPr>
      </p:pic>
      <p:pic>
        <p:nvPicPr>
          <p:cNvPr id="47" name="Picture 46">
            <a:extLst>
              <a:ext uri="{FF2B5EF4-FFF2-40B4-BE49-F238E27FC236}">
                <a16:creationId xmlns:a16="http://schemas.microsoft.com/office/drawing/2014/main" id="{30E55454-4A2B-3A40-9035-1C9CE010E253}"/>
              </a:ext>
            </a:extLst>
          </p:cNvPr>
          <p:cNvPicPr>
            <a:picLocks noChangeAspect="1"/>
          </p:cNvPicPr>
          <p:nvPr/>
        </p:nvPicPr>
        <p:blipFill>
          <a:blip r:embed="rId20"/>
          <a:stretch>
            <a:fillRect/>
          </a:stretch>
        </p:blipFill>
        <p:spPr>
          <a:xfrm>
            <a:off x="8980352" y="5154494"/>
            <a:ext cx="716136" cy="716136"/>
          </a:xfrm>
          <a:prstGeom prst="rect">
            <a:avLst/>
          </a:prstGeom>
        </p:spPr>
      </p:pic>
      <p:sp>
        <p:nvSpPr>
          <p:cNvPr id="92" name="TextBox 91">
            <a:extLst>
              <a:ext uri="{FF2B5EF4-FFF2-40B4-BE49-F238E27FC236}">
                <a16:creationId xmlns:a16="http://schemas.microsoft.com/office/drawing/2014/main" id="{DAC614AC-5C88-B348-AD2F-4AD9EBC4C746}"/>
              </a:ext>
            </a:extLst>
          </p:cNvPr>
          <p:cNvSpPr txBox="1"/>
          <p:nvPr/>
        </p:nvSpPr>
        <p:spPr>
          <a:xfrm>
            <a:off x="8909196" y="5936407"/>
            <a:ext cx="1426876" cy="677108"/>
          </a:xfrm>
          <a:prstGeom prst="rect">
            <a:avLst/>
          </a:prstGeom>
          <a:noFill/>
        </p:spPr>
        <p:txBody>
          <a:bodyPr wrap="square" rtlCol="0">
            <a:spAutoFit/>
          </a:bodyPr>
          <a:lstStyle/>
          <a:p>
            <a:r>
              <a:rPr lang="en-US" sz="1200" dirty="0" err="1">
                <a:latin typeface="Bradley Hand" pitchFamily="2" charset="77"/>
              </a:rPr>
              <a:t>Fortiweb</a:t>
            </a:r>
            <a:endParaRPr lang="en-US" sz="1200" dirty="0">
              <a:latin typeface="Bradley Hand" pitchFamily="2" charset="77"/>
            </a:endParaRPr>
          </a:p>
          <a:p>
            <a:r>
              <a:rPr lang="en-US" sz="1200" dirty="0">
                <a:latin typeface="Bradley Hand" pitchFamily="2" charset="77"/>
              </a:rPr>
              <a:t>(</a:t>
            </a:r>
            <a:r>
              <a:rPr lang="en-US" sz="1200" b="1" dirty="0">
                <a:latin typeface="Bradley Hand" pitchFamily="2" charset="77"/>
              </a:rPr>
              <a:t>ICAP </a:t>
            </a:r>
            <a:r>
              <a:rPr lang="en-US" sz="1200" dirty="0">
                <a:latin typeface="Bradley Hand" pitchFamily="2" charset="77"/>
              </a:rPr>
              <a:t>client) </a:t>
            </a:r>
          </a:p>
          <a:p>
            <a:r>
              <a:rPr lang="en-US" sz="1400" dirty="0">
                <a:latin typeface="Bradley Hand" pitchFamily="2" charset="77"/>
              </a:rPr>
              <a:t> </a:t>
            </a:r>
          </a:p>
        </p:txBody>
      </p:sp>
      <p:sp>
        <p:nvSpPr>
          <p:cNvPr id="2" name="TextBox 1">
            <a:extLst>
              <a:ext uri="{FF2B5EF4-FFF2-40B4-BE49-F238E27FC236}">
                <a16:creationId xmlns:a16="http://schemas.microsoft.com/office/drawing/2014/main" id="{FBB8E6A8-39B3-B940-8587-B76C524A6892}"/>
              </a:ext>
            </a:extLst>
          </p:cNvPr>
          <p:cNvSpPr txBox="1"/>
          <p:nvPr/>
        </p:nvSpPr>
        <p:spPr>
          <a:xfrm>
            <a:off x="639932" y="303074"/>
            <a:ext cx="5275244" cy="369332"/>
          </a:xfrm>
          <a:prstGeom prst="rect">
            <a:avLst/>
          </a:prstGeom>
          <a:noFill/>
        </p:spPr>
        <p:txBody>
          <a:bodyPr wrap="square" rtlCol="0">
            <a:spAutoFit/>
          </a:bodyPr>
          <a:lstStyle/>
          <a:p>
            <a:pPr algn="l" defTabSz="457189">
              <a:lnSpc>
                <a:spcPct val="90000"/>
              </a:lnSpc>
              <a:spcBef>
                <a:spcPts val="300"/>
              </a:spcBef>
            </a:pPr>
            <a:r>
              <a:rPr lang="en-US" sz="2000" b="1" dirty="0" err="1">
                <a:cs typeface="Arial" panose="020B0604020202020204" pitchFamily="34" charset="0"/>
              </a:rPr>
              <a:t>FortiAI</a:t>
            </a:r>
            <a:r>
              <a:rPr lang="en-US" sz="2000" b="1" dirty="0">
                <a:cs typeface="Arial" panose="020B0604020202020204" pitchFamily="34" charset="0"/>
              </a:rPr>
              <a:t> </a:t>
            </a:r>
            <a:r>
              <a:rPr lang="ru-RU" sz="2000" b="1" dirty="0">
                <a:cs typeface="Arial" panose="020B0604020202020204" pitchFamily="34" charset="0"/>
              </a:rPr>
              <a:t>– Архитектура </a:t>
            </a:r>
            <a:r>
              <a:rPr lang="en-CA" sz="2000" b="1" dirty="0">
                <a:cs typeface="Arial" panose="020B0604020202020204" pitchFamily="34" charset="0"/>
              </a:rPr>
              <a:t>Security Fabric</a:t>
            </a:r>
            <a:endParaRPr lang="en-US" sz="2000" b="1" dirty="0">
              <a:cs typeface="Arial" panose="020B0604020202020204" pitchFamily="34" charset="0"/>
            </a:endParaRPr>
          </a:p>
        </p:txBody>
      </p:sp>
      <p:sp>
        <p:nvSpPr>
          <p:cNvPr id="4" name="Rectangle 3"/>
          <p:cNvSpPr/>
          <p:nvPr/>
        </p:nvSpPr>
        <p:spPr>
          <a:xfrm>
            <a:off x="4606638" y="5100088"/>
            <a:ext cx="866037" cy="811360"/>
          </a:xfrm>
          <a:prstGeom prst="rect">
            <a:avLst/>
          </a:prstGeom>
          <a:solidFill>
            <a:srgbClr val="DA281C">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sp>
        <p:nvSpPr>
          <p:cNvPr id="61" name="Rectangle 60"/>
          <p:cNvSpPr/>
          <p:nvPr/>
        </p:nvSpPr>
        <p:spPr>
          <a:xfrm>
            <a:off x="5896642" y="5118882"/>
            <a:ext cx="866037" cy="811360"/>
          </a:xfrm>
          <a:prstGeom prst="rect">
            <a:avLst/>
          </a:prstGeom>
          <a:solidFill>
            <a:srgbClr val="DA281C">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sp>
        <p:nvSpPr>
          <p:cNvPr id="62" name="Rectangle 61"/>
          <p:cNvSpPr/>
          <p:nvPr/>
        </p:nvSpPr>
        <p:spPr>
          <a:xfrm>
            <a:off x="958652" y="5048160"/>
            <a:ext cx="3309403" cy="870818"/>
          </a:xfrm>
          <a:prstGeom prst="rect">
            <a:avLst/>
          </a:prstGeom>
          <a:solidFill>
            <a:srgbClr val="DA281C">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sp>
        <p:nvSpPr>
          <p:cNvPr id="71" name="Rectangle 70"/>
          <p:cNvSpPr/>
          <p:nvPr/>
        </p:nvSpPr>
        <p:spPr>
          <a:xfrm>
            <a:off x="8935039" y="5108945"/>
            <a:ext cx="866037" cy="811360"/>
          </a:xfrm>
          <a:prstGeom prst="rect">
            <a:avLst/>
          </a:prstGeom>
          <a:solidFill>
            <a:srgbClr val="DA281C">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sp>
        <p:nvSpPr>
          <p:cNvPr id="80" name="Rectangle 79"/>
          <p:cNvSpPr/>
          <p:nvPr/>
        </p:nvSpPr>
        <p:spPr>
          <a:xfrm>
            <a:off x="5887126" y="1903219"/>
            <a:ext cx="866037" cy="811360"/>
          </a:xfrm>
          <a:prstGeom prst="rect">
            <a:avLst/>
          </a:prstGeom>
          <a:solidFill>
            <a:srgbClr val="DA281C">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ru-RU" sz="1400" dirty="0" err="1"/>
          </a:p>
        </p:txBody>
      </p:sp>
    </p:spTree>
    <p:extLst>
      <p:ext uri="{BB962C8B-B14F-4D97-AF65-F5344CB8AC3E}">
        <p14:creationId xmlns:p14="http://schemas.microsoft.com/office/powerpoint/2010/main" val="139408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P spid="62" grpId="0" animBg="1"/>
      <p:bldP spid="71" grpId="0" animBg="1"/>
      <p:bldP spid="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05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96" y="101570"/>
            <a:ext cx="10837164" cy="475479"/>
          </a:xfrm>
        </p:spPr>
        <p:txBody>
          <a:bodyPr/>
          <a:lstStyle/>
          <a:p>
            <a:r>
              <a:rPr lang="ru-RU" dirty="0"/>
              <a:t>Что такое </a:t>
            </a:r>
            <a:r>
              <a:rPr lang="en-CA" dirty="0"/>
              <a:t>DNN? </a:t>
            </a:r>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79" y="1718938"/>
            <a:ext cx="1190927" cy="11909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68" y="1718938"/>
            <a:ext cx="1047812" cy="1047812"/>
          </a:xfrm>
          <a:prstGeom prst="rect">
            <a:avLst/>
          </a:prstGeom>
        </p:spPr>
      </p:pic>
      <p:sp>
        <p:nvSpPr>
          <p:cNvPr id="9" name="TextBox 8"/>
          <p:cNvSpPr txBox="1"/>
          <p:nvPr/>
        </p:nvSpPr>
        <p:spPr>
          <a:xfrm>
            <a:off x="4053898" y="2669799"/>
            <a:ext cx="1855671" cy="480131"/>
          </a:xfrm>
          <a:prstGeom prst="rect">
            <a:avLst/>
          </a:prstGeom>
          <a:noFill/>
        </p:spPr>
        <p:txBody>
          <a:bodyPr wrap="square" rtlCol="0">
            <a:spAutoFit/>
          </a:bodyPr>
          <a:lstStyle/>
          <a:p>
            <a:pPr algn="ctr" defTabSz="457189">
              <a:lnSpc>
                <a:spcPct val="90000"/>
              </a:lnSpc>
              <a:spcBef>
                <a:spcPts val="300"/>
              </a:spcBef>
            </a:pPr>
            <a:r>
              <a:rPr lang="ru-RU" sz="1400" dirty="0">
                <a:solidFill>
                  <a:srgbClr val="000000"/>
                </a:solidFill>
                <a:cs typeface="Arial" panose="020B0604020202020204" pitchFamily="34" charset="0"/>
              </a:rPr>
              <a:t>Пчела обыкновенная</a:t>
            </a:r>
          </a:p>
        </p:txBody>
      </p:sp>
      <p:sp>
        <p:nvSpPr>
          <p:cNvPr id="10" name="TextBox 9"/>
          <p:cNvSpPr txBox="1"/>
          <p:nvPr/>
        </p:nvSpPr>
        <p:spPr>
          <a:xfrm>
            <a:off x="6182068" y="2766750"/>
            <a:ext cx="1524682" cy="286232"/>
          </a:xfrm>
          <a:prstGeom prst="rect">
            <a:avLst/>
          </a:prstGeom>
          <a:noFill/>
        </p:spPr>
        <p:txBody>
          <a:bodyPr wrap="square" rtlCol="0">
            <a:spAutoFit/>
          </a:bodyPr>
          <a:lstStyle/>
          <a:p>
            <a:pPr algn="l" defTabSz="457189">
              <a:lnSpc>
                <a:spcPct val="90000"/>
              </a:lnSpc>
              <a:spcBef>
                <a:spcPts val="300"/>
              </a:spcBef>
            </a:pPr>
            <a:r>
              <a:rPr lang="ru-RU" sz="1400" dirty="0">
                <a:solidFill>
                  <a:srgbClr val="000000"/>
                </a:solidFill>
                <a:cs typeface="Arial" panose="020B0604020202020204" pitchFamily="34" charset="0"/>
              </a:rPr>
              <a:t>Пчела медовая</a:t>
            </a:r>
          </a:p>
        </p:txBody>
      </p:sp>
      <p:sp>
        <p:nvSpPr>
          <p:cNvPr id="22" name="TextBox 21"/>
          <p:cNvSpPr txBox="1"/>
          <p:nvPr/>
        </p:nvSpPr>
        <p:spPr>
          <a:xfrm>
            <a:off x="4489340" y="1343244"/>
            <a:ext cx="3838232" cy="369332"/>
          </a:xfrm>
          <a:prstGeom prst="rect">
            <a:avLst/>
          </a:prstGeom>
          <a:noFill/>
        </p:spPr>
        <p:txBody>
          <a:bodyPr wrap="square" rtlCol="0">
            <a:spAutoFit/>
          </a:bodyPr>
          <a:lstStyle/>
          <a:p>
            <a:pPr algn="l" defTabSz="457189">
              <a:lnSpc>
                <a:spcPct val="90000"/>
              </a:lnSpc>
              <a:spcBef>
                <a:spcPts val="300"/>
              </a:spcBef>
            </a:pPr>
            <a:r>
              <a:rPr lang="ru-RU" sz="2000" b="1" dirty="0">
                <a:solidFill>
                  <a:srgbClr val="000000"/>
                </a:solidFill>
                <a:cs typeface="Arial" panose="020B0604020202020204" pitchFamily="34" charset="0"/>
              </a:rPr>
              <a:t>Классификация пчёл</a:t>
            </a:r>
          </a:p>
        </p:txBody>
      </p:sp>
      <p:cxnSp>
        <p:nvCxnSpPr>
          <p:cNvPr id="24" name="Straight Arrow Connector 23"/>
          <p:cNvCxnSpPr/>
          <p:nvPr/>
        </p:nvCxnSpPr>
        <p:spPr>
          <a:xfrm>
            <a:off x="3026229" y="2057400"/>
            <a:ext cx="729342" cy="0"/>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0229" y="1845034"/>
            <a:ext cx="2286000" cy="424732"/>
          </a:xfrm>
          <a:prstGeom prst="rect">
            <a:avLst/>
          </a:prstGeom>
          <a:noFill/>
        </p:spPr>
        <p:txBody>
          <a:bodyPr wrap="square" rtlCol="0">
            <a:spAutoFit/>
          </a:bodyPr>
          <a:lstStyle/>
          <a:p>
            <a:pPr algn="l" defTabSz="457189">
              <a:lnSpc>
                <a:spcPct val="90000"/>
              </a:lnSpc>
              <a:spcBef>
                <a:spcPts val="300"/>
              </a:spcBef>
            </a:pPr>
            <a:r>
              <a:rPr lang="ru-RU" sz="2400" b="1" dirty="0">
                <a:solidFill>
                  <a:srgbClr val="000000"/>
                </a:solidFill>
                <a:cs typeface="Arial" panose="020B0604020202020204" pitchFamily="34" charset="0"/>
              </a:rPr>
              <a:t>Обучение</a:t>
            </a:r>
            <a:r>
              <a:rPr lang="en-CA" sz="2400" b="1" dirty="0">
                <a:solidFill>
                  <a:srgbClr val="000000"/>
                </a:solidFill>
                <a:cs typeface="Arial" panose="020B0604020202020204" pitchFamily="34" charset="0"/>
              </a:rPr>
              <a:t> AI</a:t>
            </a:r>
            <a:endParaRPr lang="ru-RU" sz="2400" b="1" dirty="0">
              <a:solidFill>
                <a:srgbClr val="000000"/>
              </a:solidFill>
              <a:cs typeface="Arial" panose="020B0604020202020204" pitchFamily="34" charset="0"/>
            </a:endParaRPr>
          </a:p>
        </p:txBody>
      </p:sp>
      <p:cxnSp>
        <p:nvCxnSpPr>
          <p:cNvPr id="26" name="Straight Arrow Connector 25"/>
          <p:cNvCxnSpPr/>
          <p:nvPr/>
        </p:nvCxnSpPr>
        <p:spPr>
          <a:xfrm>
            <a:off x="7859486" y="2079171"/>
            <a:ext cx="729342" cy="0"/>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771843" y="1401685"/>
            <a:ext cx="972126" cy="341632"/>
          </a:xfrm>
          <a:prstGeom prst="rect">
            <a:avLst/>
          </a:prstGeom>
        </p:spPr>
        <p:txBody>
          <a:bodyPr wrap="none">
            <a:spAutoFit/>
          </a:bodyPr>
          <a:lstStyle/>
          <a:p>
            <a:pPr defTabSz="457189">
              <a:lnSpc>
                <a:spcPct val="90000"/>
              </a:lnSpc>
              <a:spcBef>
                <a:spcPts val="300"/>
              </a:spcBef>
            </a:pPr>
            <a:r>
              <a:rPr lang="ru-RU" b="1" dirty="0">
                <a:solidFill>
                  <a:srgbClr val="000000"/>
                </a:solidFill>
                <a:cs typeface="Arial" panose="020B0604020202020204" pitchFamily="34" charset="0"/>
              </a:rPr>
              <a:t>Вывод</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415" y="1718938"/>
            <a:ext cx="1190927" cy="1190927"/>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453" y="2581123"/>
            <a:ext cx="1373664" cy="137366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8635" y="1697315"/>
            <a:ext cx="1278370" cy="1091057"/>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2929" y="2614514"/>
            <a:ext cx="1473146" cy="1473146"/>
          </a:xfrm>
          <a:prstGeom prst="rect">
            <a:avLst/>
          </a:prstGeom>
        </p:spPr>
      </p:pic>
    </p:spTree>
    <p:extLst>
      <p:ext uri="{BB962C8B-B14F-4D97-AF65-F5344CB8AC3E}">
        <p14:creationId xmlns:p14="http://schemas.microsoft.com/office/powerpoint/2010/main" val="123847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785" y="1634117"/>
            <a:ext cx="1190927" cy="11909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074" y="1634117"/>
            <a:ext cx="1047812" cy="1047812"/>
          </a:xfrm>
          <a:prstGeom prst="rect">
            <a:avLst/>
          </a:prstGeom>
        </p:spPr>
      </p:pic>
      <p:sp>
        <p:nvSpPr>
          <p:cNvPr id="8" name="TextBox 7"/>
          <p:cNvSpPr txBox="1"/>
          <p:nvPr/>
        </p:nvSpPr>
        <p:spPr>
          <a:xfrm>
            <a:off x="3973904" y="2584978"/>
            <a:ext cx="1855671" cy="480131"/>
          </a:xfrm>
          <a:prstGeom prst="rect">
            <a:avLst/>
          </a:prstGeom>
          <a:noFill/>
        </p:spPr>
        <p:txBody>
          <a:bodyPr wrap="square" rtlCol="0">
            <a:spAutoFit/>
          </a:bodyPr>
          <a:lstStyle/>
          <a:p>
            <a:pPr algn="ctr" defTabSz="457189">
              <a:lnSpc>
                <a:spcPct val="90000"/>
              </a:lnSpc>
              <a:spcBef>
                <a:spcPts val="300"/>
              </a:spcBef>
            </a:pPr>
            <a:r>
              <a:rPr lang="ru-RU" sz="1400" dirty="0">
                <a:solidFill>
                  <a:srgbClr val="000000"/>
                </a:solidFill>
                <a:cs typeface="Arial" panose="020B0604020202020204" pitchFamily="34" charset="0"/>
              </a:rPr>
              <a:t>Пчела обыкновенная</a:t>
            </a:r>
          </a:p>
        </p:txBody>
      </p:sp>
      <p:sp>
        <p:nvSpPr>
          <p:cNvPr id="9" name="TextBox 8"/>
          <p:cNvSpPr txBox="1"/>
          <p:nvPr/>
        </p:nvSpPr>
        <p:spPr>
          <a:xfrm>
            <a:off x="6102074" y="2681929"/>
            <a:ext cx="1524682" cy="286232"/>
          </a:xfrm>
          <a:prstGeom prst="rect">
            <a:avLst/>
          </a:prstGeom>
          <a:noFill/>
        </p:spPr>
        <p:txBody>
          <a:bodyPr wrap="square" rtlCol="0">
            <a:spAutoFit/>
          </a:bodyPr>
          <a:lstStyle/>
          <a:p>
            <a:pPr algn="l" defTabSz="457189">
              <a:lnSpc>
                <a:spcPct val="90000"/>
              </a:lnSpc>
              <a:spcBef>
                <a:spcPts val="300"/>
              </a:spcBef>
            </a:pPr>
            <a:r>
              <a:rPr lang="ru-RU" sz="1400" dirty="0">
                <a:solidFill>
                  <a:srgbClr val="000000"/>
                </a:solidFill>
                <a:cs typeface="Arial" panose="020B0604020202020204" pitchFamily="34" charset="0"/>
              </a:rPr>
              <a:t>Пчела медовая</a:t>
            </a:r>
          </a:p>
        </p:txBody>
      </p:sp>
      <p:sp>
        <p:nvSpPr>
          <p:cNvPr id="10" name="TextBox 9"/>
          <p:cNvSpPr txBox="1"/>
          <p:nvPr/>
        </p:nvSpPr>
        <p:spPr>
          <a:xfrm>
            <a:off x="4452888" y="1139994"/>
            <a:ext cx="3493683" cy="369332"/>
          </a:xfrm>
          <a:prstGeom prst="rect">
            <a:avLst/>
          </a:prstGeom>
          <a:noFill/>
        </p:spPr>
        <p:txBody>
          <a:bodyPr wrap="square" rtlCol="0">
            <a:spAutoFit/>
          </a:bodyPr>
          <a:lstStyle/>
          <a:p>
            <a:pPr algn="l" defTabSz="457189">
              <a:lnSpc>
                <a:spcPct val="90000"/>
              </a:lnSpc>
              <a:spcBef>
                <a:spcPts val="300"/>
              </a:spcBef>
            </a:pPr>
            <a:r>
              <a:rPr lang="ru-RU" sz="2000" b="1" dirty="0">
                <a:solidFill>
                  <a:srgbClr val="000000"/>
                </a:solidFill>
                <a:cs typeface="Arial" panose="020B0604020202020204" pitchFamily="34" charset="0"/>
              </a:rPr>
              <a:t>Классификация объектов</a:t>
            </a:r>
          </a:p>
        </p:txBody>
      </p:sp>
      <p:sp>
        <p:nvSpPr>
          <p:cNvPr id="11" name="Rectangle 10"/>
          <p:cNvSpPr/>
          <p:nvPr/>
        </p:nvSpPr>
        <p:spPr>
          <a:xfrm>
            <a:off x="359861" y="81258"/>
            <a:ext cx="6125331" cy="461665"/>
          </a:xfrm>
          <a:prstGeom prst="rect">
            <a:avLst/>
          </a:prstGeom>
        </p:spPr>
        <p:txBody>
          <a:bodyPr wrap="none">
            <a:spAutoFit/>
          </a:bodyPr>
          <a:lstStyle/>
          <a:p>
            <a:r>
              <a:rPr lang="en-CA" sz="2400" b="1" dirty="0"/>
              <a:t>AI </a:t>
            </a:r>
            <a:r>
              <a:rPr lang="ru-RU" sz="2400" b="1" dirty="0"/>
              <a:t>модель</a:t>
            </a:r>
            <a:r>
              <a:rPr lang="en-CA" sz="2400" b="1" dirty="0"/>
              <a:t>: Deep Neural Networks (DNN</a:t>
            </a:r>
            <a:r>
              <a:rPr lang="en-CA" dirty="0"/>
              <a:t>)</a:t>
            </a:r>
            <a:endParaRPr lang="ru-RU" dirty="0"/>
          </a:p>
        </p:txBody>
      </p:sp>
      <p:sp>
        <p:nvSpPr>
          <p:cNvPr id="12" name="TextBox 11"/>
          <p:cNvSpPr txBox="1"/>
          <p:nvPr/>
        </p:nvSpPr>
        <p:spPr>
          <a:xfrm>
            <a:off x="359861" y="496808"/>
            <a:ext cx="8098971" cy="480131"/>
          </a:xfrm>
          <a:prstGeom prst="rect">
            <a:avLst/>
          </a:prstGeom>
          <a:noFill/>
        </p:spPr>
        <p:txBody>
          <a:bodyPr wrap="square" rtlCol="0">
            <a:spAutoFit/>
          </a:bodyPr>
          <a:lstStyle/>
          <a:p>
            <a:pPr algn="l" defTabSz="457189">
              <a:lnSpc>
                <a:spcPct val="90000"/>
              </a:lnSpc>
              <a:spcBef>
                <a:spcPts val="300"/>
              </a:spcBef>
            </a:pPr>
            <a:r>
              <a:rPr lang="en-CA" sz="1400" b="1" dirty="0">
                <a:solidFill>
                  <a:srgbClr val="FF0000"/>
                </a:solidFill>
                <a:cs typeface="Arial" panose="020B0604020202020204" pitchFamily="34" charset="0"/>
              </a:rPr>
              <a:t>DNN  - </a:t>
            </a:r>
            <a:r>
              <a:rPr lang="ru-RU" sz="1400" b="1" dirty="0">
                <a:solidFill>
                  <a:srgbClr val="FF0000"/>
                </a:solidFill>
                <a:cs typeface="Arial" panose="020B0604020202020204" pitchFamily="34" charset="0"/>
              </a:rPr>
              <a:t>это </a:t>
            </a:r>
            <a:r>
              <a:rPr lang="en-CA" sz="1400" b="1" dirty="0">
                <a:solidFill>
                  <a:srgbClr val="FF0000"/>
                </a:solidFill>
                <a:cs typeface="Arial" panose="020B0604020202020204" pitchFamily="34" charset="0"/>
              </a:rPr>
              <a:t>ANN c </a:t>
            </a:r>
            <a:r>
              <a:rPr lang="ru-RU" sz="1400" b="1" dirty="0">
                <a:solidFill>
                  <a:srgbClr val="FF0000"/>
                </a:solidFill>
                <a:cs typeface="Arial" panose="020B0604020202020204" pitchFamily="34" charset="0"/>
              </a:rPr>
              <a:t>двумя или более слоями между вводами и выводами для построения сложных взаимосвязей</a:t>
            </a:r>
          </a:p>
        </p:txBody>
      </p:sp>
      <p:sp>
        <p:nvSpPr>
          <p:cNvPr id="13" name="TextBox 12"/>
          <p:cNvSpPr txBox="1"/>
          <p:nvPr/>
        </p:nvSpPr>
        <p:spPr>
          <a:xfrm>
            <a:off x="327168" y="2340297"/>
            <a:ext cx="1219200" cy="341632"/>
          </a:xfrm>
          <a:prstGeom prst="rect">
            <a:avLst/>
          </a:prstGeom>
          <a:noFill/>
        </p:spPr>
        <p:txBody>
          <a:bodyPr wrap="square" rtlCol="0">
            <a:spAutoFit/>
          </a:bodyPr>
          <a:lstStyle/>
          <a:p>
            <a:pPr algn="l" defTabSz="457189">
              <a:lnSpc>
                <a:spcPct val="90000"/>
              </a:lnSpc>
              <a:spcBef>
                <a:spcPts val="300"/>
              </a:spcBef>
            </a:pPr>
            <a:r>
              <a:rPr lang="en-CA" b="1" dirty="0">
                <a:solidFill>
                  <a:schemeClr val="accent3">
                    <a:lumMod val="75000"/>
                  </a:schemeClr>
                </a:solidFill>
                <a:cs typeface="Arial" panose="020B0604020202020204" pitchFamily="34" charset="0"/>
              </a:rPr>
              <a:t>ANN</a:t>
            </a:r>
            <a:r>
              <a:rPr lang="ru-RU" b="1" dirty="0">
                <a:solidFill>
                  <a:schemeClr val="accent3">
                    <a:lumMod val="75000"/>
                  </a:schemeClr>
                </a:solidFill>
                <a:cs typeface="Arial" panose="020B0604020202020204" pitchFamily="34" charset="0"/>
              </a:rPr>
              <a:t> №1</a:t>
            </a:r>
          </a:p>
        </p:txBody>
      </p:sp>
      <p:sp>
        <p:nvSpPr>
          <p:cNvPr id="14" name="TextBox 13"/>
          <p:cNvSpPr txBox="1"/>
          <p:nvPr/>
        </p:nvSpPr>
        <p:spPr>
          <a:xfrm>
            <a:off x="359861" y="3891628"/>
            <a:ext cx="1219200" cy="341632"/>
          </a:xfrm>
          <a:prstGeom prst="rect">
            <a:avLst/>
          </a:prstGeom>
          <a:noFill/>
        </p:spPr>
        <p:txBody>
          <a:bodyPr wrap="square" rtlCol="0">
            <a:spAutoFit/>
          </a:bodyPr>
          <a:lstStyle/>
          <a:p>
            <a:pPr algn="l" defTabSz="457189">
              <a:lnSpc>
                <a:spcPct val="90000"/>
              </a:lnSpc>
              <a:spcBef>
                <a:spcPts val="300"/>
              </a:spcBef>
            </a:pPr>
            <a:r>
              <a:rPr lang="en-CA" b="1" dirty="0">
                <a:solidFill>
                  <a:schemeClr val="accent3">
                    <a:lumMod val="75000"/>
                  </a:schemeClr>
                </a:solidFill>
                <a:cs typeface="Arial" panose="020B0604020202020204" pitchFamily="34" charset="0"/>
              </a:rPr>
              <a:t>ANN</a:t>
            </a:r>
            <a:r>
              <a:rPr lang="ru-RU" b="1" dirty="0">
                <a:solidFill>
                  <a:schemeClr val="accent3">
                    <a:lumMod val="75000"/>
                  </a:schemeClr>
                </a:solidFill>
                <a:cs typeface="Arial" panose="020B0604020202020204" pitchFamily="34" charset="0"/>
              </a:rPr>
              <a:t> №2</a:t>
            </a:r>
          </a:p>
        </p:txBody>
      </p:sp>
      <p:sp>
        <p:nvSpPr>
          <p:cNvPr id="15" name="TextBox 14"/>
          <p:cNvSpPr txBox="1"/>
          <p:nvPr/>
        </p:nvSpPr>
        <p:spPr>
          <a:xfrm>
            <a:off x="379168" y="5382891"/>
            <a:ext cx="1219200" cy="341632"/>
          </a:xfrm>
          <a:prstGeom prst="rect">
            <a:avLst/>
          </a:prstGeom>
          <a:noFill/>
        </p:spPr>
        <p:txBody>
          <a:bodyPr wrap="square" rtlCol="0">
            <a:spAutoFit/>
          </a:bodyPr>
          <a:lstStyle/>
          <a:p>
            <a:pPr algn="l" defTabSz="457189">
              <a:lnSpc>
                <a:spcPct val="90000"/>
              </a:lnSpc>
              <a:spcBef>
                <a:spcPts val="300"/>
              </a:spcBef>
            </a:pPr>
            <a:r>
              <a:rPr lang="en-CA" b="1" dirty="0">
                <a:solidFill>
                  <a:schemeClr val="accent3">
                    <a:lumMod val="75000"/>
                  </a:schemeClr>
                </a:solidFill>
                <a:cs typeface="Arial" panose="020B0604020202020204" pitchFamily="34" charset="0"/>
              </a:rPr>
              <a:t>ANN</a:t>
            </a:r>
            <a:r>
              <a:rPr lang="ru-RU" b="1" dirty="0">
                <a:solidFill>
                  <a:schemeClr val="accent3">
                    <a:lumMod val="75000"/>
                  </a:schemeClr>
                </a:solidFill>
                <a:cs typeface="Arial" panose="020B0604020202020204" pitchFamily="34" charset="0"/>
              </a:rPr>
              <a:t> №3</a:t>
            </a:r>
          </a:p>
        </p:txBody>
      </p:sp>
      <p:sp>
        <p:nvSpPr>
          <p:cNvPr id="16" name="Rectangle 15"/>
          <p:cNvSpPr/>
          <p:nvPr/>
        </p:nvSpPr>
        <p:spPr>
          <a:xfrm>
            <a:off x="1546368" y="2278498"/>
            <a:ext cx="1971822" cy="341632"/>
          </a:xfrm>
          <a:prstGeom prst="rect">
            <a:avLst/>
          </a:prstGeom>
        </p:spPr>
        <p:txBody>
          <a:bodyPr wrap="none">
            <a:spAutoFit/>
          </a:bodyPr>
          <a:lstStyle/>
          <a:p>
            <a:pPr defTabSz="457189">
              <a:lnSpc>
                <a:spcPct val="90000"/>
              </a:lnSpc>
              <a:spcBef>
                <a:spcPts val="300"/>
              </a:spcBef>
            </a:pPr>
            <a:r>
              <a:rPr lang="ru-RU" b="1" dirty="0">
                <a:solidFill>
                  <a:srgbClr val="000000"/>
                </a:solidFill>
                <a:cs typeface="Arial" panose="020B0604020202020204" pitchFamily="34" charset="0"/>
              </a:rPr>
              <a:t>Категории пчёл</a:t>
            </a:r>
          </a:p>
        </p:txBody>
      </p:sp>
      <p:sp>
        <p:nvSpPr>
          <p:cNvPr id="17" name="Rectangle 16"/>
          <p:cNvSpPr/>
          <p:nvPr/>
        </p:nvSpPr>
        <p:spPr>
          <a:xfrm>
            <a:off x="1865271" y="1216169"/>
            <a:ext cx="1591718" cy="341632"/>
          </a:xfrm>
          <a:prstGeom prst="rect">
            <a:avLst/>
          </a:prstGeom>
        </p:spPr>
        <p:txBody>
          <a:bodyPr wrap="none">
            <a:spAutoFit/>
          </a:bodyPr>
          <a:lstStyle/>
          <a:p>
            <a:pPr defTabSz="457189">
              <a:lnSpc>
                <a:spcPct val="90000"/>
              </a:lnSpc>
              <a:spcBef>
                <a:spcPts val="300"/>
              </a:spcBef>
            </a:pPr>
            <a:r>
              <a:rPr lang="ru-RU" b="1" dirty="0">
                <a:solidFill>
                  <a:srgbClr val="000000"/>
                </a:solidFill>
                <a:cs typeface="Arial" panose="020B0604020202020204" pitchFamily="34" charset="0"/>
              </a:rPr>
              <a:t>Обучение </a:t>
            </a:r>
            <a:r>
              <a:rPr lang="en-CA" b="1" dirty="0">
                <a:solidFill>
                  <a:srgbClr val="000000"/>
                </a:solidFill>
                <a:cs typeface="Arial" panose="020B0604020202020204" pitchFamily="34" charset="0"/>
              </a:rPr>
              <a:t>AI</a:t>
            </a:r>
            <a:endParaRPr lang="ru-RU" b="1" dirty="0">
              <a:solidFill>
                <a:srgbClr val="000000"/>
              </a:solidFill>
              <a:cs typeface="Arial" panose="020B0604020202020204" pitchFamily="34" charset="0"/>
            </a:endParaRPr>
          </a:p>
        </p:txBody>
      </p:sp>
      <p:sp>
        <p:nvSpPr>
          <p:cNvPr id="18" name="Rectangle 17"/>
          <p:cNvSpPr/>
          <p:nvPr/>
        </p:nvSpPr>
        <p:spPr>
          <a:xfrm>
            <a:off x="1865271" y="3891628"/>
            <a:ext cx="1407950" cy="341632"/>
          </a:xfrm>
          <a:prstGeom prst="rect">
            <a:avLst/>
          </a:prstGeom>
        </p:spPr>
        <p:txBody>
          <a:bodyPr wrap="none">
            <a:spAutoFit/>
          </a:bodyPr>
          <a:lstStyle/>
          <a:p>
            <a:pPr defTabSz="457189">
              <a:lnSpc>
                <a:spcPct val="90000"/>
              </a:lnSpc>
              <a:spcBef>
                <a:spcPts val="300"/>
              </a:spcBef>
            </a:pPr>
            <a:r>
              <a:rPr lang="ru-RU" b="1" dirty="0">
                <a:solidFill>
                  <a:srgbClr val="000000"/>
                </a:solidFill>
                <a:cs typeface="Arial" panose="020B0604020202020204" pitchFamily="34" charset="0"/>
              </a:rPr>
              <a:t>Время дня</a:t>
            </a:r>
          </a:p>
        </p:txBody>
      </p:sp>
      <p:sp>
        <p:nvSpPr>
          <p:cNvPr id="19" name="TextBox 18"/>
          <p:cNvSpPr txBox="1"/>
          <p:nvPr/>
        </p:nvSpPr>
        <p:spPr>
          <a:xfrm>
            <a:off x="1646323" y="5427318"/>
            <a:ext cx="2108633" cy="341632"/>
          </a:xfrm>
          <a:prstGeom prst="rect">
            <a:avLst/>
          </a:prstGeom>
          <a:noFill/>
        </p:spPr>
        <p:txBody>
          <a:bodyPr wrap="square" rtlCol="0">
            <a:spAutoFit/>
          </a:bodyPr>
          <a:lstStyle/>
          <a:p>
            <a:pPr algn="l" defTabSz="457189">
              <a:lnSpc>
                <a:spcPct val="90000"/>
              </a:lnSpc>
              <a:spcBef>
                <a:spcPts val="300"/>
              </a:spcBef>
            </a:pPr>
            <a:r>
              <a:rPr lang="ru-RU" b="1" dirty="0">
                <a:solidFill>
                  <a:srgbClr val="000000"/>
                </a:solidFill>
                <a:cs typeface="Arial" panose="020B0604020202020204" pitchFamily="34" charset="0"/>
              </a:rPr>
              <a:t>Тип местности</a:t>
            </a:r>
          </a:p>
        </p:txBody>
      </p:sp>
      <p:cxnSp>
        <p:nvCxnSpPr>
          <p:cNvPr id="21" name="Straight Connector 20"/>
          <p:cNvCxnSpPr/>
          <p:nvPr/>
        </p:nvCxnSpPr>
        <p:spPr>
          <a:xfrm>
            <a:off x="3647400" y="1306079"/>
            <a:ext cx="11018" cy="528260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59861" y="3427537"/>
            <a:ext cx="7728261" cy="471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20103" y="5219357"/>
            <a:ext cx="7728261" cy="471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4117679" y="3499224"/>
            <a:ext cx="2084176" cy="1346068"/>
          </a:xfrm>
          <a:prstGeom prst="rect">
            <a:avLst/>
          </a:prstGeom>
        </p:spPr>
      </p:pic>
      <p:sp>
        <p:nvSpPr>
          <p:cNvPr id="33" name="TextBox 32"/>
          <p:cNvSpPr txBox="1"/>
          <p:nvPr/>
        </p:nvSpPr>
        <p:spPr>
          <a:xfrm>
            <a:off x="3805578" y="4983320"/>
            <a:ext cx="957312" cy="286232"/>
          </a:xfrm>
          <a:prstGeom prst="rect">
            <a:avLst/>
          </a:prstGeom>
          <a:noFill/>
        </p:spPr>
        <p:txBody>
          <a:bodyPr wrap="square" rtlCol="0">
            <a:spAutoFit/>
          </a:bodyPr>
          <a:lstStyle/>
          <a:p>
            <a:pPr algn="l" defTabSz="457189">
              <a:lnSpc>
                <a:spcPct val="90000"/>
              </a:lnSpc>
              <a:spcBef>
                <a:spcPts val="300"/>
              </a:spcBef>
            </a:pPr>
            <a:r>
              <a:rPr lang="ru-RU" sz="1400" dirty="0">
                <a:solidFill>
                  <a:srgbClr val="000000"/>
                </a:solidFill>
                <a:cs typeface="Arial" panose="020B0604020202020204" pitchFamily="34" charset="0"/>
              </a:rPr>
              <a:t>День</a:t>
            </a:r>
          </a:p>
        </p:txBody>
      </p:sp>
      <p:sp>
        <p:nvSpPr>
          <p:cNvPr id="34" name="TextBox 33"/>
          <p:cNvSpPr txBox="1"/>
          <p:nvPr/>
        </p:nvSpPr>
        <p:spPr>
          <a:xfrm>
            <a:off x="5829575" y="4976689"/>
            <a:ext cx="957312" cy="286232"/>
          </a:xfrm>
          <a:prstGeom prst="rect">
            <a:avLst/>
          </a:prstGeom>
          <a:noFill/>
        </p:spPr>
        <p:txBody>
          <a:bodyPr wrap="square" rtlCol="0">
            <a:spAutoFit/>
          </a:bodyPr>
          <a:lstStyle/>
          <a:p>
            <a:pPr algn="l" defTabSz="457189">
              <a:lnSpc>
                <a:spcPct val="90000"/>
              </a:lnSpc>
              <a:spcBef>
                <a:spcPts val="300"/>
              </a:spcBef>
            </a:pPr>
            <a:r>
              <a:rPr lang="ru-RU" sz="1400" dirty="0">
                <a:solidFill>
                  <a:srgbClr val="000000"/>
                </a:solidFill>
                <a:cs typeface="Arial" panose="020B0604020202020204" pitchFamily="34" charset="0"/>
              </a:rPr>
              <a:t>Ночь</a:t>
            </a:r>
          </a:p>
        </p:txBody>
      </p:sp>
      <p:pic>
        <p:nvPicPr>
          <p:cNvPr id="35" name="Picture 34"/>
          <p:cNvPicPr>
            <a:picLocks noChangeAspect="1"/>
          </p:cNvPicPr>
          <p:nvPr/>
        </p:nvPicPr>
        <p:blipFill>
          <a:blip r:embed="rId5"/>
          <a:stretch>
            <a:fillRect/>
          </a:stretch>
        </p:blipFill>
        <p:spPr>
          <a:xfrm>
            <a:off x="3852242" y="5544640"/>
            <a:ext cx="2455989" cy="1087760"/>
          </a:xfrm>
          <a:prstGeom prst="rect">
            <a:avLst/>
          </a:prstGeom>
        </p:spPr>
      </p:pic>
      <p:pic>
        <p:nvPicPr>
          <p:cNvPr id="36" name="Picture 35"/>
          <p:cNvPicPr>
            <a:picLocks noChangeAspect="1"/>
          </p:cNvPicPr>
          <p:nvPr/>
        </p:nvPicPr>
        <p:blipFill>
          <a:blip r:embed="rId6"/>
          <a:stretch>
            <a:fillRect/>
          </a:stretch>
        </p:blipFill>
        <p:spPr>
          <a:xfrm>
            <a:off x="6327974" y="5427318"/>
            <a:ext cx="1913559" cy="1294852"/>
          </a:xfrm>
          <a:prstGeom prst="rect">
            <a:avLst/>
          </a:prstGeom>
        </p:spPr>
      </p:pic>
      <p:sp>
        <p:nvSpPr>
          <p:cNvPr id="37" name="TextBox 36"/>
          <p:cNvSpPr txBox="1"/>
          <p:nvPr/>
        </p:nvSpPr>
        <p:spPr>
          <a:xfrm>
            <a:off x="1182303" y="5362001"/>
            <a:ext cx="835368" cy="701731"/>
          </a:xfrm>
          <a:prstGeom prst="rect">
            <a:avLst/>
          </a:prstGeom>
          <a:noFill/>
        </p:spPr>
        <p:txBody>
          <a:bodyPr wrap="square" rtlCol="0">
            <a:spAutoFit/>
          </a:bodyPr>
          <a:lstStyle/>
          <a:p>
            <a:pPr algn="l" defTabSz="457189">
              <a:lnSpc>
                <a:spcPct val="90000"/>
              </a:lnSpc>
              <a:spcBef>
                <a:spcPts val="300"/>
              </a:spcBef>
            </a:pPr>
            <a:r>
              <a:rPr lang="ru-RU" sz="4400" b="1" dirty="0">
                <a:solidFill>
                  <a:schemeClr val="accent3">
                    <a:lumMod val="75000"/>
                  </a:schemeClr>
                </a:solidFill>
                <a:cs typeface="Arial" panose="020B0604020202020204" pitchFamily="34" charset="0"/>
              </a:rPr>
              <a:t>.</a:t>
            </a:r>
          </a:p>
        </p:txBody>
      </p:sp>
      <p:sp>
        <p:nvSpPr>
          <p:cNvPr id="38" name="TextBox 37"/>
          <p:cNvSpPr txBox="1"/>
          <p:nvPr/>
        </p:nvSpPr>
        <p:spPr>
          <a:xfrm>
            <a:off x="1182303" y="5520823"/>
            <a:ext cx="835368" cy="701731"/>
          </a:xfrm>
          <a:prstGeom prst="rect">
            <a:avLst/>
          </a:prstGeom>
          <a:noFill/>
        </p:spPr>
        <p:txBody>
          <a:bodyPr wrap="square" rtlCol="0">
            <a:spAutoFit/>
          </a:bodyPr>
          <a:lstStyle/>
          <a:p>
            <a:pPr algn="l" defTabSz="457189">
              <a:lnSpc>
                <a:spcPct val="90000"/>
              </a:lnSpc>
              <a:spcBef>
                <a:spcPts val="300"/>
              </a:spcBef>
            </a:pPr>
            <a:r>
              <a:rPr lang="ru-RU" sz="4400" b="1" dirty="0">
                <a:solidFill>
                  <a:schemeClr val="accent3">
                    <a:lumMod val="75000"/>
                  </a:schemeClr>
                </a:solidFill>
                <a:cs typeface="Arial" panose="020B0604020202020204" pitchFamily="34" charset="0"/>
              </a:rPr>
              <a:t>.</a:t>
            </a:r>
          </a:p>
        </p:txBody>
      </p:sp>
      <p:sp>
        <p:nvSpPr>
          <p:cNvPr id="39" name="TextBox 38"/>
          <p:cNvSpPr txBox="1"/>
          <p:nvPr/>
        </p:nvSpPr>
        <p:spPr>
          <a:xfrm>
            <a:off x="1182303" y="5679645"/>
            <a:ext cx="835368" cy="701731"/>
          </a:xfrm>
          <a:prstGeom prst="rect">
            <a:avLst/>
          </a:prstGeom>
          <a:noFill/>
        </p:spPr>
        <p:txBody>
          <a:bodyPr wrap="square" rtlCol="0">
            <a:spAutoFit/>
          </a:bodyPr>
          <a:lstStyle/>
          <a:p>
            <a:pPr algn="l" defTabSz="457189">
              <a:lnSpc>
                <a:spcPct val="90000"/>
              </a:lnSpc>
              <a:spcBef>
                <a:spcPts val="300"/>
              </a:spcBef>
            </a:pPr>
            <a:r>
              <a:rPr lang="ru-RU" sz="4400" b="1" dirty="0">
                <a:solidFill>
                  <a:schemeClr val="accent3">
                    <a:lumMod val="75000"/>
                  </a:schemeClr>
                </a:solidFill>
                <a:cs typeface="Arial" panose="020B0604020202020204" pitchFamily="34" charset="0"/>
              </a:rPr>
              <a:t>.</a:t>
            </a:r>
          </a:p>
        </p:txBody>
      </p:sp>
      <p:sp>
        <p:nvSpPr>
          <p:cNvPr id="41" name="Rectangle 40"/>
          <p:cNvSpPr/>
          <p:nvPr/>
        </p:nvSpPr>
        <p:spPr>
          <a:xfrm>
            <a:off x="539361" y="6461584"/>
            <a:ext cx="1007007" cy="341632"/>
          </a:xfrm>
          <a:prstGeom prst="rect">
            <a:avLst/>
          </a:prstGeom>
        </p:spPr>
        <p:txBody>
          <a:bodyPr wrap="none">
            <a:spAutoFit/>
          </a:bodyPr>
          <a:lstStyle/>
          <a:p>
            <a:pPr defTabSz="457189">
              <a:lnSpc>
                <a:spcPct val="90000"/>
              </a:lnSpc>
              <a:spcBef>
                <a:spcPts val="300"/>
              </a:spcBef>
            </a:pPr>
            <a:r>
              <a:rPr lang="en-CA" b="1" dirty="0">
                <a:solidFill>
                  <a:schemeClr val="accent3">
                    <a:lumMod val="75000"/>
                  </a:schemeClr>
                </a:solidFill>
                <a:cs typeface="Arial" panose="020B0604020202020204" pitchFamily="34" charset="0"/>
              </a:rPr>
              <a:t>ANN</a:t>
            </a:r>
            <a:r>
              <a:rPr lang="ru-RU" b="1" dirty="0">
                <a:solidFill>
                  <a:schemeClr val="accent3">
                    <a:lumMod val="75000"/>
                  </a:schemeClr>
                </a:solidFill>
                <a:cs typeface="Arial" panose="020B0604020202020204" pitchFamily="34" charset="0"/>
              </a:rPr>
              <a:t> №</a:t>
            </a: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8181" y="6482565"/>
            <a:ext cx="730033" cy="339440"/>
          </a:xfrm>
          <a:prstGeom prst="rect">
            <a:avLst/>
          </a:prstGeom>
        </p:spPr>
      </p:pic>
      <p:sp>
        <p:nvSpPr>
          <p:cNvPr id="44" name="Right Brace 43"/>
          <p:cNvSpPr/>
          <p:nvPr/>
        </p:nvSpPr>
        <p:spPr>
          <a:xfrm>
            <a:off x="8513577" y="1634117"/>
            <a:ext cx="805507" cy="4823575"/>
          </a:xfrm>
          <a:prstGeom prst="rightBrace">
            <a:avLst>
              <a:gd name="adj1" fmla="val 38211"/>
              <a:gd name="adj2" fmla="val 51172"/>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5" name="TextBox 44"/>
          <p:cNvSpPr txBox="1"/>
          <p:nvPr/>
        </p:nvSpPr>
        <p:spPr>
          <a:xfrm>
            <a:off x="9253399" y="1509326"/>
            <a:ext cx="3493683" cy="369332"/>
          </a:xfrm>
          <a:prstGeom prst="rect">
            <a:avLst/>
          </a:prstGeom>
          <a:noFill/>
        </p:spPr>
        <p:txBody>
          <a:bodyPr wrap="square" rtlCol="0">
            <a:spAutoFit/>
          </a:bodyPr>
          <a:lstStyle/>
          <a:p>
            <a:pPr algn="l" defTabSz="457189">
              <a:lnSpc>
                <a:spcPct val="90000"/>
              </a:lnSpc>
              <a:spcBef>
                <a:spcPts val="300"/>
              </a:spcBef>
            </a:pPr>
            <a:r>
              <a:rPr lang="ru-RU" sz="2000" b="1" dirty="0">
                <a:solidFill>
                  <a:srgbClr val="000000"/>
                </a:solidFill>
                <a:cs typeface="Arial" panose="020B0604020202020204" pitchFamily="34" charset="0"/>
              </a:rPr>
              <a:t>Вывод машины</a:t>
            </a:r>
            <a:r>
              <a:rPr lang="en-CA" sz="2000" b="1" dirty="0">
                <a:solidFill>
                  <a:srgbClr val="000000"/>
                </a:solidFill>
                <a:cs typeface="Arial" panose="020B0604020202020204" pitchFamily="34" charset="0"/>
              </a:rPr>
              <a:t>: </a:t>
            </a:r>
            <a:endParaRPr lang="ru-RU" sz="2000" b="1" dirty="0">
              <a:solidFill>
                <a:srgbClr val="000000"/>
              </a:solidFill>
              <a:cs typeface="Arial" panose="020B0604020202020204" pitchFamily="34" charset="0"/>
            </a:endParaRPr>
          </a:p>
        </p:txBody>
      </p:sp>
      <p:pic>
        <p:nvPicPr>
          <p:cNvPr id="46" name="Picture 45"/>
          <p:cNvPicPr>
            <a:picLocks noChangeAspect="1"/>
          </p:cNvPicPr>
          <p:nvPr/>
        </p:nvPicPr>
        <p:blipFill>
          <a:blip r:embed="rId8"/>
          <a:stretch>
            <a:fillRect/>
          </a:stretch>
        </p:blipFill>
        <p:spPr>
          <a:xfrm>
            <a:off x="9413332" y="2154384"/>
            <a:ext cx="1831069" cy="1549647"/>
          </a:xfrm>
          <a:prstGeom prst="rect">
            <a:avLst/>
          </a:prstGeom>
        </p:spPr>
      </p:pic>
      <p:sp>
        <p:nvSpPr>
          <p:cNvPr id="47" name="TextBox 46"/>
          <p:cNvSpPr txBox="1"/>
          <p:nvPr/>
        </p:nvSpPr>
        <p:spPr>
          <a:xfrm>
            <a:off x="9128354" y="4062444"/>
            <a:ext cx="2720516" cy="1477328"/>
          </a:xfrm>
          <a:prstGeom prst="rect">
            <a:avLst/>
          </a:prstGeom>
          <a:noFill/>
        </p:spPr>
        <p:txBody>
          <a:bodyPr wrap="square" rtlCol="0">
            <a:spAutoFit/>
          </a:bodyPr>
          <a:lstStyle/>
          <a:p>
            <a:pPr algn="ctr" defTabSz="457189">
              <a:lnSpc>
                <a:spcPct val="90000"/>
              </a:lnSpc>
              <a:spcBef>
                <a:spcPts val="300"/>
              </a:spcBef>
            </a:pPr>
            <a:r>
              <a:rPr lang="ru-RU" sz="2000" b="1" dirty="0">
                <a:solidFill>
                  <a:srgbClr val="000000"/>
                </a:solidFill>
                <a:cs typeface="Arial" panose="020B0604020202020204" pitchFamily="34" charset="0"/>
              </a:rPr>
              <a:t>Пчела медовая собирает нектар  в солненный день с подсолнуха однолетнего</a:t>
            </a:r>
          </a:p>
        </p:txBody>
      </p:sp>
    </p:spTree>
    <p:extLst>
      <p:ext uri="{BB962C8B-B14F-4D97-AF65-F5344CB8AC3E}">
        <p14:creationId xmlns:p14="http://schemas.microsoft.com/office/powerpoint/2010/main" val="17107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2A19E-5E1E-2D46-A2F6-C52FAB5FC7EC}"/>
              </a:ext>
            </a:extLst>
          </p:cNvPr>
          <p:cNvSpPr txBox="1"/>
          <p:nvPr/>
        </p:nvSpPr>
        <p:spPr>
          <a:xfrm>
            <a:off x="-41671" y="4189837"/>
            <a:ext cx="5395384" cy="1554272"/>
          </a:xfrm>
          <a:prstGeom prst="rect">
            <a:avLst/>
          </a:prstGeom>
          <a:noFill/>
        </p:spPr>
        <p:txBody>
          <a:bodyPr wrap="square" rtlCol="0">
            <a:spAutoFit/>
          </a:bodyPr>
          <a:lstStyle/>
          <a:p>
            <a:pPr algn="ctr" defTabSz="457189">
              <a:lnSpc>
                <a:spcPct val="90000"/>
              </a:lnSpc>
              <a:spcBef>
                <a:spcPts val="300"/>
              </a:spcBef>
            </a:pPr>
            <a:r>
              <a:rPr lang="en-US" sz="2000" b="1" dirty="0" err="1">
                <a:cs typeface="Arial" panose="020B0604020202020204" pitchFamily="34" charset="0"/>
              </a:rPr>
              <a:t>FortiAI</a:t>
            </a:r>
            <a:r>
              <a:rPr lang="en-US" sz="2000" b="1" dirty="0">
                <a:cs typeface="Arial" panose="020B0604020202020204" pitchFamily="34" charset="0"/>
              </a:rPr>
              <a:t> Virtual Security Analyst </a:t>
            </a:r>
            <a:r>
              <a:rPr lang="en-US" sz="2000" b="1" baseline="30000" dirty="0">
                <a:cs typeface="Arial" panose="020B0604020202020204" pitchFamily="34" charset="0"/>
              </a:rPr>
              <a:t>TM</a:t>
            </a:r>
            <a:r>
              <a:rPr lang="ru-RU" sz="2000" b="1" baseline="30000" dirty="0">
                <a:cs typeface="Arial" panose="020B0604020202020204" pitchFamily="34" charset="0"/>
              </a:rPr>
              <a:t> </a:t>
            </a:r>
            <a:endParaRPr lang="en-US" sz="2000" b="1" baseline="30000" dirty="0">
              <a:cs typeface="Arial" panose="020B0604020202020204" pitchFamily="34" charset="0"/>
            </a:endParaRPr>
          </a:p>
          <a:p>
            <a:pPr algn="ctr" defTabSz="457189">
              <a:lnSpc>
                <a:spcPct val="90000"/>
              </a:lnSpc>
              <a:spcBef>
                <a:spcPts val="300"/>
              </a:spcBef>
            </a:pPr>
            <a:r>
              <a:rPr lang="ru-RU" sz="2000" dirty="0">
                <a:cs typeface="Arial" panose="020B0604020202020204" pitchFamily="34" charset="0"/>
              </a:rPr>
              <a:t>(Виртуальный Ассистент по безопасности) Оснащён </a:t>
            </a:r>
            <a:r>
              <a:rPr lang="en-US" sz="2000" dirty="0" err="1">
                <a:cs typeface="Arial" panose="020B0604020202020204" pitchFamily="34" charset="0"/>
              </a:rPr>
              <a:t>FortiAI’s</a:t>
            </a:r>
            <a:r>
              <a:rPr lang="en-US" sz="2000" dirty="0">
                <a:cs typeface="Arial" panose="020B0604020202020204" pitchFamily="34" charset="0"/>
              </a:rPr>
              <a:t> Artificial Neural Networks (ANN), </a:t>
            </a:r>
            <a:r>
              <a:rPr lang="ru-RU" sz="2000" dirty="0">
                <a:cs typeface="Arial" panose="020B0604020202020204" pitchFamily="34" charset="0"/>
              </a:rPr>
              <a:t>обнаруживает</a:t>
            </a:r>
          </a:p>
          <a:p>
            <a:pPr algn="ctr" defTabSz="457189">
              <a:lnSpc>
                <a:spcPct val="90000"/>
              </a:lnSpc>
              <a:spcBef>
                <a:spcPts val="300"/>
              </a:spcBef>
            </a:pPr>
            <a:r>
              <a:rPr lang="en-US" sz="2000" dirty="0">
                <a:cs typeface="Arial" panose="020B0604020202020204" pitchFamily="34" charset="0"/>
              </a:rPr>
              <a:t> </a:t>
            </a:r>
            <a:r>
              <a:rPr lang="ru-RU" sz="2000" b="1" dirty="0">
                <a:cs typeface="Arial" panose="020B0604020202020204" pitchFamily="34" charset="0"/>
              </a:rPr>
              <a:t>Атаки Нулевого Дня</a:t>
            </a:r>
            <a:endParaRPr lang="en-US" sz="2000" b="1" dirty="0">
              <a:cs typeface="Arial" panose="020B0604020202020204" pitchFamily="34" charset="0"/>
            </a:endParaRPr>
          </a:p>
        </p:txBody>
      </p:sp>
      <p:sp>
        <p:nvSpPr>
          <p:cNvPr id="4" name="TextBox 3">
            <a:extLst>
              <a:ext uri="{FF2B5EF4-FFF2-40B4-BE49-F238E27FC236}">
                <a16:creationId xmlns:a16="http://schemas.microsoft.com/office/drawing/2014/main" id="{AED6180B-594A-CD45-A6F1-DDB6FF9D0C1D}"/>
              </a:ext>
            </a:extLst>
          </p:cNvPr>
          <p:cNvSpPr txBox="1"/>
          <p:nvPr/>
        </p:nvSpPr>
        <p:spPr>
          <a:xfrm>
            <a:off x="8476213" y="1159742"/>
            <a:ext cx="3646517" cy="1360372"/>
          </a:xfrm>
          <a:prstGeom prst="rect">
            <a:avLst/>
          </a:prstGeom>
          <a:noFill/>
        </p:spPr>
        <p:txBody>
          <a:bodyPr wrap="square" rtlCol="0">
            <a:spAutoFit/>
          </a:bodyPr>
          <a:lstStyle/>
          <a:p>
            <a:pPr algn="ctr" defTabSz="457189">
              <a:lnSpc>
                <a:spcPct val="90000"/>
              </a:lnSpc>
              <a:spcBef>
                <a:spcPts val="300"/>
              </a:spcBef>
            </a:pPr>
            <a:endParaRPr lang="en-US" sz="3200" dirty="0">
              <a:cs typeface="Arial" panose="020B0604020202020204" pitchFamily="34" charset="0"/>
            </a:endParaRPr>
          </a:p>
          <a:p>
            <a:pPr algn="ctr" defTabSz="457189">
              <a:lnSpc>
                <a:spcPct val="90000"/>
              </a:lnSpc>
              <a:spcBef>
                <a:spcPts val="300"/>
              </a:spcBef>
            </a:pPr>
            <a:endParaRPr lang="en-US" sz="1400" dirty="0">
              <a:cs typeface="Arial" panose="020B0604020202020204" pitchFamily="34" charset="0"/>
            </a:endParaRPr>
          </a:p>
          <a:p>
            <a:pPr algn="ctr" defTabSz="457189">
              <a:lnSpc>
                <a:spcPct val="90000"/>
              </a:lnSpc>
              <a:spcBef>
                <a:spcPts val="300"/>
              </a:spcBef>
            </a:pPr>
            <a:r>
              <a:rPr lang="ru-RU" sz="2000" b="1" dirty="0">
                <a:cs typeface="Arial" panose="020B0604020202020204" pitchFamily="34" charset="0"/>
              </a:rPr>
              <a:t>Обнаружение в миллисекундах</a:t>
            </a:r>
            <a:endParaRPr lang="en-US" sz="2000" b="1" dirty="0">
              <a:cs typeface="Arial" panose="020B0604020202020204" pitchFamily="34" charset="0"/>
            </a:endParaRPr>
          </a:p>
        </p:txBody>
      </p:sp>
      <p:cxnSp>
        <p:nvCxnSpPr>
          <p:cNvPr id="6" name="Straight Connector 5">
            <a:extLst>
              <a:ext uri="{FF2B5EF4-FFF2-40B4-BE49-F238E27FC236}">
                <a16:creationId xmlns:a16="http://schemas.microsoft.com/office/drawing/2014/main" id="{5973EEAD-162C-1847-A48F-87FAAACD9DCC}"/>
              </a:ext>
            </a:extLst>
          </p:cNvPr>
          <p:cNvCxnSpPr/>
          <p:nvPr/>
        </p:nvCxnSpPr>
        <p:spPr>
          <a:xfrm>
            <a:off x="8952809" y="1718055"/>
            <a:ext cx="26933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837243-F00E-E34A-BCCF-B331531A0055}"/>
              </a:ext>
            </a:extLst>
          </p:cNvPr>
          <p:cNvSpPr txBox="1"/>
          <p:nvPr/>
        </p:nvSpPr>
        <p:spPr>
          <a:xfrm>
            <a:off x="5000826" y="3352983"/>
            <a:ext cx="3646517" cy="601703"/>
          </a:xfrm>
          <a:prstGeom prst="rect">
            <a:avLst/>
          </a:prstGeom>
          <a:noFill/>
        </p:spPr>
        <p:txBody>
          <a:bodyPr wrap="square" rtlCol="0">
            <a:spAutoFit/>
          </a:bodyPr>
          <a:lstStyle/>
          <a:p>
            <a:pPr algn="ctr" defTabSz="457189">
              <a:lnSpc>
                <a:spcPct val="90000"/>
              </a:lnSpc>
              <a:spcBef>
                <a:spcPts val="300"/>
              </a:spcBef>
            </a:pPr>
            <a:endParaRPr lang="en-US" sz="1400" dirty="0">
              <a:cs typeface="Arial" panose="020B0604020202020204" pitchFamily="34" charset="0"/>
            </a:endParaRPr>
          </a:p>
          <a:p>
            <a:pPr algn="ctr" defTabSz="457189">
              <a:lnSpc>
                <a:spcPct val="90000"/>
              </a:lnSpc>
              <a:spcBef>
                <a:spcPts val="300"/>
              </a:spcBef>
            </a:pPr>
            <a:r>
              <a:rPr lang="ru-RU" sz="2000" b="1" dirty="0">
                <a:cs typeface="Arial" panose="020B0604020202020204" pitchFamily="34" charset="0"/>
              </a:rPr>
              <a:t>Пропускная способность</a:t>
            </a:r>
            <a:endParaRPr lang="en-US" sz="2000" b="1" dirty="0">
              <a:cs typeface="Arial" panose="020B0604020202020204" pitchFamily="34" charset="0"/>
            </a:endParaRPr>
          </a:p>
        </p:txBody>
      </p:sp>
      <p:cxnSp>
        <p:nvCxnSpPr>
          <p:cNvPr id="8" name="Straight Connector 7">
            <a:extLst>
              <a:ext uri="{FF2B5EF4-FFF2-40B4-BE49-F238E27FC236}">
                <a16:creationId xmlns:a16="http://schemas.microsoft.com/office/drawing/2014/main" id="{ADCB1991-5CED-DC40-B8A2-2198F550D0BF}"/>
              </a:ext>
            </a:extLst>
          </p:cNvPr>
          <p:cNvCxnSpPr/>
          <p:nvPr/>
        </p:nvCxnSpPr>
        <p:spPr>
          <a:xfrm>
            <a:off x="5457307" y="3353869"/>
            <a:ext cx="26933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1D5189-0042-0E42-A3F4-B9E8231F25E3}"/>
              </a:ext>
            </a:extLst>
          </p:cNvPr>
          <p:cNvSpPr txBox="1"/>
          <p:nvPr/>
        </p:nvSpPr>
        <p:spPr>
          <a:xfrm>
            <a:off x="5020438" y="1619017"/>
            <a:ext cx="3646517" cy="878702"/>
          </a:xfrm>
          <a:prstGeom prst="rect">
            <a:avLst/>
          </a:prstGeom>
          <a:noFill/>
        </p:spPr>
        <p:txBody>
          <a:bodyPr wrap="square" rtlCol="0">
            <a:spAutoFit/>
          </a:bodyPr>
          <a:lstStyle/>
          <a:p>
            <a:pPr algn="ctr" defTabSz="457189">
              <a:lnSpc>
                <a:spcPct val="90000"/>
              </a:lnSpc>
              <a:spcBef>
                <a:spcPts val="300"/>
              </a:spcBef>
            </a:pPr>
            <a:endParaRPr lang="en-US" sz="1400" dirty="0">
              <a:cs typeface="Arial" panose="020B0604020202020204" pitchFamily="34" charset="0"/>
            </a:endParaRPr>
          </a:p>
          <a:p>
            <a:pPr algn="ctr" defTabSz="457189">
              <a:lnSpc>
                <a:spcPct val="90000"/>
              </a:lnSpc>
              <a:spcBef>
                <a:spcPts val="300"/>
              </a:spcBef>
            </a:pPr>
            <a:r>
              <a:rPr lang="ru-RU" sz="2000" b="1" dirty="0">
                <a:cs typeface="Arial" panose="020B0604020202020204" pitchFamily="34" charset="0"/>
              </a:rPr>
              <a:t>Рейтинг обнаружения угроз</a:t>
            </a:r>
            <a:r>
              <a:rPr lang="en-US" sz="2000" b="1" dirty="0">
                <a:cs typeface="Arial" panose="020B0604020202020204" pitchFamily="34" charset="0"/>
              </a:rPr>
              <a:t>*</a:t>
            </a:r>
          </a:p>
        </p:txBody>
      </p:sp>
      <p:cxnSp>
        <p:nvCxnSpPr>
          <p:cNvPr id="12" name="Straight Connector 11">
            <a:extLst>
              <a:ext uri="{FF2B5EF4-FFF2-40B4-BE49-F238E27FC236}">
                <a16:creationId xmlns:a16="http://schemas.microsoft.com/office/drawing/2014/main" id="{633330B4-A9F2-E344-B005-5C1CCE9D3EEF}"/>
              </a:ext>
            </a:extLst>
          </p:cNvPr>
          <p:cNvCxnSpPr/>
          <p:nvPr/>
        </p:nvCxnSpPr>
        <p:spPr>
          <a:xfrm>
            <a:off x="5457307" y="1718055"/>
            <a:ext cx="26933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D90121D-9948-F242-B36D-2531BB6F7B88}"/>
              </a:ext>
            </a:extLst>
          </p:cNvPr>
          <p:cNvSpPr/>
          <p:nvPr/>
        </p:nvSpPr>
        <p:spPr>
          <a:xfrm>
            <a:off x="6251371" y="2638547"/>
            <a:ext cx="1056700" cy="646331"/>
          </a:xfrm>
          <a:prstGeom prst="rect">
            <a:avLst/>
          </a:prstGeom>
          <a:noFill/>
        </p:spPr>
        <p:txBody>
          <a:bodyPr wrap="none" lIns="91440" tIns="45720" rIns="91440" bIns="45720">
            <a:spAutoFit/>
          </a:bodyPr>
          <a:lstStyle/>
          <a:p>
            <a:pPr algn="ctr"/>
            <a:r>
              <a:rPr lang="en-US" sz="3600" b="0" cap="none" spc="0" dirty="0">
                <a:ln w="0"/>
                <a:effectLst>
                  <a:outerShdw blurRad="38100" dist="19050" dir="2700000" algn="tl" rotWithShape="0">
                    <a:schemeClr val="dk1">
                      <a:alpha val="40000"/>
                    </a:schemeClr>
                  </a:outerShdw>
                </a:effectLst>
                <a:cs typeface="Arial" panose="020B0604020202020204" pitchFamily="34" charset="0"/>
              </a:rPr>
              <a:t>10G</a:t>
            </a:r>
            <a:endParaRPr lang="en-US" sz="3600" b="0" cap="none" spc="0" dirty="0">
              <a:ln w="0"/>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CF175564-F195-F246-87DC-EA46E696DBA7}"/>
              </a:ext>
            </a:extLst>
          </p:cNvPr>
          <p:cNvSpPr/>
          <p:nvPr/>
        </p:nvSpPr>
        <p:spPr>
          <a:xfrm>
            <a:off x="6006232" y="998188"/>
            <a:ext cx="1672254" cy="646331"/>
          </a:xfrm>
          <a:prstGeom prst="rect">
            <a:avLst/>
          </a:prstGeom>
          <a:noFill/>
        </p:spPr>
        <p:txBody>
          <a:bodyPr wrap="none" lIns="91440" tIns="45720" rIns="91440" bIns="45720">
            <a:spAutoFit/>
          </a:bodyPr>
          <a:lstStyle/>
          <a:p>
            <a:pPr algn="ctr"/>
            <a:r>
              <a:rPr lang="en-US" sz="3600" b="0" cap="none" spc="0" dirty="0">
                <a:ln w="0"/>
                <a:effectLst>
                  <a:outerShdw blurRad="38100" dist="19050" dir="2700000" algn="tl" rotWithShape="0">
                    <a:schemeClr val="dk1">
                      <a:alpha val="40000"/>
                    </a:schemeClr>
                  </a:outerShdw>
                </a:effectLst>
                <a:cs typeface="Arial" panose="020B0604020202020204" pitchFamily="34" charset="0"/>
              </a:rPr>
              <a:t>99.9%*</a:t>
            </a:r>
            <a:endParaRPr lang="en-US" sz="3600" b="0" cap="none" spc="0" dirty="0">
              <a:ln w="0"/>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55F0A98B-A437-9441-BFD3-0EB6729B2260}"/>
              </a:ext>
            </a:extLst>
          </p:cNvPr>
          <p:cNvSpPr/>
          <p:nvPr/>
        </p:nvSpPr>
        <p:spPr>
          <a:xfrm>
            <a:off x="9198106" y="1027715"/>
            <a:ext cx="1967206" cy="646331"/>
          </a:xfrm>
          <a:prstGeom prst="rect">
            <a:avLst/>
          </a:prstGeom>
          <a:noFill/>
        </p:spPr>
        <p:txBody>
          <a:bodyPr wrap="none" lIns="91440" tIns="45720" rIns="91440" bIns="45720">
            <a:spAutoFit/>
          </a:bodyPr>
          <a:lstStyle/>
          <a:p>
            <a:pPr algn="ctr"/>
            <a:r>
              <a:rPr lang="en-US" sz="3600" b="0" cap="none" spc="0" dirty="0">
                <a:ln w="0"/>
                <a:effectLst>
                  <a:outerShdw blurRad="38100" dist="19050" dir="2700000" algn="tl" rotWithShape="0">
                    <a:schemeClr val="dk1">
                      <a:alpha val="40000"/>
                    </a:schemeClr>
                  </a:outerShdw>
                </a:effectLst>
                <a:cs typeface="Arial" panose="020B0604020202020204" pitchFamily="34" charset="0"/>
              </a:rPr>
              <a:t>&lt;100 ms</a:t>
            </a:r>
            <a:endParaRPr lang="en-US" sz="3600" b="0" cap="none" spc="0" dirty="0">
              <a:ln w="0"/>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78114D0A-C3E3-8E4C-9172-8FF114E609E7}"/>
              </a:ext>
            </a:extLst>
          </p:cNvPr>
          <p:cNvSpPr txBox="1"/>
          <p:nvPr/>
        </p:nvSpPr>
        <p:spPr>
          <a:xfrm>
            <a:off x="6910136" y="4966973"/>
            <a:ext cx="3646517" cy="601703"/>
          </a:xfrm>
          <a:prstGeom prst="rect">
            <a:avLst/>
          </a:prstGeom>
          <a:noFill/>
        </p:spPr>
        <p:txBody>
          <a:bodyPr wrap="square" rtlCol="0">
            <a:spAutoFit/>
          </a:bodyPr>
          <a:lstStyle/>
          <a:p>
            <a:pPr algn="ctr" defTabSz="457189">
              <a:lnSpc>
                <a:spcPct val="90000"/>
              </a:lnSpc>
              <a:spcBef>
                <a:spcPts val="300"/>
              </a:spcBef>
            </a:pPr>
            <a:endParaRPr lang="en-US" sz="1400" dirty="0">
              <a:cs typeface="Arial" panose="020B0604020202020204" pitchFamily="34" charset="0"/>
            </a:endParaRPr>
          </a:p>
          <a:p>
            <a:pPr algn="ctr" defTabSz="457189">
              <a:lnSpc>
                <a:spcPct val="90000"/>
              </a:lnSpc>
              <a:spcBef>
                <a:spcPts val="300"/>
              </a:spcBef>
            </a:pPr>
            <a:r>
              <a:rPr lang="ru-RU" sz="2000" b="1" dirty="0">
                <a:cs typeface="Arial" panose="020B0604020202020204" pitchFamily="34" charset="0"/>
              </a:rPr>
              <a:t>Вариантов разития атак</a:t>
            </a:r>
            <a:endParaRPr lang="en-US" sz="2000" b="1" dirty="0">
              <a:cs typeface="Arial" panose="020B0604020202020204" pitchFamily="34" charset="0"/>
            </a:endParaRPr>
          </a:p>
        </p:txBody>
      </p:sp>
      <p:cxnSp>
        <p:nvCxnSpPr>
          <p:cNvPr id="18" name="Straight Connector 17">
            <a:extLst>
              <a:ext uri="{FF2B5EF4-FFF2-40B4-BE49-F238E27FC236}">
                <a16:creationId xmlns:a16="http://schemas.microsoft.com/office/drawing/2014/main" id="{39C1E5FF-DAC9-1144-A313-93B5F8B0F809}"/>
              </a:ext>
            </a:extLst>
          </p:cNvPr>
          <p:cNvCxnSpPr/>
          <p:nvPr/>
        </p:nvCxnSpPr>
        <p:spPr>
          <a:xfrm>
            <a:off x="7439757" y="5035964"/>
            <a:ext cx="26933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EBF9F5-4FE4-5B49-9288-E582C3DA0029}"/>
              </a:ext>
            </a:extLst>
          </p:cNvPr>
          <p:cNvSpPr/>
          <p:nvPr/>
        </p:nvSpPr>
        <p:spPr>
          <a:xfrm>
            <a:off x="8302954" y="4320642"/>
            <a:ext cx="966931" cy="646331"/>
          </a:xfrm>
          <a:prstGeom prst="rect">
            <a:avLst/>
          </a:prstGeom>
          <a:noFill/>
        </p:spPr>
        <p:txBody>
          <a:bodyPr wrap="none" lIns="91440" tIns="45720" rIns="91440" bIns="45720">
            <a:spAutoFit/>
          </a:bodyPr>
          <a:lstStyle/>
          <a:p>
            <a:pPr algn="ctr"/>
            <a:r>
              <a:rPr lang="en-US" sz="3600" b="0" cap="none" spc="0" dirty="0">
                <a:ln w="0"/>
                <a:effectLst>
                  <a:outerShdw blurRad="38100" dist="19050" dir="2700000" algn="tl" rotWithShape="0">
                    <a:schemeClr val="dk1">
                      <a:alpha val="40000"/>
                    </a:schemeClr>
                  </a:outerShdw>
                </a:effectLst>
                <a:cs typeface="Arial" panose="020B0604020202020204" pitchFamily="34" charset="0"/>
              </a:rPr>
              <a:t>20+</a:t>
            </a:r>
            <a:endParaRPr lang="en-US" sz="3600" b="0" cap="none" spc="0" dirty="0">
              <a:ln w="0"/>
              <a:effectLst>
                <a:outerShdw blurRad="38100" dist="19050" dir="2700000" algn="tl" rotWithShape="0">
                  <a:schemeClr val="dk1">
                    <a:alpha val="40000"/>
                  </a:schemeClr>
                </a:outerShdw>
              </a:effectLst>
            </a:endParaRPr>
          </a:p>
        </p:txBody>
      </p:sp>
      <p:sp>
        <p:nvSpPr>
          <p:cNvPr id="24" name="TextBox 23">
            <a:extLst>
              <a:ext uri="{FF2B5EF4-FFF2-40B4-BE49-F238E27FC236}">
                <a16:creationId xmlns:a16="http://schemas.microsoft.com/office/drawing/2014/main" id="{47B3874C-E558-474E-A96E-E80BAB84DADA}"/>
              </a:ext>
            </a:extLst>
          </p:cNvPr>
          <p:cNvSpPr txBox="1"/>
          <p:nvPr/>
        </p:nvSpPr>
        <p:spPr>
          <a:xfrm>
            <a:off x="2170791" y="6323727"/>
            <a:ext cx="4608930" cy="286232"/>
          </a:xfrm>
          <a:prstGeom prst="rect">
            <a:avLst/>
          </a:prstGeom>
          <a:noFill/>
        </p:spPr>
        <p:txBody>
          <a:bodyPr wrap="square" rtlCol="0">
            <a:spAutoFit/>
          </a:bodyPr>
          <a:lstStyle/>
          <a:p>
            <a:pPr algn="l" defTabSz="457189">
              <a:lnSpc>
                <a:spcPct val="90000"/>
              </a:lnSpc>
              <a:spcBef>
                <a:spcPts val="300"/>
              </a:spcBef>
            </a:pPr>
            <a:r>
              <a:rPr lang="en-US" sz="1400" dirty="0">
                <a:solidFill>
                  <a:schemeClr val="bg1"/>
                </a:solidFill>
                <a:cs typeface="Arial" panose="020B0604020202020204" pitchFamily="34" charset="0"/>
              </a:rPr>
              <a:t>* Measured by Breaking Point malware strike pack</a:t>
            </a:r>
          </a:p>
        </p:txBody>
      </p:sp>
      <p:sp>
        <p:nvSpPr>
          <p:cNvPr id="20" name="TextBox 19">
            <a:extLst>
              <a:ext uri="{FF2B5EF4-FFF2-40B4-BE49-F238E27FC236}">
                <a16:creationId xmlns:a16="http://schemas.microsoft.com/office/drawing/2014/main" id="{967B25CB-616D-D94E-ABC6-E7BA4AE03279}"/>
              </a:ext>
            </a:extLst>
          </p:cNvPr>
          <p:cNvSpPr txBox="1"/>
          <p:nvPr/>
        </p:nvSpPr>
        <p:spPr>
          <a:xfrm>
            <a:off x="8302954" y="3321891"/>
            <a:ext cx="3646517" cy="601703"/>
          </a:xfrm>
          <a:prstGeom prst="rect">
            <a:avLst/>
          </a:prstGeom>
          <a:noFill/>
        </p:spPr>
        <p:txBody>
          <a:bodyPr wrap="square" rtlCol="0">
            <a:spAutoFit/>
          </a:bodyPr>
          <a:lstStyle/>
          <a:p>
            <a:pPr algn="ctr" defTabSz="457189">
              <a:lnSpc>
                <a:spcPct val="90000"/>
              </a:lnSpc>
              <a:spcBef>
                <a:spcPts val="300"/>
              </a:spcBef>
            </a:pPr>
            <a:endParaRPr lang="en-US" sz="1400" dirty="0">
              <a:cs typeface="Arial" panose="020B0604020202020204" pitchFamily="34" charset="0"/>
            </a:endParaRPr>
          </a:p>
          <a:p>
            <a:pPr algn="ctr" defTabSz="457189">
              <a:lnSpc>
                <a:spcPct val="90000"/>
              </a:lnSpc>
              <a:spcBef>
                <a:spcPts val="300"/>
              </a:spcBef>
            </a:pPr>
            <a:r>
              <a:rPr lang="en-US" sz="2000" b="1" dirty="0">
                <a:cs typeface="Arial" panose="020B0604020202020204" pitchFamily="34" charset="0"/>
              </a:rPr>
              <a:t> </a:t>
            </a:r>
            <a:r>
              <a:rPr lang="ru-RU" sz="2000" b="1" dirty="0">
                <a:cs typeface="Arial" panose="020B0604020202020204" pitchFamily="34" charset="0"/>
              </a:rPr>
              <a:t>Файлов</a:t>
            </a:r>
            <a:r>
              <a:rPr lang="en-US" sz="2000" b="1" dirty="0">
                <a:cs typeface="Arial" panose="020B0604020202020204" pitchFamily="34" charset="0"/>
              </a:rPr>
              <a:t> / </a:t>
            </a:r>
            <a:r>
              <a:rPr lang="ru-RU" sz="2000" b="1" dirty="0">
                <a:cs typeface="Arial" panose="020B0604020202020204" pitchFamily="34" charset="0"/>
              </a:rPr>
              <a:t>час</a:t>
            </a:r>
            <a:endParaRPr lang="en-US" sz="2000" b="1" dirty="0">
              <a:cs typeface="Arial" panose="020B0604020202020204" pitchFamily="34" charset="0"/>
            </a:endParaRPr>
          </a:p>
        </p:txBody>
      </p:sp>
      <p:cxnSp>
        <p:nvCxnSpPr>
          <p:cNvPr id="21" name="Straight Connector 20">
            <a:extLst>
              <a:ext uri="{FF2B5EF4-FFF2-40B4-BE49-F238E27FC236}">
                <a16:creationId xmlns:a16="http://schemas.microsoft.com/office/drawing/2014/main" id="{CEF2FCEA-D894-AC48-A220-899BBC48CC38}"/>
              </a:ext>
            </a:extLst>
          </p:cNvPr>
          <p:cNvCxnSpPr/>
          <p:nvPr/>
        </p:nvCxnSpPr>
        <p:spPr>
          <a:xfrm>
            <a:off x="8936035" y="3349729"/>
            <a:ext cx="269332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81B0896-5A4C-2A4E-B6B9-E99BF0134BF4}"/>
              </a:ext>
            </a:extLst>
          </p:cNvPr>
          <p:cNvSpPr/>
          <p:nvPr/>
        </p:nvSpPr>
        <p:spPr>
          <a:xfrm>
            <a:off x="9613036" y="2607456"/>
            <a:ext cx="1261884" cy="646331"/>
          </a:xfrm>
          <a:prstGeom prst="rect">
            <a:avLst/>
          </a:prstGeom>
          <a:noFill/>
        </p:spPr>
        <p:txBody>
          <a:bodyPr wrap="none" lIns="91440" tIns="45720" rIns="91440" bIns="45720">
            <a:spAutoFit/>
          </a:bodyPr>
          <a:lstStyle/>
          <a:p>
            <a:pPr algn="ctr"/>
            <a:r>
              <a:rPr lang="en-US" sz="3600" b="0" cap="none" spc="0" dirty="0">
                <a:ln w="0"/>
                <a:effectLst>
                  <a:outerShdw blurRad="38100" dist="19050" dir="2700000" algn="tl" rotWithShape="0">
                    <a:schemeClr val="dk1">
                      <a:alpha val="40000"/>
                    </a:schemeClr>
                  </a:outerShdw>
                </a:effectLst>
                <a:cs typeface="Arial" panose="020B0604020202020204" pitchFamily="34" charset="0"/>
              </a:rPr>
              <a:t>100K</a:t>
            </a:r>
            <a:endParaRPr lang="en-US" sz="3600" b="0" cap="none" spc="0" dirty="0">
              <a:ln w="0"/>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636D7B81-CC0F-8749-B019-48A45F1F5EE4}"/>
              </a:ext>
            </a:extLst>
          </p:cNvPr>
          <p:cNvSpPr>
            <a:spLocks noGrp="1"/>
          </p:cNvSpPr>
          <p:nvPr>
            <p:ph type="title"/>
          </p:nvPr>
        </p:nvSpPr>
        <p:spPr/>
        <p:txBody>
          <a:bodyPr/>
          <a:lstStyle/>
          <a:p>
            <a:r>
              <a:rPr lang="en-US" dirty="0" err="1"/>
              <a:t>FortiAI</a:t>
            </a:r>
            <a:endParaRPr lang="en-US" dirty="0"/>
          </a:p>
        </p:txBody>
      </p:sp>
      <p:pic>
        <p:nvPicPr>
          <p:cNvPr id="25" name="Picture 24">
            <a:extLst>
              <a:ext uri="{FF2B5EF4-FFF2-40B4-BE49-F238E27FC236}">
                <a16:creationId xmlns:a16="http://schemas.microsoft.com/office/drawing/2014/main" id="{88EC6324-1B3D-4285-887E-079ADE0F06C4}"/>
              </a:ext>
            </a:extLst>
          </p:cNvPr>
          <p:cNvPicPr>
            <a:picLocks noChangeAspect="1"/>
          </p:cNvPicPr>
          <p:nvPr/>
        </p:nvPicPr>
        <p:blipFill>
          <a:blip r:embed="rId3"/>
          <a:stretch>
            <a:fillRect/>
          </a:stretch>
        </p:blipFill>
        <p:spPr>
          <a:xfrm>
            <a:off x="39305" y="1236169"/>
            <a:ext cx="5104968" cy="2386573"/>
          </a:xfrm>
          <a:prstGeom prst="rect">
            <a:avLst/>
          </a:prstGeom>
        </p:spPr>
      </p:pic>
    </p:spTree>
    <p:extLst>
      <p:ext uri="{BB962C8B-B14F-4D97-AF65-F5344CB8AC3E}">
        <p14:creationId xmlns:p14="http://schemas.microsoft.com/office/powerpoint/2010/main" val="365699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7B3874C-E558-474E-A96E-E80BAB84DADA}"/>
              </a:ext>
            </a:extLst>
          </p:cNvPr>
          <p:cNvSpPr txBox="1"/>
          <p:nvPr/>
        </p:nvSpPr>
        <p:spPr>
          <a:xfrm>
            <a:off x="2170791" y="6323727"/>
            <a:ext cx="4608930" cy="286232"/>
          </a:xfrm>
          <a:prstGeom prst="rect">
            <a:avLst/>
          </a:prstGeom>
          <a:noFill/>
        </p:spPr>
        <p:txBody>
          <a:bodyPr wrap="square" rtlCol="0">
            <a:spAutoFit/>
          </a:bodyPr>
          <a:lstStyle/>
          <a:p>
            <a:pPr algn="l" defTabSz="457189">
              <a:lnSpc>
                <a:spcPct val="90000"/>
              </a:lnSpc>
              <a:spcBef>
                <a:spcPts val="300"/>
              </a:spcBef>
            </a:pPr>
            <a:r>
              <a:rPr lang="en-US" sz="1400" dirty="0">
                <a:solidFill>
                  <a:schemeClr val="bg1"/>
                </a:solidFill>
                <a:cs typeface="Arial" panose="020B0604020202020204" pitchFamily="34" charset="0"/>
              </a:rPr>
              <a:t>* Measured by Breaking Point malware strike pack</a:t>
            </a:r>
          </a:p>
        </p:txBody>
      </p:sp>
      <p:sp>
        <p:nvSpPr>
          <p:cNvPr id="2" name="Title 1">
            <a:extLst>
              <a:ext uri="{FF2B5EF4-FFF2-40B4-BE49-F238E27FC236}">
                <a16:creationId xmlns:a16="http://schemas.microsoft.com/office/drawing/2014/main" id="{636D7B81-CC0F-8749-B019-48A45F1F5EE4}"/>
              </a:ext>
            </a:extLst>
          </p:cNvPr>
          <p:cNvSpPr>
            <a:spLocks noGrp="1"/>
          </p:cNvSpPr>
          <p:nvPr>
            <p:ph type="title"/>
          </p:nvPr>
        </p:nvSpPr>
        <p:spPr/>
        <p:txBody>
          <a:bodyPr/>
          <a:lstStyle/>
          <a:p>
            <a:r>
              <a:rPr lang="en-US" dirty="0" err="1"/>
              <a:t>FortiAI</a:t>
            </a:r>
            <a:r>
              <a:rPr lang="ru-RU" dirty="0"/>
              <a:t> – поддержка файлов</a:t>
            </a:r>
            <a:endParaRPr lang="en-US" dirty="0"/>
          </a:p>
        </p:txBody>
      </p:sp>
      <p:pic>
        <p:nvPicPr>
          <p:cNvPr id="25" name="Picture 24">
            <a:extLst>
              <a:ext uri="{FF2B5EF4-FFF2-40B4-BE49-F238E27FC236}">
                <a16:creationId xmlns:a16="http://schemas.microsoft.com/office/drawing/2014/main" id="{88EC6324-1B3D-4285-887E-079ADE0F06C4}"/>
              </a:ext>
            </a:extLst>
          </p:cNvPr>
          <p:cNvPicPr>
            <a:picLocks noChangeAspect="1"/>
          </p:cNvPicPr>
          <p:nvPr/>
        </p:nvPicPr>
        <p:blipFill>
          <a:blip r:embed="rId3"/>
          <a:stretch>
            <a:fillRect/>
          </a:stretch>
        </p:blipFill>
        <p:spPr>
          <a:xfrm>
            <a:off x="390259" y="1393544"/>
            <a:ext cx="4628055" cy="2163616"/>
          </a:xfrm>
          <a:prstGeom prst="rect">
            <a:avLst/>
          </a:prstGeom>
        </p:spPr>
      </p:pic>
      <p:pic>
        <p:nvPicPr>
          <p:cNvPr id="23" name="Picture 22"/>
          <p:cNvPicPr>
            <a:picLocks noChangeAspect="1"/>
          </p:cNvPicPr>
          <p:nvPr/>
        </p:nvPicPr>
        <p:blipFill>
          <a:blip r:embed="rId4"/>
          <a:stretch>
            <a:fillRect/>
          </a:stretch>
        </p:blipFill>
        <p:spPr>
          <a:xfrm>
            <a:off x="5353713" y="1335379"/>
            <a:ext cx="6566144" cy="2826681"/>
          </a:xfrm>
          <a:prstGeom prst="rect">
            <a:avLst/>
          </a:prstGeom>
          <a:ln w="76200">
            <a:solidFill>
              <a:srgbClr val="FF0000"/>
            </a:solidFill>
          </a:ln>
        </p:spPr>
      </p:pic>
      <p:sp>
        <p:nvSpPr>
          <p:cNvPr id="26" name="TextBox 25"/>
          <p:cNvSpPr txBox="1"/>
          <p:nvPr/>
        </p:nvSpPr>
        <p:spPr>
          <a:xfrm>
            <a:off x="766894" y="3609120"/>
            <a:ext cx="3240719" cy="1477328"/>
          </a:xfrm>
          <a:prstGeom prst="rect">
            <a:avLst/>
          </a:prstGeom>
          <a:noFill/>
        </p:spPr>
        <p:txBody>
          <a:bodyPr wrap="square" rtlCol="0">
            <a:spAutoFit/>
          </a:bodyPr>
          <a:lstStyle/>
          <a:p>
            <a:r>
              <a:rPr lang="ru-RU" dirty="0"/>
              <a:t>Доступно в: </a:t>
            </a:r>
            <a:endParaRPr lang="en-CA" dirty="0"/>
          </a:p>
          <a:p>
            <a:pPr marL="342900" indent="-342900">
              <a:buAutoNum type="arabicParenR"/>
            </a:pPr>
            <a:r>
              <a:rPr lang="en-CA" dirty="0" err="1"/>
              <a:t>FortiAI</a:t>
            </a:r>
            <a:r>
              <a:rPr lang="en-CA" dirty="0"/>
              <a:t> 3500 – 100 </a:t>
            </a:r>
            <a:r>
              <a:rPr lang="ru-RU" dirty="0"/>
              <a:t>тыс.</a:t>
            </a:r>
            <a:r>
              <a:rPr lang="en-CA" dirty="0"/>
              <a:t> </a:t>
            </a:r>
            <a:r>
              <a:rPr lang="ru-RU" dirty="0"/>
              <a:t>файлов в час</a:t>
            </a:r>
            <a:r>
              <a:rPr lang="en-CA" dirty="0"/>
              <a:t> </a:t>
            </a:r>
          </a:p>
          <a:p>
            <a:pPr marL="342900" indent="-342900">
              <a:buAutoNum type="arabicParenR"/>
            </a:pPr>
            <a:r>
              <a:rPr lang="en-CA" dirty="0"/>
              <a:t>VM  </a:t>
            </a:r>
            <a:r>
              <a:rPr lang="ru-RU" dirty="0"/>
              <a:t>14 – 22 тыс. файлов в час.</a:t>
            </a:r>
          </a:p>
        </p:txBody>
      </p:sp>
      <p:sp>
        <p:nvSpPr>
          <p:cNvPr id="27" name="Content Placeholder 3">
            <a:extLst>
              <a:ext uri="{FF2B5EF4-FFF2-40B4-BE49-F238E27FC236}">
                <a16:creationId xmlns:a16="http://schemas.microsoft.com/office/drawing/2014/main" id="{48ACE287-510A-4F48-9047-B2C21AD2E51C}"/>
              </a:ext>
            </a:extLst>
          </p:cNvPr>
          <p:cNvSpPr txBox="1">
            <a:spLocks/>
          </p:cNvSpPr>
          <p:nvPr/>
        </p:nvSpPr>
        <p:spPr>
          <a:xfrm>
            <a:off x="5017709" y="4786312"/>
            <a:ext cx="3535363" cy="2071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0000"/>
                </a:solidFill>
                <a:cs typeface="Arial" panose="020B0604020202020204" pitchFamily="34" charset="0"/>
              </a:rPr>
              <a:t>XML</a:t>
            </a:r>
            <a:r>
              <a:rPr lang="en-US" sz="2400"/>
              <a:t> </a:t>
            </a:r>
            <a:endParaRPr lang="en-US" sz="2400" b="1" dirty="0"/>
          </a:p>
        </p:txBody>
      </p:sp>
      <p:pic>
        <p:nvPicPr>
          <p:cNvPr id="28" name="Picture 4">
            <a:extLst>
              <a:ext uri="{FF2B5EF4-FFF2-40B4-BE49-F238E27FC236}">
                <a16:creationId xmlns:a16="http://schemas.microsoft.com/office/drawing/2014/main" id="{12253A8E-459A-EB4C-85EF-D66DF2F17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059" y="5295601"/>
            <a:ext cx="1076025" cy="1076025"/>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3">
            <a:extLst>
              <a:ext uri="{FF2B5EF4-FFF2-40B4-BE49-F238E27FC236}">
                <a16:creationId xmlns:a16="http://schemas.microsoft.com/office/drawing/2014/main" id="{7386727F-28C8-2C4E-9FA8-12401D5EAA54}"/>
              </a:ext>
            </a:extLst>
          </p:cNvPr>
          <p:cNvSpPr txBox="1">
            <a:spLocks/>
          </p:cNvSpPr>
          <p:nvPr/>
        </p:nvSpPr>
        <p:spPr>
          <a:xfrm>
            <a:off x="7929939" y="4852645"/>
            <a:ext cx="3089807" cy="855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err="1">
                <a:solidFill>
                  <a:srgbClr val="000000"/>
                </a:solidFill>
                <a:cs typeface="Arial" panose="020B0604020202020204" pitchFamily="34" charset="0"/>
              </a:rPr>
              <a:t>Powershell</a:t>
            </a:r>
            <a:r>
              <a:rPr lang="en-US" sz="2000" dirty="0">
                <a:solidFill>
                  <a:srgbClr val="000000"/>
                </a:solidFill>
                <a:cs typeface="Arial" panose="020B0604020202020204" pitchFamily="34" charset="0"/>
              </a:rPr>
              <a:t> </a:t>
            </a:r>
          </a:p>
        </p:txBody>
      </p:sp>
      <p:pic>
        <p:nvPicPr>
          <p:cNvPr id="30" name="Picture 6" descr="XML File icon PNG and SVG Vector Free Download">
            <a:extLst>
              <a:ext uri="{FF2B5EF4-FFF2-40B4-BE49-F238E27FC236}">
                <a16:creationId xmlns:a16="http://schemas.microsoft.com/office/drawing/2014/main" id="{20543D99-98ED-CD40-B35F-1509D98731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826" y="5350656"/>
            <a:ext cx="889930" cy="9429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PHP File - Free computer icons">
            <a:extLst>
              <a:ext uri="{FF2B5EF4-FFF2-40B4-BE49-F238E27FC236}">
                <a16:creationId xmlns:a16="http://schemas.microsoft.com/office/drawing/2014/main" id="{EB378A30-09D9-054C-9E62-7ECB1F263D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4579" y="5377191"/>
            <a:ext cx="889929" cy="889929"/>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3">
            <a:extLst>
              <a:ext uri="{FF2B5EF4-FFF2-40B4-BE49-F238E27FC236}">
                <a16:creationId xmlns:a16="http://schemas.microsoft.com/office/drawing/2014/main" id="{2A7801D4-052D-4A47-95E1-49CB335590CD}"/>
              </a:ext>
            </a:extLst>
          </p:cNvPr>
          <p:cNvSpPr txBox="1">
            <a:spLocks/>
          </p:cNvSpPr>
          <p:nvPr/>
        </p:nvSpPr>
        <p:spPr>
          <a:xfrm>
            <a:off x="6606047" y="4763131"/>
            <a:ext cx="3089807" cy="8559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0000"/>
                </a:solidFill>
                <a:cs typeface="Arial" panose="020B0604020202020204" pitchFamily="34" charset="0"/>
              </a:rPr>
              <a:t>PHP</a:t>
            </a:r>
            <a:r>
              <a:rPr lang="en-US" sz="2400" dirty="0"/>
              <a:t> </a:t>
            </a:r>
            <a:endParaRPr lang="en-US" sz="2400" b="1" dirty="0"/>
          </a:p>
        </p:txBody>
      </p:sp>
      <p:sp>
        <p:nvSpPr>
          <p:cNvPr id="5" name="Rectangle 4"/>
          <p:cNvSpPr/>
          <p:nvPr/>
        </p:nvSpPr>
        <p:spPr>
          <a:xfrm>
            <a:off x="3440206" y="5536352"/>
            <a:ext cx="1051250" cy="461665"/>
          </a:xfrm>
          <a:prstGeom prst="rect">
            <a:avLst/>
          </a:prstGeom>
        </p:spPr>
        <p:txBody>
          <a:bodyPr wrap="none">
            <a:spAutoFit/>
          </a:bodyPr>
          <a:lstStyle/>
          <a:p>
            <a:pPr algn="ctr"/>
            <a:r>
              <a:rPr lang="en-US" sz="2400" b="1" kern="0" spc="-30" dirty="0">
                <a:solidFill>
                  <a:srgbClr val="FF0000"/>
                </a:solidFill>
                <a:cs typeface="Arial"/>
              </a:rPr>
              <a:t>V1.5.1</a:t>
            </a:r>
          </a:p>
        </p:txBody>
      </p:sp>
    </p:spTree>
    <p:extLst>
      <p:ext uri="{BB962C8B-B14F-4D97-AF65-F5344CB8AC3E}">
        <p14:creationId xmlns:p14="http://schemas.microsoft.com/office/powerpoint/2010/main" val="73051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20E021-7D1B-874B-97CB-E7A58988291C}"/>
              </a:ext>
            </a:extLst>
          </p:cNvPr>
          <p:cNvSpPr>
            <a:spLocks noGrp="1"/>
          </p:cNvSpPr>
          <p:nvPr>
            <p:ph type="title"/>
          </p:nvPr>
        </p:nvSpPr>
        <p:spPr/>
        <p:txBody>
          <a:bodyPr/>
          <a:lstStyle/>
          <a:p>
            <a:r>
              <a:rPr lang="en-US" dirty="0" err="1">
                <a:solidFill>
                  <a:schemeClr val="tx1"/>
                </a:solidFill>
              </a:rPr>
              <a:t>FortiAI</a:t>
            </a:r>
            <a:r>
              <a:rPr lang="en-US" dirty="0">
                <a:solidFill>
                  <a:schemeClr val="tx1"/>
                </a:solidFill>
              </a:rPr>
              <a:t> </a:t>
            </a:r>
            <a:r>
              <a:rPr lang="ru-RU" dirty="0">
                <a:solidFill>
                  <a:schemeClr val="tx1"/>
                </a:solidFill>
              </a:rPr>
              <a:t>Ключевые особенности</a:t>
            </a:r>
            <a:endParaRPr lang="en-US" dirty="0">
              <a:solidFill>
                <a:schemeClr val="tx1"/>
              </a:solidFill>
            </a:endParaRPr>
          </a:p>
        </p:txBody>
      </p:sp>
      <p:sp>
        <p:nvSpPr>
          <p:cNvPr id="3" name="Content Placeholder 2">
            <a:extLst>
              <a:ext uri="{FF2B5EF4-FFF2-40B4-BE49-F238E27FC236}">
                <a16:creationId xmlns:a16="http://schemas.microsoft.com/office/drawing/2014/main" id="{23B0EDB9-21E3-C94D-9DB2-7EC0D9E96672}"/>
              </a:ext>
            </a:extLst>
          </p:cNvPr>
          <p:cNvSpPr>
            <a:spLocks noGrp="1"/>
          </p:cNvSpPr>
          <p:nvPr>
            <p:ph sz="half" idx="2"/>
          </p:nvPr>
        </p:nvSpPr>
        <p:spPr>
          <a:xfrm>
            <a:off x="834811" y="3756411"/>
            <a:ext cx="3324961" cy="2071298"/>
          </a:xfrm>
        </p:spPr>
        <p:txBody>
          <a:bodyPr/>
          <a:lstStyle/>
          <a:p>
            <a:r>
              <a:rPr lang="ru-RU" dirty="0">
                <a:solidFill>
                  <a:schemeClr val="tx1"/>
                </a:solidFill>
              </a:rPr>
              <a:t>Отслеживание начала атаки </a:t>
            </a:r>
            <a:endParaRPr lang="en-US" dirty="0">
              <a:solidFill>
                <a:schemeClr val="tx1"/>
              </a:solidFill>
            </a:endParaRPr>
          </a:p>
          <a:p>
            <a:r>
              <a:rPr lang="ru-RU" dirty="0">
                <a:solidFill>
                  <a:schemeClr val="tx1"/>
                </a:solidFill>
              </a:rPr>
              <a:t>Виртуальный аналитик безопасности</a:t>
            </a:r>
            <a:endParaRPr lang="en-US" dirty="0">
              <a:solidFill>
                <a:schemeClr val="tx1"/>
              </a:solidFill>
            </a:endParaRPr>
          </a:p>
          <a:p>
            <a:r>
              <a:rPr lang="ru-RU" dirty="0">
                <a:solidFill>
                  <a:schemeClr val="tx1"/>
                </a:solidFill>
              </a:rPr>
              <a:t>Локальное самообучение</a:t>
            </a:r>
            <a:endParaRPr lang="en-US" dirty="0">
              <a:solidFill>
                <a:schemeClr val="tx1"/>
              </a:solidFill>
            </a:endParaRPr>
          </a:p>
        </p:txBody>
      </p:sp>
      <p:sp>
        <p:nvSpPr>
          <p:cNvPr id="2" name="Text Placeholder 1">
            <a:extLst>
              <a:ext uri="{FF2B5EF4-FFF2-40B4-BE49-F238E27FC236}">
                <a16:creationId xmlns:a16="http://schemas.microsoft.com/office/drawing/2014/main" id="{3B7E44C7-7794-6D4C-83E1-240B460195E6}"/>
              </a:ext>
            </a:extLst>
          </p:cNvPr>
          <p:cNvSpPr>
            <a:spLocks noGrp="1"/>
          </p:cNvSpPr>
          <p:nvPr>
            <p:ph type="body" sz="quarter" idx="11"/>
          </p:nvPr>
        </p:nvSpPr>
        <p:spPr>
          <a:xfrm>
            <a:off x="686323" y="2695929"/>
            <a:ext cx="3473450" cy="553275"/>
          </a:xfrm>
        </p:spPr>
        <p:txBody>
          <a:bodyPr/>
          <a:lstStyle/>
          <a:p>
            <a:r>
              <a:rPr lang="en-US" dirty="0"/>
              <a:t>Virtual Security </a:t>
            </a:r>
            <a:br>
              <a:rPr lang="en-US" dirty="0"/>
            </a:br>
            <a:r>
              <a:rPr lang="en-US" dirty="0" err="1"/>
              <a:t>Analyst</a:t>
            </a:r>
            <a:r>
              <a:rPr lang="en-US" baseline="30000" dirty="0" err="1"/>
              <a:t>TM</a:t>
            </a:r>
            <a:endParaRPr lang="en-US" baseline="30000" dirty="0"/>
          </a:p>
        </p:txBody>
      </p:sp>
      <p:sp>
        <p:nvSpPr>
          <p:cNvPr id="8" name="Content Placeholder 7">
            <a:extLst>
              <a:ext uri="{FF2B5EF4-FFF2-40B4-BE49-F238E27FC236}">
                <a16:creationId xmlns:a16="http://schemas.microsoft.com/office/drawing/2014/main" id="{923F8464-D3E2-D84F-92BA-99E2E445573D}"/>
              </a:ext>
            </a:extLst>
          </p:cNvPr>
          <p:cNvSpPr>
            <a:spLocks noGrp="1"/>
          </p:cNvSpPr>
          <p:nvPr>
            <p:ph sz="half" idx="12"/>
          </p:nvPr>
        </p:nvSpPr>
        <p:spPr>
          <a:xfrm>
            <a:off x="4478124" y="3756411"/>
            <a:ext cx="3324961" cy="2071298"/>
          </a:xfrm>
        </p:spPr>
        <p:txBody>
          <a:bodyPr/>
          <a:lstStyle/>
          <a:p>
            <a:r>
              <a:rPr lang="ru-RU" dirty="0">
                <a:solidFill>
                  <a:schemeClr val="tx1"/>
                </a:solidFill>
              </a:rPr>
              <a:t>Вердикт за секунду</a:t>
            </a:r>
            <a:endParaRPr lang="en-US" dirty="0">
              <a:solidFill>
                <a:schemeClr val="tx1"/>
              </a:solidFill>
            </a:endParaRPr>
          </a:p>
          <a:p>
            <a:r>
              <a:rPr lang="ru-RU" dirty="0">
                <a:solidFill>
                  <a:schemeClr val="tx1"/>
                </a:solidFill>
              </a:rPr>
              <a:t>Расследование угрозы</a:t>
            </a:r>
            <a:endParaRPr lang="en-US" dirty="0">
              <a:solidFill>
                <a:schemeClr val="tx1"/>
              </a:solidFill>
            </a:endParaRPr>
          </a:p>
          <a:p>
            <a:r>
              <a:rPr lang="en-US" dirty="0">
                <a:solidFill>
                  <a:schemeClr val="tx1"/>
                </a:solidFill>
              </a:rPr>
              <a:t>Big Picture </a:t>
            </a:r>
            <a:r>
              <a:rPr lang="ru-RU" dirty="0">
                <a:solidFill>
                  <a:schemeClr val="tx1"/>
                </a:solidFill>
              </a:rPr>
              <a:t>анализ</a:t>
            </a:r>
            <a:endParaRPr lang="en-US" dirty="0">
              <a:solidFill>
                <a:schemeClr val="tx1"/>
              </a:solidFill>
            </a:endParaRPr>
          </a:p>
          <a:p>
            <a:r>
              <a:rPr lang="en-US" dirty="0">
                <a:solidFill>
                  <a:schemeClr val="tx1"/>
                </a:solidFill>
              </a:rPr>
              <a:t>Attack Scenarios</a:t>
            </a:r>
          </a:p>
        </p:txBody>
      </p:sp>
      <p:sp>
        <p:nvSpPr>
          <p:cNvPr id="4" name="Text Placeholder 3">
            <a:extLst>
              <a:ext uri="{FF2B5EF4-FFF2-40B4-BE49-F238E27FC236}">
                <a16:creationId xmlns:a16="http://schemas.microsoft.com/office/drawing/2014/main" id="{CAD2162C-1D76-4F45-9CF6-D39E688B5078}"/>
              </a:ext>
            </a:extLst>
          </p:cNvPr>
          <p:cNvSpPr>
            <a:spLocks noGrp="1"/>
          </p:cNvSpPr>
          <p:nvPr>
            <p:ph type="body" sz="quarter" idx="13"/>
          </p:nvPr>
        </p:nvSpPr>
        <p:spPr>
          <a:xfrm>
            <a:off x="4329635" y="2712478"/>
            <a:ext cx="3473450" cy="553275"/>
          </a:xfrm>
        </p:spPr>
        <p:txBody>
          <a:bodyPr/>
          <a:lstStyle/>
          <a:p>
            <a:r>
              <a:rPr lang="en-US" dirty="0"/>
              <a:t>Breach </a:t>
            </a:r>
            <a:br>
              <a:rPr lang="en-US" dirty="0"/>
            </a:br>
            <a:r>
              <a:rPr lang="en-US" dirty="0"/>
              <a:t>Prevention</a:t>
            </a:r>
          </a:p>
        </p:txBody>
      </p:sp>
      <p:sp>
        <p:nvSpPr>
          <p:cNvPr id="9" name="Content Placeholder 8">
            <a:extLst>
              <a:ext uri="{FF2B5EF4-FFF2-40B4-BE49-F238E27FC236}">
                <a16:creationId xmlns:a16="http://schemas.microsoft.com/office/drawing/2014/main" id="{356285FE-CE02-E84B-A96D-3FA36DDF913F}"/>
              </a:ext>
            </a:extLst>
          </p:cNvPr>
          <p:cNvSpPr>
            <a:spLocks noGrp="1"/>
          </p:cNvSpPr>
          <p:nvPr>
            <p:ph sz="half" idx="14"/>
          </p:nvPr>
        </p:nvSpPr>
        <p:spPr>
          <a:xfrm>
            <a:off x="8121437" y="3528595"/>
            <a:ext cx="3324961" cy="3227312"/>
          </a:xfrm>
        </p:spPr>
        <p:txBody>
          <a:bodyPr/>
          <a:lstStyle/>
          <a:p>
            <a:r>
              <a:rPr lang="ru-RU" dirty="0">
                <a:solidFill>
                  <a:schemeClr val="tx1"/>
                </a:solidFill>
              </a:rPr>
              <a:t>Блокировка </a:t>
            </a:r>
            <a:r>
              <a:rPr lang="en-US" dirty="0">
                <a:solidFill>
                  <a:schemeClr val="tx1"/>
                </a:solidFill>
              </a:rPr>
              <a:t>&amp; </a:t>
            </a:r>
            <a:r>
              <a:rPr lang="ru-RU" dirty="0">
                <a:solidFill>
                  <a:schemeClr val="tx1"/>
                </a:solidFill>
              </a:rPr>
              <a:t>Карантин</a:t>
            </a:r>
            <a:r>
              <a:rPr lang="en-US" dirty="0">
                <a:solidFill>
                  <a:schemeClr val="tx1"/>
                </a:solidFill>
              </a:rPr>
              <a:t> </a:t>
            </a:r>
            <a:r>
              <a:rPr lang="ru-RU" dirty="0">
                <a:solidFill>
                  <a:schemeClr val="tx1"/>
                </a:solidFill>
              </a:rPr>
              <a:t>с</a:t>
            </a:r>
            <a:r>
              <a:rPr lang="en-US" dirty="0">
                <a:solidFill>
                  <a:schemeClr val="tx1"/>
                </a:solidFill>
              </a:rPr>
              <a:t> </a:t>
            </a:r>
            <a:r>
              <a:rPr lang="en-US" dirty="0" err="1">
                <a:solidFill>
                  <a:schemeClr val="tx1"/>
                </a:solidFill>
              </a:rPr>
              <a:t>FortiGate</a:t>
            </a:r>
            <a:endParaRPr lang="en-US" dirty="0">
              <a:solidFill>
                <a:schemeClr val="tx1"/>
              </a:solidFill>
            </a:endParaRPr>
          </a:p>
          <a:p>
            <a:r>
              <a:rPr lang="en-US" dirty="0">
                <a:solidFill>
                  <a:schemeClr val="tx1"/>
                </a:solidFill>
              </a:rPr>
              <a:t>REST API for submission</a:t>
            </a:r>
          </a:p>
          <a:p>
            <a:r>
              <a:rPr lang="ru-RU" dirty="0">
                <a:solidFill>
                  <a:schemeClr val="tx1"/>
                </a:solidFill>
              </a:rPr>
              <a:t>Поддержка </a:t>
            </a:r>
            <a:r>
              <a:rPr lang="en-US" dirty="0" err="1">
                <a:solidFill>
                  <a:schemeClr val="tx1"/>
                </a:solidFill>
              </a:rPr>
              <a:t>FortiAnalyzer</a:t>
            </a:r>
            <a:r>
              <a:rPr lang="en-US" dirty="0">
                <a:solidFill>
                  <a:schemeClr val="tx1"/>
                </a:solidFill>
              </a:rPr>
              <a:t>/</a:t>
            </a:r>
            <a:r>
              <a:rPr lang="en-US" dirty="0" err="1">
                <a:solidFill>
                  <a:schemeClr val="tx1"/>
                </a:solidFill>
              </a:rPr>
              <a:t>FortiSIEM</a:t>
            </a:r>
            <a:r>
              <a:rPr lang="en-US" dirty="0">
                <a:solidFill>
                  <a:schemeClr val="tx1"/>
                </a:solidFill>
              </a:rPr>
              <a:t> </a:t>
            </a:r>
            <a:endParaRPr lang="ru-RU" dirty="0">
              <a:solidFill>
                <a:schemeClr val="tx1"/>
              </a:solidFill>
            </a:endParaRPr>
          </a:p>
          <a:p>
            <a:r>
              <a:rPr lang="ru-RU" dirty="0">
                <a:solidFill>
                  <a:schemeClr val="tx1"/>
                </a:solidFill>
              </a:rPr>
              <a:t>Интеграция </a:t>
            </a:r>
            <a:r>
              <a:rPr lang="en-US" dirty="0" err="1">
                <a:solidFill>
                  <a:schemeClr val="tx1"/>
                </a:solidFill>
              </a:rPr>
              <a:t>FortiSandbox</a:t>
            </a:r>
            <a:r>
              <a:rPr lang="en-US" dirty="0">
                <a:solidFill>
                  <a:schemeClr val="tx1"/>
                </a:solidFill>
              </a:rPr>
              <a:t> (</a:t>
            </a:r>
            <a:r>
              <a:rPr lang="ru-RU" dirty="0">
                <a:solidFill>
                  <a:schemeClr val="tx1"/>
                </a:solidFill>
              </a:rPr>
              <a:t>мощный </a:t>
            </a:r>
            <a:r>
              <a:rPr lang="en-CA" dirty="0">
                <a:solidFill>
                  <a:schemeClr val="tx1"/>
                </a:solidFill>
              </a:rPr>
              <a:t>pre-filter</a:t>
            </a:r>
            <a:r>
              <a:rPr lang="en-US" dirty="0">
                <a:solidFill>
                  <a:schemeClr val="tx1"/>
                </a:solidFill>
              </a:rPr>
              <a:t>)</a:t>
            </a:r>
          </a:p>
          <a:p>
            <a:r>
              <a:rPr lang="en-US" dirty="0">
                <a:solidFill>
                  <a:schemeClr val="tx1"/>
                </a:solidFill>
              </a:rPr>
              <a:t>SYSLOG / ICAP </a:t>
            </a:r>
            <a:r>
              <a:rPr lang="ru-RU" dirty="0">
                <a:solidFill>
                  <a:schemeClr val="tx1"/>
                </a:solidFill>
              </a:rPr>
              <a:t>для</a:t>
            </a:r>
            <a:r>
              <a:rPr lang="en-US" dirty="0">
                <a:solidFill>
                  <a:schemeClr val="tx1"/>
                </a:solidFill>
              </a:rPr>
              <a:t> 3</a:t>
            </a:r>
            <a:r>
              <a:rPr lang="en-US" baseline="30000" dirty="0">
                <a:solidFill>
                  <a:schemeClr val="tx1"/>
                </a:solidFill>
              </a:rPr>
              <a:t>rd</a:t>
            </a:r>
            <a:r>
              <a:rPr lang="en-US" dirty="0">
                <a:solidFill>
                  <a:schemeClr val="tx1"/>
                </a:solidFill>
              </a:rPr>
              <a:t> party</a:t>
            </a:r>
          </a:p>
        </p:txBody>
      </p:sp>
      <p:sp>
        <p:nvSpPr>
          <p:cNvPr id="5" name="Text Placeholder 4">
            <a:extLst>
              <a:ext uri="{FF2B5EF4-FFF2-40B4-BE49-F238E27FC236}">
                <a16:creationId xmlns:a16="http://schemas.microsoft.com/office/drawing/2014/main" id="{C6935F73-94BC-6049-894C-B7ED733869E2}"/>
              </a:ext>
            </a:extLst>
          </p:cNvPr>
          <p:cNvSpPr>
            <a:spLocks noGrp="1"/>
          </p:cNvSpPr>
          <p:nvPr>
            <p:ph type="body" sz="quarter" idx="15"/>
          </p:nvPr>
        </p:nvSpPr>
        <p:spPr>
          <a:xfrm>
            <a:off x="7951574" y="2251344"/>
            <a:ext cx="3473450" cy="1111112"/>
          </a:xfrm>
        </p:spPr>
        <p:txBody>
          <a:bodyPr/>
          <a:lstStyle/>
          <a:p>
            <a:endParaRPr lang="ru-RU" dirty="0"/>
          </a:p>
          <a:p>
            <a:r>
              <a:rPr lang="ru-RU" dirty="0"/>
              <a:t>Интеграция с </a:t>
            </a:r>
            <a:r>
              <a:rPr lang="en-CA" dirty="0"/>
              <a:t>Security </a:t>
            </a:r>
            <a:r>
              <a:rPr lang="en-US" dirty="0"/>
              <a:t>Fabric </a:t>
            </a:r>
            <a:br>
              <a:rPr lang="en-US" dirty="0"/>
            </a:br>
            <a:endParaRPr lang="en-US" dirty="0"/>
          </a:p>
        </p:txBody>
      </p:sp>
      <p:grpSp>
        <p:nvGrpSpPr>
          <p:cNvPr id="11" name="Group 10">
            <a:extLst>
              <a:ext uri="{FF2B5EF4-FFF2-40B4-BE49-F238E27FC236}">
                <a16:creationId xmlns:a16="http://schemas.microsoft.com/office/drawing/2014/main" id="{6AD6BFFE-7C33-CD48-8DDB-8304C42D6907}"/>
              </a:ext>
            </a:extLst>
          </p:cNvPr>
          <p:cNvGrpSpPr/>
          <p:nvPr/>
        </p:nvGrpSpPr>
        <p:grpSpPr>
          <a:xfrm>
            <a:off x="5688382" y="1764499"/>
            <a:ext cx="740079" cy="583849"/>
            <a:chOff x="5715229" y="2055965"/>
            <a:chExt cx="1130756" cy="892053"/>
          </a:xfrm>
          <a:solidFill>
            <a:schemeClr val="tx1"/>
          </a:solidFill>
        </p:grpSpPr>
        <p:sp>
          <p:nvSpPr>
            <p:cNvPr id="12" name="Freeform 1">
              <a:extLst>
                <a:ext uri="{FF2B5EF4-FFF2-40B4-BE49-F238E27FC236}">
                  <a16:creationId xmlns:a16="http://schemas.microsoft.com/office/drawing/2014/main" id="{D4885806-99CF-AE4D-B30C-4A18C9571EAF}"/>
                </a:ext>
              </a:extLst>
            </p:cNvPr>
            <p:cNvSpPr>
              <a:spLocks noChangeArrowheads="1"/>
            </p:cNvSpPr>
            <p:nvPr/>
          </p:nvSpPr>
          <p:spPr bwMode="auto">
            <a:xfrm>
              <a:off x="5929497" y="2718795"/>
              <a:ext cx="702220" cy="229223"/>
            </a:xfrm>
            <a:custGeom>
              <a:avLst/>
              <a:gdLst>
                <a:gd name="T0" fmla="*/ 5780 w 11406"/>
                <a:gd name="T1" fmla="*/ 313 h 3814"/>
                <a:gd name="T2" fmla="*/ 5780 w 11406"/>
                <a:gd name="T3" fmla="*/ 313 h 3814"/>
                <a:gd name="T4" fmla="*/ 156 w 11406"/>
                <a:gd name="T5" fmla="*/ 0 h 3814"/>
                <a:gd name="T6" fmla="*/ 3281 w 11406"/>
                <a:gd name="T7" fmla="*/ 3563 h 3814"/>
                <a:gd name="T8" fmla="*/ 5625 w 11406"/>
                <a:gd name="T9" fmla="*/ 2719 h 3814"/>
                <a:gd name="T10" fmla="*/ 5688 w 11406"/>
                <a:gd name="T11" fmla="*/ 2625 h 3814"/>
                <a:gd name="T12" fmla="*/ 5750 w 11406"/>
                <a:gd name="T13" fmla="*/ 2719 h 3814"/>
                <a:gd name="T14" fmla="*/ 8062 w 11406"/>
                <a:gd name="T15" fmla="*/ 3563 h 3814"/>
                <a:gd name="T16" fmla="*/ 11218 w 11406"/>
                <a:gd name="T17" fmla="*/ 0 h 3814"/>
                <a:gd name="T18" fmla="*/ 5780 w 11406"/>
                <a:gd name="T19" fmla="*/ 313 h 3814"/>
                <a:gd name="T20" fmla="*/ 3219 w 11406"/>
                <a:gd name="T21" fmla="*/ 2750 h 3814"/>
                <a:gd name="T22" fmla="*/ 3219 w 11406"/>
                <a:gd name="T23" fmla="*/ 2750 h 3814"/>
                <a:gd name="T24" fmla="*/ 2375 w 11406"/>
                <a:gd name="T25" fmla="*/ 1188 h 3814"/>
                <a:gd name="T26" fmla="*/ 4281 w 11406"/>
                <a:gd name="T27" fmla="*/ 2156 h 3814"/>
                <a:gd name="T28" fmla="*/ 3219 w 11406"/>
                <a:gd name="T29" fmla="*/ 2750 h 3814"/>
                <a:gd name="T30" fmla="*/ 8187 w 11406"/>
                <a:gd name="T31" fmla="*/ 2750 h 3814"/>
                <a:gd name="T32" fmla="*/ 8187 w 11406"/>
                <a:gd name="T33" fmla="*/ 2750 h 3814"/>
                <a:gd name="T34" fmla="*/ 7093 w 11406"/>
                <a:gd name="T35" fmla="*/ 2156 h 3814"/>
                <a:gd name="T36" fmla="*/ 9030 w 11406"/>
                <a:gd name="T37" fmla="*/ 1188 h 3814"/>
                <a:gd name="T38" fmla="*/ 8187 w 11406"/>
                <a:gd name="T39" fmla="*/ 2750 h 3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06" h="3814">
                  <a:moveTo>
                    <a:pt x="5780" y="313"/>
                  </a:moveTo>
                  <a:lnTo>
                    <a:pt x="5780" y="313"/>
                  </a:lnTo>
                  <a:cubicBezTo>
                    <a:pt x="5188" y="313"/>
                    <a:pt x="2625" y="344"/>
                    <a:pt x="156" y="0"/>
                  </a:cubicBezTo>
                  <a:cubicBezTo>
                    <a:pt x="156" y="0"/>
                    <a:pt x="0" y="2656"/>
                    <a:pt x="3281" y="3563"/>
                  </a:cubicBezTo>
                  <a:cubicBezTo>
                    <a:pt x="4688" y="3813"/>
                    <a:pt x="5625" y="2719"/>
                    <a:pt x="5625" y="2719"/>
                  </a:cubicBezTo>
                  <a:cubicBezTo>
                    <a:pt x="5625" y="2719"/>
                    <a:pt x="5625" y="2719"/>
                    <a:pt x="5688" y="2625"/>
                  </a:cubicBezTo>
                  <a:cubicBezTo>
                    <a:pt x="5688" y="2625"/>
                    <a:pt x="5688" y="2625"/>
                    <a:pt x="5750" y="2719"/>
                  </a:cubicBezTo>
                  <a:cubicBezTo>
                    <a:pt x="5750" y="2719"/>
                    <a:pt x="6655" y="3813"/>
                    <a:pt x="8062" y="3563"/>
                  </a:cubicBezTo>
                  <a:cubicBezTo>
                    <a:pt x="11405" y="2656"/>
                    <a:pt x="11218" y="0"/>
                    <a:pt x="11218" y="0"/>
                  </a:cubicBezTo>
                  <a:cubicBezTo>
                    <a:pt x="8812" y="344"/>
                    <a:pt x="6312" y="313"/>
                    <a:pt x="5780" y="313"/>
                  </a:cubicBezTo>
                  <a:close/>
                  <a:moveTo>
                    <a:pt x="3219" y="2750"/>
                  </a:moveTo>
                  <a:lnTo>
                    <a:pt x="3219" y="2750"/>
                  </a:lnTo>
                  <a:cubicBezTo>
                    <a:pt x="2375" y="2188"/>
                    <a:pt x="2375" y="1188"/>
                    <a:pt x="2375" y="1188"/>
                  </a:cubicBezTo>
                  <a:cubicBezTo>
                    <a:pt x="2375" y="1188"/>
                    <a:pt x="3437" y="2063"/>
                    <a:pt x="4281" y="2156"/>
                  </a:cubicBezTo>
                  <a:cubicBezTo>
                    <a:pt x="4219" y="2250"/>
                    <a:pt x="3781" y="2844"/>
                    <a:pt x="3219" y="2750"/>
                  </a:cubicBezTo>
                  <a:close/>
                  <a:moveTo>
                    <a:pt x="8187" y="2750"/>
                  </a:moveTo>
                  <a:lnTo>
                    <a:pt x="8187" y="2750"/>
                  </a:lnTo>
                  <a:cubicBezTo>
                    <a:pt x="7593" y="2844"/>
                    <a:pt x="7155" y="2250"/>
                    <a:pt x="7093" y="2156"/>
                  </a:cubicBezTo>
                  <a:cubicBezTo>
                    <a:pt x="7968" y="2063"/>
                    <a:pt x="9030" y="1188"/>
                    <a:pt x="9030" y="1188"/>
                  </a:cubicBezTo>
                  <a:cubicBezTo>
                    <a:pt x="9030" y="1188"/>
                    <a:pt x="9030" y="2188"/>
                    <a:pt x="8187" y="275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2">
              <a:extLst>
                <a:ext uri="{FF2B5EF4-FFF2-40B4-BE49-F238E27FC236}">
                  <a16:creationId xmlns:a16="http://schemas.microsoft.com/office/drawing/2014/main" id="{04E733D3-59A3-0747-9669-F3A46339630A}"/>
                </a:ext>
              </a:extLst>
            </p:cNvPr>
            <p:cNvSpPr>
              <a:spLocks noChangeArrowheads="1"/>
            </p:cNvSpPr>
            <p:nvPr/>
          </p:nvSpPr>
          <p:spPr bwMode="auto">
            <a:xfrm>
              <a:off x="5715229" y="2055965"/>
              <a:ext cx="1130756" cy="600596"/>
            </a:xfrm>
            <a:custGeom>
              <a:avLst/>
              <a:gdLst>
                <a:gd name="T0" fmla="*/ 15436 w 19344"/>
                <a:gd name="T1" fmla="*/ 6688 h 10157"/>
                <a:gd name="T2" fmla="*/ 15436 w 19344"/>
                <a:gd name="T3" fmla="*/ 6688 h 10157"/>
                <a:gd name="T4" fmla="*/ 13999 w 19344"/>
                <a:gd name="T5" fmla="*/ 1625 h 10157"/>
                <a:gd name="T6" fmla="*/ 12186 w 19344"/>
                <a:gd name="T7" fmla="*/ 0 h 10157"/>
                <a:gd name="T8" fmla="*/ 10280 w 19344"/>
                <a:gd name="T9" fmla="*/ 1219 h 10157"/>
                <a:gd name="T10" fmla="*/ 9718 w 19344"/>
                <a:gd name="T11" fmla="*/ 1375 h 10157"/>
                <a:gd name="T12" fmla="*/ 9686 w 19344"/>
                <a:gd name="T13" fmla="*/ 1375 h 10157"/>
                <a:gd name="T14" fmla="*/ 9594 w 19344"/>
                <a:gd name="T15" fmla="*/ 1375 h 10157"/>
                <a:gd name="T16" fmla="*/ 9062 w 19344"/>
                <a:gd name="T17" fmla="*/ 1219 h 10157"/>
                <a:gd name="T18" fmla="*/ 7156 w 19344"/>
                <a:gd name="T19" fmla="*/ 0 h 10157"/>
                <a:gd name="T20" fmla="*/ 5312 w 19344"/>
                <a:gd name="T21" fmla="*/ 1625 h 10157"/>
                <a:gd name="T22" fmla="*/ 3875 w 19344"/>
                <a:gd name="T23" fmla="*/ 6688 h 10157"/>
                <a:gd name="T24" fmla="*/ 0 w 19344"/>
                <a:gd name="T25" fmla="*/ 8218 h 10157"/>
                <a:gd name="T26" fmla="*/ 9686 w 19344"/>
                <a:gd name="T27" fmla="*/ 10156 h 10157"/>
                <a:gd name="T28" fmla="*/ 19343 w 19344"/>
                <a:gd name="T29" fmla="*/ 8218 h 10157"/>
                <a:gd name="T30" fmla="*/ 15436 w 19344"/>
                <a:gd name="T31" fmla="*/ 6688 h 10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44" h="10157">
                  <a:moveTo>
                    <a:pt x="15436" y="6688"/>
                  </a:moveTo>
                  <a:lnTo>
                    <a:pt x="15436" y="6688"/>
                  </a:lnTo>
                  <a:cubicBezTo>
                    <a:pt x="15436" y="6688"/>
                    <a:pt x="15436" y="6688"/>
                    <a:pt x="13999" y="1625"/>
                  </a:cubicBezTo>
                  <a:cubicBezTo>
                    <a:pt x="13999" y="1625"/>
                    <a:pt x="13311" y="0"/>
                    <a:pt x="12186" y="0"/>
                  </a:cubicBezTo>
                  <a:cubicBezTo>
                    <a:pt x="11155" y="32"/>
                    <a:pt x="10280" y="1219"/>
                    <a:pt x="10280" y="1219"/>
                  </a:cubicBezTo>
                  <a:cubicBezTo>
                    <a:pt x="10093" y="1375"/>
                    <a:pt x="9874" y="1407"/>
                    <a:pt x="9718" y="1375"/>
                  </a:cubicBezTo>
                  <a:cubicBezTo>
                    <a:pt x="9718" y="1375"/>
                    <a:pt x="9718" y="1375"/>
                    <a:pt x="9686" y="1375"/>
                  </a:cubicBezTo>
                  <a:cubicBezTo>
                    <a:pt x="9656" y="1375"/>
                    <a:pt x="9594" y="1375"/>
                    <a:pt x="9594" y="1375"/>
                  </a:cubicBezTo>
                  <a:cubicBezTo>
                    <a:pt x="9500" y="1407"/>
                    <a:pt x="9281" y="1375"/>
                    <a:pt x="9062" y="1219"/>
                  </a:cubicBezTo>
                  <a:cubicBezTo>
                    <a:pt x="9062" y="1219"/>
                    <a:pt x="8156" y="32"/>
                    <a:pt x="7156" y="0"/>
                  </a:cubicBezTo>
                  <a:cubicBezTo>
                    <a:pt x="6062" y="0"/>
                    <a:pt x="5312" y="1625"/>
                    <a:pt x="5312" y="1625"/>
                  </a:cubicBezTo>
                  <a:cubicBezTo>
                    <a:pt x="5312" y="1625"/>
                    <a:pt x="5312" y="1625"/>
                    <a:pt x="3875" y="6688"/>
                  </a:cubicBezTo>
                  <a:cubicBezTo>
                    <a:pt x="1500" y="7032"/>
                    <a:pt x="0" y="7624"/>
                    <a:pt x="0" y="8218"/>
                  </a:cubicBezTo>
                  <a:cubicBezTo>
                    <a:pt x="0" y="9281"/>
                    <a:pt x="4312" y="10156"/>
                    <a:pt x="9686" y="10156"/>
                  </a:cubicBezTo>
                  <a:cubicBezTo>
                    <a:pt x="14999" y="10156"/>
                    <a:pt x="19343" y="9281"/>
                    <a:pt x="19343" y="8218"/>
                  </a:cubicBezTo>
                  <a:cubicBezTo>
                    <a:pt x="19343" y="7624"/>
                    <a:pt x="17811" y="7032"/>
                    <a:pt x="15436" y="668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24" name="Picture 22">
            <a:extLst>
              <a:ext uri="{FF2B5EF4-FFF2-40B4-BE49-F238E27FC236}">
                <a16:creationId xmlns:a16="http://schemas.microsoft.com/office/drawing/2014/main" id="{1CD59467-CDEA-AB48-9110-3130D701A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8856" y="1622221"/>
            <a:ext cx="893286" cy="893286"/>
          </a:xfrm>
          <a:prstGeom prst="rect">
            <a:avLst/>
          </a:prstGeom>
        </p:spPr>
      </p:pic>
      <p:sp>
        <p:nvSpPr>
          <p:cNvPr id="15" name="Oval 14">
            <a:extLst>
              <a:ext uri="{FF2B5EF4-FFF2-40B4-BE49-F238E27FC236}">
                <a16:creationId xmlns:a16="http://schemas.microsoft.com/office/drawing/2014/main" id="{9EB79D4D-2F90-884F-BB2B-47BF5D32049E}"/>
              </a:ext>
            </a:extLst>
          </p:cNvPr>
          <p:cNvSpPr/>
          <p:nvPr/>
        </p:nvSpPr>
        <p:spPr>
          <a:xfrm>
            <a:off x="1900438" y="1539174"/>
            <a:ext cx="1054443" cy="1054443"/>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5" name="Oval 24">
            <a:extLst>
              <a:ext uri="{FF2B5EF4-FFF2-40B4-BE49-F238E27FC236}">
                <a16:creationId xmlns:a16="http://schemas.microsoft.com/office/drawing/2014/main" id="{6D821E17-9541-4447-B4F4-F8D55CB3AC07}"/>
              </a:ext>
            </a:extLst>
          </p:cNvPr>
          <p:cNvSpPr/>
          <p:nvPr/>
        </p:nvSpPr>
        <p:spPr>
          <a:xfrm>
            <a:off x="5531199" y="1539174"/>
            <a:ext cx="1054443" cy="1054443"/>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pic>
        <p:nvPicPr>
          <p:cNvPr id="26" name="Picture 25">
            <a:extLst>
              <a:ext uri="{FF2B5EF4-FFF2-40B4-BE49-F238E27FC236}">
                <a16:creationId xmlns:a16="http://schemas.microsoft.com/office/drawing/2014/main" id="{EDD86123-FC6B-394D-8DF5-6BE7F91E209D}"/>
              </a:ext>
            </a:extLst>
          </p:cNvPr>
          <p:cNvPicPr>
            <a:picLocks noChangeAspect="1"/>
          </p:cNvPicPr>
          <p:nvPr/>
        </p:nvPicPr>
        <p:blipFill>
          <a:blip r:embed="rId5"/>
          <a:stretch>
            <a:fillRect/>
          </a:stretch>
        </p:blipFill>
        <p:spPr>
          <a:xfrm>
            <a:off x="9107599" y="1486265"/>
            <a:ext cx="1161401" cy="1161401"/>
          </a:xfrm>
          <a:prstGeom prst="rect">
            <a:avLst/>
          </a:prstGeom>
        </p:spPr>
      </p:pic>
    </p:spTree>
    <p:extLst>
      <p:ext uri="{BB962C8B-B14F-4D97-AF65-F5344CB8AC3E}">
        <p14:creationId xmlns:p14="http://schemas.microsoft.com/office/powerpoint/2010/main" val="334686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D6CB-ADC5-FF45-995E-52BC07213581}"/>
              </a:ext>
            </a:extLst>
          </p:cNvPr>
          <p:cNvSpPr>
            <a:spLocks noGrp="1"/>
          </p:cNvSpPr>
          <p:nvPr>
            <p:ph type="title"/>
          </p:nvPr>
        </p:nvSpPr>
        <p:spPr/>
        <p:txBody>
          <a:bodyPr/>
          <a:lstStyle/>
          <a:p>
            <a:r>
              <a:rPr lang="en-US" dirty="0" err="1">
                <a:solidFill>
                  <a:schemeClr val="tx1"/>
                </a:solidFill>
              </a:rPr>
              <a:t>FortiAI</a:t>
            </a:r>
            <a:r>
              <a:rPr lang="en-US" dirty="0">
                <a:solidFill>
                  <a:schemeClr val="tx1"/>
                </a:solidFill>
              </a:rPr>
              <a:t> – </a:t>
            </a:r>
            <a:r>
              <a:rPr lang="ru-RU" dirty="0">
                <a:solidFill>
                  <a:schemeClr val="tx1"/>
                </a:solidFill>
              </a:rPr>
              <a:t>что внутри</a:t>
            </a:r>
            <a:endParaRPr lang="en-US" dirty="0">
              <a:solidFill>
                <a:schemeClr val="tx1"/>
              </a:solidFill>
            </a:endParaRPr>
          </a:p>
        </p:txBody>
      </p:sp>
      <p:sp>
        <p:nvSpPr>
          <p:cNvPr id="3" name="Text Placeholder 2">
            <a:extLst>
              <a:ext uri="{FF2B5EF4-FFF2-40B4-BE49-F238E27FC236}">
                <a16:creationId xmlns:a16="http://schemas.microsoft.com/office/drawing/2014/main" id="{6008C455-538F-C04B-8BB7-BD7A3CB4DB2F}"/>
              </a:ext>
            </a:extLst>
          </p:cNvPr>
          <p:cNvSpPr>
            <a:spLocks noGrp="1"/>
          </p:cNvSpPr>
          <p:nvPr>
            <p:ph type="body" sz="quarter" idx="15"/>
          </p:nvPr>
        </p:nvSpPr>
        <p:spPr/>
        <p:txBody>
          <a:bodyPr/>
          <a:lstStyle/>
          <a:p>
            <a:r>
              <a:rPr lang="ru-RU" dirty="0"/>
              <a:t>Патент </a:t>
            </a:r>
            <a:r>
              <a:rPr lang="en-US" dirty="0"/>
              <a:t># U.S. Serial No.: 16/053,479</a:t>
            </a:r>
          </a:p>
        </p:txBody>
      </p:sp>
      <p:sp>
        <p:nvSpPr>
          <p:cNvPr id="40" name="Content Placeholder 39">
            <a:extLst>
              <a:ext uri="{FF2B5EF4-FFF2-40B4-BE49-F238E27FC236}">
                <a16:creationId xmlns:a16="http://schemas.microsoft.com/office/drawing/2014/main" id="{412422A2-688D-B44E-8BDE-2DD9BCD5FD8F}"/>
              </a:ext>
            </a:extLst>
          </p:cNvPr>
          <p:cNvSpPr>
            <a:spLocks noGrp="1"/>
          </p:cNvSpPr>
          <p:nvPr>
            <p:ph sz="half" idx="2"/>
          </p:nvPr>
        </p:nvSpPr>
        <p:spPr>
          <a:xfrm>
            <a:off x="628779" y="1643822"/>
            <a:ext cx="4626961" cy="4536315"/>
          </a:xfrm>
        </p:spPr>
        <p:txBody>
          <a:bodyPr/>
          <a:lstStyle/>
          <a:p>
            <a:pPr marL="0" indent="0">
              <a:spcBef>
                <a:spcPts val="200"/>
              </a:spcBef>
              <a:buNone/>
            </a:pPr>
            <a:r>
              <a:rPr lang="ru-RU" sz="1800" b="1" dirty="0"/>
              <a:t>Нейронная сеть</a:t>
            </a:r>
            <a:endParaRPr lang="en-US" sz="1800" b="1" dirty="0"/>
          </a:p>
          <a:p>
            <a:pPr>
              <a:spcBef>
                <a:spcPts val="200"/>
              </a:spcBef>
            </a:pPr>
            <a:r>
              <a:rPr lang="ru-RU" sz="1400" dirty="0"/>
              <a:t>Обучена на 200+ миллионах файлов</a:t>
            </a:r>
            <a:endParaRPr lang="en-US" sz="1400" dirty="0"/>
          </a:p>
          <a:p>
            <a:pPr>
              <a:spcBef>
                <a:spcPts val="200"/>
              </a:spcBef>
              <a:spcAft>
                <a:spcPts val="800"/>
              </a:spcAft>
            </a:pPr>
            <a:r>
              <a:rPr lang="ru-RU" sz="1400" dirty="0"/>
              <a:t>Изучены миллиарды признаков</a:t>
            </a:r>
            <a:endParaRPr lang="en-US" sz="1400" dirty="0"/>
          </a:p>
          <a:p>
            <a:pPr marL="0" indent="0">
              <a:spcBef>
                <a:spcPts val="200"/>
              </a:spcBef>
              <a:buNone/>
            </a:pPr>
            <a:r>
              <a:rPr lang="ru-RU" sz="1800" b="1" dirty="0"/>
              <a:t>Каждый узел обозначет </a:t>
            </a:r>
            <a:r>
              <a:rPr lang="en-CA" sz="1800" b="1" dirty="0"/>
              <a:t>“</a:t>
            </a:r>
            <a:r>
              <a:rPr lang="ru-RU" sz="1800" b="1" dirty="0"/>
              <a:t>Аналитика</a:t>
            </a:r>
            <a:r>
              <a:rPr lang="en-CA" sz="1800" b="1" dirty="0"/>
              <a:t>”</a:t>
            </a:r>
            <a:endParaRPr lang="en-US" sz="1800" b="1" dirty="0"/>
          </a:p>
          <a:p>
            <a:pPr>
              <a:spcBef>
                <a:spcPts val="200"/>
              </a:spcBef>
            </a:pPr>
            <a:r>
              <a:rPr lang="ru-RU" sz="1400" dirty="0"/>
              <a:t>Функция – сравнение с признаками ВПО</a:t>
            </a:r>
            <a:endParaRPr lang="en-US" sz="1400" dirty="0"/>
          </a:p>
          <a:p>
            <a:pPr>
              <a:spcBef>
                <a:spcPts val="200"/>
              </a:spcBef>
            </a:pPr>
            <a:r>
              <a:rPr lang="ru-RU" sz="1400" dirty="0"/>
              <a:t>База признаков состоит из: </a:t>
            </a:r>
            <a:endParaRPr lang="en-US" sz="1400" dirty="0"/>
          </a:p>
          <a:p>
            <a:pPr lvl="1">
              <a:spcBef>
                <a:spcPts val="200"/>
              </a:spcBef>
            </a:pPr>
            <a:r>
              <a:rPr lang="en-CA" sz="1200" dirty="0"/>
              <a:t>PE </a:t>
            </a:r>
            <a:r>
              <a:rPr lang="ru-RU" sz="1200" dirty="0"/>
              <a:t>признаки (</a:t>
            </a:r>
            <a:r>
              <a:rPr lang="en-CA" sz="1200" dirty="0"/>
              <a:t>Portable Executables) </a:t>
            </a:r>
            <a:r>
              <a:rPr lang="ru-RU" sz="1200" dirty="0"/>
              <a:t>и </a:t>
            </a:r>
            <a:r>
              <a:rPr lang="en-CA" sz="1200" dirty="0"/>
              <a:t>Non-PE </a:t>
            </a:r>
            <a:r>
              <a:rPr lang="ru-RU" sz="1200" dirty="0"/>
              <a:t>признаки</a:t>
            </a:r>
            <a:endParaRPr lang="en-US" sz="1200" dirty="0"/>
          </a:p>
          <a:p>
            <a:pPr lvl="1">
              <a:spcBef>
                <a:spcPts val="200"/>
              </a:spcBef>
              <a:spcAft>
                <a:spcPts val="800"/>
              </a:spcAft>
            </a:pPr>
            <a:r>
              <a:rPr lang="ru-RU" sz="1200" dirty="0"/>
              <a:t>Техник, таких как анализ файловых значений реестра, запущенных процессов и тд. </a:t>
            </a:r>
            <a:endParaRPr lang="en-US" sz="1200" dirty="0"/>
          </a:p>
          <a:p>
            <a:pPr marL="0" indent="0">
              <a:spcBef>
                <a:spcPts val="200"/>
              </a:spcBef>
              <a:buNone/>
            </a:pPr>
            <a:r>
              <a:rPr lang="ru-RU" sz="1800" b="1" dirty="0"/>
              <a:t>Не требует запуска файла</a:t>
            </a:r>
            <a:endParaRPr lang="en-US" sz="1800" b="1" dirty="0"/>
          </a:p>
        </p:txBody>
      </p:sp>
      <p:grpSp>
        <p:nvGrpSpPr>
          <p:cNvPr id="128" name="Group 127">
            <a:extLst>
              <a:ext uri="{FF2B5EF4-FFF2-40B4-BE49-F238E27FC236}">
                <a16:creationId xmlns:a16="http://schemas.microsoft.com/office/drawing/2014/main" id="{F9455655-8758-884F-97AE-DDF95D095F39}"/>
              </a:ext>
            </a:extLst>
          </p:cNvPr>
          <p:cNvGrpSpPr/>
          <p:nvPr/>
        </p:nvGrpSpPr>
        <p:grpSpPr>
          <a:xfrm>
            <a:off x="6439304" y="2391702"/>
            <a:ext cx="1019638" cy="2026973"/>
            <a:chOff x="6439304" y="2391702"/>
            <a:chExt cx="1019638" cy="2026973"/>
          </a:xfrm>
        </p:grpSpPr>
        <p:grpSp>
          <p:nvGrpSpPr>
            <p:cNvPr id="42" name="Group 41">
              <a:extLst>
                <a:ext uri="{FF2B5EF4-FFF2-40B4-BE49-F238E27FC236}">
                  <a16:creationId xmlns:a16="http://schemas.microsoft.com/office/drawing/2014/main" id="{C2576BED-0C24-4C4B-8FC8-D9EC2C30D63A}"/>
                </a:ext>
              </a:extLst>
            </p:cNvPr>
            <p:cNvGrpSpPr/>
            <p:nvPr/>
          </p:nvGrpSpPr>
          <p:grpSpPr>
            <a:xfrm>
              <a:off x="6557211" y="2391702"/>
              <a:ext cx="813509" cy="1708367"/>
              <a:chOff x="6483302" y="3093835"/>
              <a:chExt cx="687519" cy="1443789"/>
            </a:xfrm>
          </p:grpSpPr>
          <p:sp>
            <p:nvSpPr>
              <p:cNvPr id="43" name="Rounded Rectangle 42">
                <a:extLst>
                  <a:ext uri="{FF2B5EF4-FFF2-40B4-BE49-F238E27FC236}">
                    <a16:creationId xmlns:a16="http://schemas.microsoft.com/office/drawing/2014/main" id="{83F63275-19DA-2241-9514-08EBA33FA7F7}"/>
                  </a:ext>
                </a:extLst>
              </p:cNvPr>
              <p:cNvSpPr/>
              <p:nvPr/>
            </p:nvSpPr>
            <p:spPr>
              <a:xfrm>
                <a:off x="6483302" y="3093835"/>
                <a:ext cx="687519" cy="1443789"/>
              </a:xfrm>
              <a:prstGeom prst="roundRect">
                <a:avLst>
                  <a:gd name="adj" fmla="val 7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44" name="Group 43">
                <a:extLst>
                  <a:ext uri="{FF2B5EF4-FFF2-40B4-BE49-F238E27FC236}">
                    <a16:creationId xmlns:a16="http://schemas.microsoft.com/office/drawing/2014/main" id="{A002E517-22A3-E24C-BEAD-EB46A6D6B81B}"/>
                  </a:ext>
                </a:extLst>
              </p:cNvPr>
              <p:cNvGrpSpPr/>
              <p:nvPr/>
            </p:nvGrpSpPr>
            <p:grpSpPr>
              <a:xfrm flipV="1">
                <a:off x="6668313" y="3227764"/>
                <a:ext cx="317495" cy="317495"/>
                <a:chOff x="716466" y="2028943"/>
                <a:chExt cx="998674" cy="998674"/>
              </a:xfrm>
            </p:grpSpPr>
            <p:sp>
              <p:nvSpPr>
                <p:cNvPr id="51" name="Oval 50">
                  <a:extLst>
                    <a:ext uri="{FF2B5EF4-FFF2-40B4-BE49-F238E27FC236}">
                      <a16:creationId xmlns:a16="http://schemas.microsoft.com/office/drawing/2014/main" id="{3BC4D62B-73F7-264B-B80E-73110F8355F8}"/>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2" name="Oval 51">
                  <a:extLst>
                    <a:ext uri="{FF2B5EF4-FFF2-40B4-BE49-F238E27FC236}">
                      <a16:creationId xmlns:a16="http://schemas.microsoft.com/office/drawing/2014/main" id="{0B708269-D500-DD4D-B0A0-276323F0506E}"/>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45" name="Group 44">
                <a:extLst>
                  <a:ext uri="{FF2B5EF4-FFF2-40B4-BE49-F238E27FC236}">
                    <a16:creationId xmlns:a16="http://schemas.microsoft.com/office/drawing/2014/main" id="{F9248065-4A16-8B49-ADB3-CBD4D6707ECD}"/>
                  </a:ext>
                </a:extLst>
              </p:cNvPr>
              <p:cNvGrpSpPr/>
              <p:nvPr/>
            </p:nvGrpSpPr>
            <p:grpSpPr>
              <a:xfrm flipV="1">
                <a:off x="6668313" y="3653673"/>
                <a:ext cx="317495" cy="317495"/>
                <a:chOff x="716466" y="2028943"/>
                <a:chExt cx="998674" cy="998674"/>
              </a:xfrm>
            </p:grpSpPr>
            <p:sp>
              <p:nvSpPr>
                <p:cNvPr id="49" name="Oval 48">
                  <a:extLst>
                    <a:ext uri="{FF2B5EF4-FFF2-40B4-BE49-F238E27FC236}">
                      <a16:creationId xmlns:a16="http://schemas.microsoft.com/office/drawing/2014/main" id="{CD4ADD0A-0ED5-5347-BBB8-BBED02A32EE9}"/>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0" name="Oval 49">
                  <a:extLst>
                    <a:ext uri="{FF2B5EF4-FFF2-40B4-BE49-F238E27FC236}">
                      <a16:creationId xmlns:a16="http://schemas.microsoft.com/office/drawing/2014/main" id="{C439F86C-9E73-F344-86A4-0C7AF6B2E67F}"/>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46" name="Group 45">
                <a:extLst>
                  <a:ext uri="{FF2B5EF4-FFF2-40B4-BE49-F238E27FC236}">
                    <a16:creationId xmlns:a16="http://schemas.microsoft.com/office/drawing/2014/main" id="{DC4C4B5F-819D-9B45-AE04-509B708A24F6}"/>
                  </a:ext>
                </a:extLst>
              </p:cNvPr>
              <p:cNvGrpSpPr/>
              <p:nvPr/>
            </p:nvGrpSpPr>
            <p:grpSpPr>
              <a:xfrm flipV="1">
                <a:off x="6668313" y="4079582"/>
                <a:ext cx="317495" cy="317495"/>
                <a:chOff x="716466" y="2028943"/>
                <a:chExt cx="998674" cy="998674"/>
              </a:xfrm>
            </p:grpSpPr>
            <p:sp>
              <p:nvSpPr>
                <p:cNvPr id="47" name="Oval 46">
                  <a:extLst>
                    <a:ext uri="{FF2B5EF4-FFF2-40B4-BE49-F238E27FC236}">
                      <a16:creationId xmlns:a16="http://schemas.microsoft.com/office/drawing/2014/main" id="{4F2F6605-DE79-CA4D-9B60-158A554A6EF4}"/>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8" name="Oval 47">
                  <a:extLst>
                    <a:ext uri="{FF2B5EF4-FFF2-40B4-BE49-F238E27FC236}">
                      <a16:creationId xmlns:a16="http://schemas.microsoft.com/office/drawing/2014/main" id="{3EAEC2B6-069C-9C4B-90BB-4DE7885E7C40}"/>
                    </a:ext>
                  </a:extLst>
                </p:cNvPr>
                <p:cNvSpPr/>
                <p:nvPr/>
              </p:nvSpPr>
              <p:spPr>
                <a:xfrm>
                  <a:off x="723900" y="2036376"/>
                  <a:ext cx="985974" cy="985972"/>
                </a:xfrm>
                <a:prstGeom prst="ellipse">
                  <a:avLst/>
                </a:prstGeom>
                <a:noFill/>
                <a:ln w="12700" cmpd="sng">
                  <a:solidFill>
                    <a:schemeClr val="bg1"/>
                  </a:solidFill>
                </a:ln>
                <a:effectLst>
                  <a:glow rad="38100">
                    <a:schemeClr val="accent4">
                      <a:lumMod val="40000"/>
                      <a:lumOff val="60000"/>
                      <a:alpha val="40000"/>
                    </a:schemeClr>
                  </a:glow>
                  <a:outerShdw blurRad="114300" algn="ctr" rotWithShape="0">
                    <a:schemeClr val="accent4">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sp>
          <p:nvSpPr>
            <p:cNvPr id="124" name="TextBox 123">
              <a:extLst>
                <a:ext uri="{FF2B5EF4-FFF2-40B4-BE49-F238E27FC236}">
                  <a16:creationId xmlns:a16="http://schemas.microsoft.com/office/drawing/2014/main" id="{EA2AD408-0FF1-C94E-8B76-88635C282E6D}"/>
                </a:ext>
              </a:extLst>
            </p:cNvPr>
            <p:cNvSpPr txBox="1"/>
            <p:nvPr/>
          </p:nvSpPr>
          <p:spPr>
            <a:xfrm>
              <a:off x="6439304" y="4141676"/>
              <a:ext cx="1019638" cy="276999"/>
            </a:xfrm>
            <a:prstGeom prst="rect">
              <a:avLst/>
            </a:prstGeom>
            <a:noFill/>
          </p:spPr>
          <p:txBody>
            <a:bodyPr wrap="none" rtlCol="0">
              <a:spAutoFit/>
            </a:bodyPr>
            <a:lstStyle/>
            <a:p>
              <a:pPr algn="ctr"/>
              <a:r>
                <a:rPr lang="ru-RU" sz="1200" dirty="0"/>
                <a:t>Слой ввода</a:t>
              </a:r>
              <a:endParaRPr lang="en-US" sz="1200" dirty="0"/>
            </a:p>
          </p:txBody>
        </p:sp>
      </p:grpSp>
      <p:grpSp>
        <p:nvGrpSpPr>
          <p:cNvPr id="129" name="Group 128">
            <a:extLst>
              <a:ext uri="{FF2B5EF4-FFF2-40B4-BE49-F238E27FC236}">
                <a16:creationId xmlns:a16="http://schemas.microsoft.com/office/drawing/2014/main" id="{5DB8EAC0-71FD-5F48-83CE-0ACAA0E20227}"/>
              </a:ext>
            </a:extLst>
          </p:cNvPr>
          <p:cNvGrpSpPr/>
          <p:nvPr/>
        </p:nvGrpSpPr>
        <p:grpSpPr>
          <a:xfrm>
            <a:off x="9093326" y="1484802"/>
            <a:ext cx="1879713" cy="3522168"/>
            <a:chOff x="9093326" y="1484802"/>
            <a:chExt cx="1879713" cy="3522168"/>
          </a:xfrm>
        </p:grpSpPr>
        <p:grpSp>
          <p:nvGrpSpPr>
            <p:cNvPr id="39" name="Group 38">
              <a:extLst>
                <a:ext uri="{FF2B5EF4-FFF2-40B4-BE49-F238E27FC236}">
                  <a16:creationId xmlns:a16="http://schemas.microsoft.com/office/drawing/2014/main" id="{2EB17E16-CA89-B44A-B6BD-2B205023F8C7}"/>
                </a:ext>
              </a:extLst>
            </p:cNvPr>
            <p:cNvGrpSpPr/>
            <p:nvPr/>
          </p:nvGrpSpPr>
          <p:grpSpPr>
            <a:xfrm>
              <a:off x="9994286" y="2391702"/>
              <a:ext cx="813509" cy="1708367"/>
              <a:chOff x="6483302" y="3093835"/>
              <a:chExt cx="687519" cy="1443789"/>
            </a:xfrm>
          </p:grpSpPr>
          <p:sp>
            <p:nvSpPr>
              <p:cNvPr id="29" name="Rounded Rectangle 28">
                <a:extLst>
                  <a:ext uri="{FF2B5EF4-FFF2-40B4-BE49-F238E27FC236}">
                    <a16:creationId xmlns:a16="http://schemas.microsoft.com/office/drawing/2014/main" id="{6EDB3AA4-F0F0-C24E-A12D-21B3E69DB661}"/>
                  </a:ext>
                </a:extLst>
              </p:cNvPr>
              <p:cNvSpPr/>
              <p:nvPr/>
            </p:nvSpPr>
            <p:spPr>
              <a:xfrm>
                <a:off x="6483302" y="3093835"/>
                <a:ext cx="687519" cy="1443789"/>
              </a:xfrm>
              <a:prstGeom prst="roundRect">
                <a:avLst>
                  <a:gd name="adj" fmla="val 7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30" name="Group 29">
                <a:extLst>
                  <a:ext uri="{FF2B5EF4-FFF2-40B4-BE49-F238E27FC236}">
                    <a16:creationId xmlns:a16="http://schemas.microsoft.com/office/drawing/2014/main" id="{DDDD1ACB-C36D-9849-A771-4A2F8A80619D}"/>
                  </a:ext>
                </a:extLst>
              </p:cNvPr>
              <p:cNvGrpSpPr/>
              <p:nvPr/>
            </p:nvGrpSpPr>
            <p:grpSpPr>
              <a:xfrm flipV="1">
                <a:off x="6668313" y="3227764"/>
                <a:ext cx="317495" cy="317495"/>
                <a:chOff x="716466" y="2028943"/>
                <a:chExt cx="998674" cy="998674"/>
              </a:xfrm>
            </p:grpSpPr>
            <p:sp>
              <p:nvSpPr>
                <p:cNvPr id="31" name="Oval 30">
                  <a:extLst>
                    <a:ext uri="{FF2B5EF4-FFF2-40B4-BE49-F238E27FC236}">
                      <a16:creationId xmlns:a16="http://schemas.microsoft.com/office/drawing/2014/main" id="{F4BFF065-3CC6-764E-90D8-2ED6110E49FF}"/>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2" name="Oval 31">
                  <a:extLst>
                    <a:ext uri="{FF2B5EF4-FFF2-40B4-BE49-F238E27FC236}">
                      <a16:creationId xmlns:a16="http://schemas.microsoft.com/office/drawing/2014/main" id="{E2C0A3A3-DA4D-BF46-B06B-DD5319E22584}"/>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33" name="Group 32">
                <a:extLst>
                  <a:ext uri="{FF2B5EF4-FFF2-40B4-BE49-F238E27FC236}">
                    <a16:creationId xmlns:a16="http://schemas.microsoft.com/office/drawing/2014/main" id="{998A7A37-8998-B243-AD08-A224E96031F7}"/>
                  </a:ext>
                </a:extLst>
              </p:cNvPr>
              <p:cNvGrpSpPr/>
              <p:nvPr/>
            </p:nvGrpSpPr>
            <p:grpSpPr>
              <a:xfrm flipV="1">
                <a:off x="6668313" y="3653673"/>
                <a:ext cx="317495" cy="317495"/>
                <a:chOff x="716466" y="2028943"/>
                <a:chExt cx="998674" cy="998674"/>
              </a:xfrm>
            </p:grpSpPr>
            <p:sp>
              <p:nvSpPr>
                <p:cNvPr id="34" name="Oval 33">
                  <a:extLst>
                    <a:ext uri="{FF2B5EF4-FFF2-40B4-BE49-F238E27FC236}">
                      <a16:creationId xmlns:a16="http://schemas.microsoft.com/office/drawing/2014/main" id="{7C127788-9F8F-204D-953D-3650EE264587}"/>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5" name="Oval 34">
                  <a:extLst>
                    <a:ext uri="{FF2B5EF4-FFF2-40B4-BE49-F238E27FC236}">
                      <a16:creationId xmlns:a16="http://schemas.microsoft.com/office/drawing/2014/main" id="{63C432F6-20C8-FC46-B322-C5769927ED64}"/>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36" name="Group 35">
                <a:extLst>
                  <a:ext uri="{FF2B5EF4-FFF2-40B4-BE49-F238E27FC236}">
                    <a16:creationId xmlns:a16="http://schemas.microsoft.com/office/drawing/2014/main" id="{A4F3A9DE-5D50-5542-BDFF-271D578D8C64}"/>
                  </a:ext>
                </a:extLst>
              </p:cNvPr>
              <p:cNvGrpSpPr/>
              <p:nvPr/>
            </p:nvGrpSpPr>
            <p:grpSpPr>
              <a:xfrm flipV="1">
                <a:off x="6668313" y="4079582"/>
                <a:ext cx="317495" cy="317495"/>
                <a:chOff x="716466" y="2028943"/>
                <a:chExt cx="998674" cy="998674"/>
              </a:xfrm>
            </p:grpSpPr>
            <p:sp>
              <p:nvSpPr>
                <p:cNvPr id="37" name="Oval 36">
                  <a:extLst>
                    <a:ext uri="{FF2B5EF4-FFF2-40B4-BE49-F238E27FC236}">
                      <a16:creationId xmlns:a16="http://schemas.microsoft.com/office/drawing/2014/main" id="{22C4D8C0-9891-B242-982B-A771B4A934FD}"/>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38" name="Oval 37">
                  <a:extLst>
                    <a:ext uri="{FF2B5EF4-FFF2-40B4-BE49-F238E27FC236}">
                      <a16:creationId xmlns:a16="http://schemas.microsoft.com/office/drawing/2014/main" id="{5A82A47B-79AE-4B49-B62B-A1D47ADFA17D}"/>
                    </a:ext>
                  </a:extLst>
                </p:cNvPr>
                <p:cNvSpPr/>
                <p:nvPr/>
              </p:nvSpPr>
              <p:spPr>
                <a:xfrm>
                  <a:off x="723900" y="2036376"/>
                  <a:ext cx="985974" cy="985972"/>
                </a:xfrm>
                <a:prstGeom prst="ellipse">
                  <a:avLst/>
                </a:prstGeom>
                <a:noFill/>
                <a:ln w="12700" cmpd="sng">
                  <a:solidFill>
                    <a:schemeClr val="bg1"/>
                  </a:solidFill>
                </a:ln>
                <a:effectLst>
                  <a:glow rad="38100">
                    <a:schemeClr val="accent2">
                      <a:lumMod val="60000"/>
                      <a:lumOff val="40000"/>
                      <a:alpha val="40000"/>
                    </a:schemeClr>
                  </a:glow>
                  <a:outerShdw blurRad="114300" algn="ctr" rotWithShape="0">
                    <a:schemeClr val="accent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cxnSp>
          <p:nvCxnSpPr>
            <p:cNvPr id="106" name="Straight Arrow Connector 105">
              <a:extLst>
                <a:ext uri="{FF2B5EF4-FFF2-40B4-BE49-F238E27FC236}">
                  <a16:creationId xmlns:a16="http://schemas.microsoft.com/office/drawing/2014/main" id="{C1DC5921-3D1A-1744-B449-9CA52DD94113}"/>
                </a:ext>
              </a:extLst>
            </p:cNvPr>
            <p:cNvCxnSpPr>
              <a:cxnSpLocks/>
            </p:cNvCxnSpPr>
            <p:nvPr/>
          </p:nvCxnSpPr>
          <p:spPr>
            <a:xfrm flipH="1" flipV="1">
              <a:off x="9093326" y="1484802"/>
              <a:ext cx="884691" cy="1224275"/>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50BF8638-A7B3-BC43-8D3F-65FFE8AF6094}"/>
                </a:ext>
              </a:extLst>
            </p:cNvPr>
            <p:cNvCxnSpPr>
              <a:cxnSpLocks/>
            </p:cNvCxnSpPr>
            <p:nvPr/>
          </p:nvCxnSpPr>
          <p:spPr>
            <a:xfrm flipH="1" flipV="1">
              <a:off x="9093326" y="1988760"/>
              <a:ext cx="886673" cy="72031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51A9FA2A-5CD9-624B-A4B8-BB7AD2FB5BF2}"/>
                </a:ext>
              </a:extLst>
            </p:cNvPr>
            <p:cNvCxnSpPr>
              <a:cxnSpLocks/>
            </p:cNvCxnSpPr>
            <p:nvPr/>
          </p:nvCxnSpPr>
          <p:spPr>
            <a:xfrm flipH="1" flipV="1">
              <a:off x="9093326" y="2492717"/>
              <a:ext cx="886673" cy="21636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71089966-FC38-3A4B-A6CC-86BA0B3DAB1F}"/>
                </a:ext>
              </a:extLst>
            </p:cNvPr>
            <p:cNvCxnSpPr>
              <a:cxnSpLocks/>
            </p:cNvCxnSpPr>
            <p:nvPr/>
          </p:nvCxnSpPr>
          <p:spPr>
            <a:xfrm flipH="1">
              <a:off x="9093326" y="2709076"/>
              <a:ext cx="878538" cy="28759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7D9C491C-DAA5-6E41-8EE8-A515F7DE7F5B}"/>
                </a:ext>
              </a:extLst>
            </p:cNvPr>
            <p:cNvCxnSpPr>
              <a:cxnSpLocks/>
            </p:cNvCxnSpPr>
            <p:nvPr/>
          </p:nvCxnSpPr>
          <p:spPr>
            <a:xfrm flipH="1" flipV="1">
              <a:off x="9093326" y="2492716"/>
              <a:ext cx="876554" cy="75317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33FDD0D4-7FDB-FD44-B64C-6873982BDB5D}"/>
                </a:ext>
              </a:extLst>
            </p:cNvPr>
            <p:cNvCxnSpPr>
              <a:cxnSpLocks/>
            </p:cNvCxnSpPr>
            <p:nvPr/>
          </p:nvCxnSpPr>
          <p:spPr>
            <a:xfrm flipH="1" flipV="1">
              <a:off x="9093326" y="2996675"/>
              <a:ext cx="876554" cy="249211"/>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D9182266-2495-C04A-9D30-83805997AAEA}"/>
                </a:ext>
              </a:extLst>
            </p:cNvPr>
            <p:cNvCxnSpPr>
              <a:cxnSpLocks/>
            </p:cNvCxnSpPr>
            <p:nvPr/>
          </p:nvCxnSpPr>
          <p:spPr>
            <a:xfrm flipH="1">
              <a:off x="9093326" y="3245886"/>
              <a:ext cx="876554" cy="235916"/>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C7379F8A-E9EC-3D4B-BDA4-FEBF2977F774}"/>
                </a:ext>
              </a:extLst>
            </p:cNvPr>
            <p:cNvCxnSpPr>
              <a:cxnSpLocks/>
            </p:cNvCxnSpPr>
            <p:nvPr/>
          </p:nvCxnSpPr>
          <p:spPr>
            <a:xfrm flipH="1">
              <a:off x="9093326" y="3245886"/>
              <a:ext cx="876554" cy="748427"/>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8C1D25C6-F7F2-A145-9467-CE535B08E754}"/>
                </a:ext>
              </a:extLst>
            </p:cNvPr>
            <p:cNvCxnSpPr>
              <a:cxnSpLocks/>
            </p:cNvCxnSpPr>
            <p:nvPr/>
          </p:nvCxnSpPr>
          <p:spPr>
            <a:xfrm flipH="1" flipV="1">
              <a:off x="9093326" y="3481802"/>
              <a:ext cx="886673" cy="268460"/>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BA741FFD-59B7-0344-8692-6977227A9865}"/>
                </a:ext>
              </a:extLst>
            </p:cNvPr>
            <p:cNvCxnSpPr>
              <a:cxnSpLocks/>
            </p:cNvCxnSpPr>
            <p:nvPr/>
          </p:nvCxnSpPr>
          <p:spPr>
            <a:xfrm flipH="1">
              <a:off x="9093326" y="3750262"/>
              <a:ext cx="878538" cy="244052"/>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6BD206D0-B741-D344-B10C-CF18A2D11334}"/>
                </a:ext>
              </a:extLst>
            </p:cNvPr>
            <p:cNvCxnSpPr>
              <a:cxnSpLocks/>
            </p:cNvCxnSpPr>
            <p:nvPr/>
          </p:nvCxnSpPr>
          <p:spPr>
            <a:xfrm flipH="1">
              <a:off x="9093326" y="3750262"/>
              <a:ext cx="886673" cy="772723"/>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10350A6D-2E91-7140-8666-A2DD7274F176}"/>
                </a:ext>
              </a:extLst>
            </p:cNvPr>
            <p:cNvCxnSpPr>
              <a:cxnSpLocks/>
            </p:cNvCxnSpPr>
            <p:nvPr/>
          </p:nvCxnSpPr>
          <p:spPr>
            <a:xfrm flipH="1">
              <a:off x="9093326" y="3766586"/>
              <a:ext cx="886673" cy="1240384"/>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71A0FCF3-1EE3-424B-A564-7DFE8E51CD87}"/>
                </a:ext>
              </a:extLst>
            </p:cNvPr>
            <p:cNvCxnSpPr>
              <a:cxnSpLocks/>
            </p:cNvCxnSpPr>
            <p:nvPr/>
          </p:nvCxnSpPr>
          <p:spPr>
            <a:xfrm flipH="1" flipV="1">
              <a:off x="9093326" y="1988760"/>
              <a:ext cx="876554" cy="1257127"/>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0B80BC9F-0BBA-2745-BF1C-DCE4930089EA}"/>
                </a:ext>
              </a:extLst>
            </p:cNvPr>
            <p:cNvCxnSpPr>
              <a:cxnSpLocks/>
            </p:cNvCxnSpPr>
            <p:nvPr/>
          </p:nvCxnSpPr>
          <p:spPr>
            <a:xfrm flipH="1">
              <a:off x="9093326" y="3245886"/>
              <a:ext cx="876554" cy="1262663"/>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4AAA6C57-B9CA-8241-B118-1E04915D0314}"/>
                </a:ext>
              </a:extLst>
            </p:cNvPr>
            <p:cNvCxnSpPr>
              <a:cxnSpLocks/>
            </p:cNvCxnSpPr>
            <p:nvPr/>
          </p:nvCxnSpPr>
          <p:spPr>
            <a:xfrm flipH="1" flipV="1">
              <a:off x="9093326" y="2996042"/>
              <a:ext cx="860281" cy="749479"/>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CCCE7D55-B2E0-B74B-BC5C-AA89116EE681}"/>
                </a:ext>
              </a:extLst>
            </p:cNvPr>
            <p:cNvCxnSpPr>
              <a:cxnSpLocks/>
            </p:cNvCxnSpPr>
            <p:nvPr/>
          </p:nvCxnSpPr>
          <p:spPr>
            <a:xfrm flipH="1">
              <a:off x="9093326" y="2699507"/>
              <a:ext cx="878538" cy="807945"/>
            </a:xfrm>
            <a:prstGeom prst="straightConnector1">
              <a:avLst/>
            </a:prstGeom>
            <a:ln w="12700">
              <a:gradFill>
                <a:gsLst>
                  <a:gs pos="0">
                    <a:schemeClr val="accent5"/>
                  </a:gs>
                  <a:gs pos="100000">
                    <a:schemeClr val="accent2"/>
                  </a:gs>
                </a:gsLst>
                <a:lin ang="16200000" scaled="0"/>
              </a:gra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46481A52-E034-594B-A09F-5D4D4D42A9E8}"/>
                </a:ext>
              </a:extLst>
            </p:cNvPr>
            <p:cNvSpPr txBox="1"/>
            <p:nvPr/>
          </p:nvSpPr>
          <p:spPr>
            <a:xfrm>
              <a:off x="9842793" y="4153613"/>
              <a:ext cx="1130246" cy="276999"/>
            </a:xfrm>
            <a:prstGeom prst="rect">
              <a:avLst/>
            </a:prstGeom>
            <a:noFill/>
          </p:spPr>
          <p:txBody>
            <a:bodyPr wrap="none" rtlCol="0">
              <a:spAutoFit/>
            </a:bodyPr>
            <a:lstStyle/>
            <a:p>
              <a:pPr algn="ctr"/>
              <a:r>
                <a:rPr lang="ru-RU" sz="1200" dirty="0"/>
                <a:t>Слой вывода</a:t>
              </a:r>
              <a:endParaRPr lang="en-US" sz="1200" dirty="0"/>
            </a:p>
          </p:txBody>
        </p:sp>
      </p:grpSp>
      <p:grpSp>
        <p:nvGrpSpPr>
          <p:cNvPr id="127" name="Group 126">
            <a:extLst>
              <a:ext uri="{FF2B5EF4-FFF2-40B4-BE49-F238E27FC236}">
                <a16:creationId xmlns:a16="http://schemas.microsoft.com/office/drawing/2014/main" id="{0A8D8D55-E70E-984F-A279-046CEFD1C0DB}"/>
              </a:ext>
            </a:extLst>
          </p:cNvPr>
          <p:cNvGrpSpPr/>
          <p:nvPr/>
        </p:nvGrpSpPr>
        <p:grpSpPr>
          <a:xfrm>
            <a:off x="7360594" y="1138899"/>
            <a:ext cx="1965687" cy="4887207"/>
            <a:chOff x="7360594" y="1138899"/>
            <a:chExt cx="1965687" cy="4887207"/>
          </a:xfrm>
        </p:grpSpPr>
        <p:grpSp>
          <p:nvGrpSpPr>
            <p:cNvPr id="41" name="Group 40">
              <a:extLst>
                <a:ext uri="{FF2B5EF4-FFF2-40B4-BE49-F238E27FC236}">
                  <a16:creationId xmlns:a16="http://schemas.microsoft.com/office/drawing/2014/main" id="{317D0A6C-FD39-8945-8FE6-016BC83B78FE}"/>
                </a:ext>
              </a:extLst>
            </p:cNvPr>
            <p:cNvGrpSpPr/>
            <p:nvPr/>
          </p:nvGrpSpPr>
          <p:grpSpPr>
            <a:xfrm>
              <a:off x="8263545" y="1138899"/>
              <a:ext cx="813509" cy="4213973"/>
              <a:chOff x="7432078" y="2035056"/>
              <a:chExt cx="687519" cy="3561347"/>
            </a:xfrm>
          </p:grpSpPr>
          <p:sp>
            <p:nvSpPr>
              <p:cNvPr id="7" name="Rounded Rectangle 6">
                <a:extLst>
                  <a:ext uri="{FF2B5EF4-FFF2-40B4-BE49-F238E27FC236}">
                    <a16:creationId xmlns:a16="http://schemas.microsoft.com/office/drawing/2014/main" id="{888391AF-4AD3-8349-B7E6-0C208FC6237B}"/>
                  </a:ext>
                </a:extLst>
              </p:cNvPr>
              <p:cNvSpPr/>
              <p:nvPr/>
            </p:nvSpPr>
            <p:spPr>
              <a:xfrm>
                <a:off x="7432078" y="2035056"/>
                <a:ext cx="687519" cy="3561347"/>
              </a:xfrm>
              <a:prstGeom prst="roundRect">
                <a:avLst>
                  <a:gd name="adj" fmla="val 7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4" name="Group 3">
                <a:extLst>
                  <a:ext uri="{FF2B5EF4-FFF2-40B4-BE49-F238E27FC236}">
                    <a16:creationId xmlns:a16="http://schemas.microsoft.com/office/drawing/2014/main" id="{555B9D33-024E-9249-9BF9-13D684E96466}"/>
                  </a:ext>
                </a:extLst>
              </p:cNvPr>
              <p:cNvGrpSpPr/>
              <p:nvPr/>
            </p:nvGrpSpPr>
            <p:grpSpPr>
              <a:xfrm flipV="1">
                <a:off x="7610214" y="2168985"/>
                <a:ext cx="317495" cy="317495"/>
                <a:chOff x="716466" y="2028943"/>
                <a:chExt cx="998674" cy="998674"/>
              </a:xfrm>
            </p:grpSpPr>
            <p:sp>
              <p:nvSpPr>
                <p:cNvPr id="5" name="Oval 4">
                  <a:extLst>
                    <a:ext uri="{FF2B5EF4-FFF2-40B4-BE49-F238E27FC236}">
                      <a16:creationId xmlns:a16="http://schemas.microsoft.com/office/drawing/2014/main" id="{81B3CB09-0E01-9C4A-8941-E351E9AC7672}"/>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6" name="Oval 5">
                  <a:extLst>
                    <a:ext uri="{FF2B5EF4-FFF2-40B4-BE49-F238E27FC236}">
                      <a16:creationId xmlns:a16="http://schemas.microsoft.com/office/drawing/2014/main" id="{B475F950-4524-D54E-AFDA-9012DFCE8C33}"/>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8" name="Group 7">
                <a:extLst>
                  <a:ext uri="{FF2B5EF4-FFF2-40B4-BE49-F238E27FC236}">
                    <a16:creationId xmlns:a16="http://schemas.microsoft.com/office/drawing/2014/main" id="{BA5410C0-7FE4-5A43-B1A0-991575AB2F74}"/>
                  </a:ext>
                </a:extLst>
              </p:cNvPr>
              <p:cNvGrpSpPr/>
              <p:nvPr/>
            </p:nvGrpSpPr>
            <p:grpSpPr>
              <a:xfrm flipV="1">
                <a:off x="7610214" y="2594894"/>
                <a:ext cx="317495" cy="317495"/>
                <a:chOff x="716466" y="2028943"/>
                <a:chExt cx="998674" cy="998674"/>
              </a:xfrm>
            </p:grpSpPr>
            <p:sp>
              <p:nvSpPr>
                <p:cNvPr id="9" name="Oval 8">
                  <a:extLst>
                    <a:ext uri="{FF2B5EF4-FFF2-40B4-BE49-F238E27FC236}">
                      <a16:creationId xmlns:a16="http://schemas.microsoft.com/office/drawing/2014/main" id="{061143CD-5B16-2D4F-9F29-685E6A3BCEE2}"/>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0" name="Oval 9">
                  <a:extLst>
                    <a:ext uri="{FF2B5EF4-FFF2-40B4-BE49-F238E27FC236}">
                      <a16:creationId xmlns:a16="http://schemas.microsoft.com/office/drawing/2014/main" id="{2F19EF8A-A09D-3844-855F-810D09724E35}"/>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11" name="Group 10">
                <a:extLst>
                  <a:ext uri="{FF2B5EF4-FFF2-40B4-BE49-F238E27FC236}">
                    <a16:creationId xmlns:a16="http://schemas.microsoft.com/office/drawing/2014/main" id="{0FF45BA5-F58E-1140-848D-106E07143FC0}"/>
                  </a:ext>
                </a:extLst>
              </p:cNvPr>
              <p:cNvGrpSpPr/>
              <p:nvPr/>
            </p:nvGrpSpPr>
            <p:grpSpPr>
              <a:xfrm flipV="1">
                <a:off x="7610214" y="3020803"/>
                <a:ext cx="317495" cy="317495"/>
                <a:chOff x="716466" y="2028943"/>
                <a:chExt cx="998674" cy="998674"/>
              </a:xfrm>
            </p:grpSpPr>
            <p:sp>
              <p:nvSpPr>
                <p:cNvPr id="12" name="Oval 11">
                  <a:extLst>
                    <a:ext uri="{FF2B5EF4-FFF2-40B4-BE49-F238E27FC236}">
                      <a16:creationId xmlns:a16="http://schemas.microsoft.com/office/drawing/2014/main" id="{20D8B157-4292-654B-B505-63ED811DA494}"/>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3" name="Oval 12">
                  <a:extLst>
                    <a:ext uri="{FF2B5EF4-FFF2-40B4-BE49-F238E27FC236}">
                      <a16:creationId xmlns:a16="http://schemas.microsoft.com/office/drawing/2014/main" id="{79922EC2-AD72-8140-AFD6-02FC7E3BF90A}"/>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14" name="Group 13">
                <a:extLst>
                  <a:ext uri="{FF2B5EF4-FFF2-40B4-BE49-F238E27FC236}">
                    <a16:creationId xmlns:a16="http://schemas.microsoft.com/office/drawing/2014/main" id="{5685FD29-4DB3-C341-96FA-FEAA8061EC17}"/>
                  </a:ext>
                </a:extLst>
              </p:cNvPr>
              <p:cNvGrpSpPr/>
              <p:nvPr/>
            </p:nvGrpSpPr>
            <p:grpSpPr>
              <a:xfrm flipV="1">
                <a:off x="7610214" y="3446712"/>
                <a:ext cx="317495" cy="317495"/>
                <a:chOff x="716466" y="2028943"/>
                <a:chExt cx="998674" cy="998674"/>
              </a:xfrm>
            </p:grpSpPr>
            <p:sp>
              <p:nvSpPr>
                <p:cNvPr id="15" name="Oval 14">
                  <a:extLst>
                    <a:ext uri="{FF2B5EF4-FFF2-40B4-BE49-F238E27FC236}">
                      <a16:creationId xmlns:a16="http://schemas.microsoft.com/office/drawing/2014/main" id="{875D6514-721E-084C-8E23-8089AA9B4130}"/>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6" name="Oval 15">
                  <a:extLst>
                    <a:ext uri="{FF2B5EF4-FFF2-40B4-BE49-F238E27FC236}">
                      <a16:creationId xmlns:a16="http://schemas.microsoft.com/office/drawing/2014/main" id="{F990CB19-0613-834B-9AD8-595EE19A5449}"/>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17" name="Group 16">
                <a:extLst>
                  <a:ext uri="{FF2B5EF4-FFF2-40B4-BE49-F238E27FC236}">
                    <a16:creationId xmlns:a16="http://schemas.microsoft.com/office/drawing/2014/main" id="{E37BF171-CC06-3549-BF46-A7AB1CF7BC03}"/>
                  </a:ext>
                </a:extLst>
              </p:cNvPr>
              <p:cNvGrpSpPr/>
              <p:nvPr/>
            </p:nvGrpSpPr>
            <p:grpSpPr>
              <a:xfrm flipV="1">
                <a:off x="7610214" y="3872621"/>
                <a:ext cx="317495" cy="317495"/>
                <a:chOff x="716466" y="2028943"/>
                <a:chExt cx="998674" cy="998674"/>
              </a:xfrm>
            </p:grpSpPr>
            <p:sp>
              <p:nvSpPr>
                <p:cNvPr id="18" name="Oval 17">
                  <a:extLst>
                    <a:ext uri="{FF2B5EF4-FFF2-40B4-BE49-F238E27FC236}">
                      <a16:creationId xmlns:a16="http://schemas.microsoft.com/office/drawing/2014/main" id="{62CB869A-F02D-9147-A57F-08E8B0C4BF53}"/>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9" name="Oval 18">
                  <a:extLst>
                    <a:ext uri="{FF2B5EF4-FFF2-40B4-BE49-F238E27FC236}">
                      <a16:creationId xmlns:a16="http://schemas.microsoft.com/office/drawing/2014/main" id="{65A2983A-021F-5A4D-9F46-1E15F6A02313}"/>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0" name="Group 19">
                <a:extLst>
                  <a:ext uri="{FF2B5EF4-FFF2-40B4-BE49-F238E27FC236}">
                    <a16:creationId xmlns:a16="http://schemas.microsoft.com/office/drawing/2014/main" id="{16C2A56F-57D8-644A-B438-0AF30F8431A0}"/>
                  </a:ext>
                </a:extLst>
              </p:cNvPr>
              <p:cNvGrpSpPr/>
              <p:nvPr/>
            </p:nvGrpSpPr>
            <p:grpSpPr>
              <a:xfrm flipV="1">
                <a:off x="7610214" y="4298530"/>
                <a:ext cx="317495" cy="317495"/>
                <a:chOff x="716466" y="2028943"/>
                <a:chExt cx="998674" cy="998674"/>
              </a:xfrm>
            </p:grpSpPr>
            <p:sp>
              <p:nvSpPr>
                <p:cNvPr id="21" name="Oval 20">
                  <a:extLst>
                    <a:ext uri="{FF2B5EF4-FFF2-40B4-BE49-F238E27FC236}">
                      <a16:creationId xmlns:a16="http://schemas.microsoft.com/office/drawing/2014/main" id="{80AD0EE8-4609-404D-A4CE-01186CBA940E}"/>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2" name="Oval 21">
                  <a:extLst>
                    <a:ext uri="{FF2B5EF4-FFF2-40B4-BE49-F238E27FC236}">
                      <a16:creationId xmlns:a16="http://schemas.microsoft.com/office/drawing/2014/main" id="{4AFD8C58-D292-854C-86F8-1E8C6700ED54}"/>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3" name="Group 22">
                <a:extLst>
                  <a:ext uri="{FF2B5EF4-FFF2-40B4-BE49-F238E27FC236}">
                    <a16:creationId xmlns:a16="http://schemas.microsoft.com/office/drawing/2014/main" id="{981197E0-CFD8-4445-B8D9-02C22DB2F69A}"/>
                  </a:ext>
                </a:extLst>
              </p:cNvPr>
              <p:cNvGrpSpPr/>
              <p:nvPr/>
            </p:nvGrpSpPr>
            <p:grpSpPr>
              <a:xfrm flipV="1">
                <a:off x="7610214" y="4724439"/>
                <a:ext cx="317495" cy="317495"/>
                <a:chOff x="716466" y="2028943"/>
                <a:chExt cx="998674" cy="998674"/>
              </a:xfrm>
            </p:grpSpPr>
            <p:sp>
              <p:nvSpPr>
                <p:cNvPr id="24" name="Oval 23">
                  <a:extLst>
                    <a:ext uri="{FF2B5EF4-FFF2-40B4-BE49-F238E27FC236}">
                      <a16:creationId xmlns:a16="http://schemas.microsoft.com/office/drawing/2014/main" id="{82B64D9C-1312-7749-8499-8699194F7392}"/>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5" name="Oval 24">
                  <a:extLst>
                    <a:ext uri="{FF2B5EF4-FFF2-40B4-BE49-F238E27FC236}">
                      <a16:creationId xmlns:a16="http://schemas.microsoft.com/office/drawing/2014/main" id="{E25269B0-C326-C24A-92CB-9FDA65379CCC}"/>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nvGrpSpPr>
              <p:cNvPr id="26" name="Group 25">
                <a:extLst>
                  <a:ext uri="{FF2B5EF4-FFF2-40B4-BE49-F238E27FC236}">
                    <a16:creationId xmlns:a16="http://schemas.microsoft.com/office/drawing/2014/main" id="{E2E83736-6152-FF48-B987-0BE151360A26}"/>
                  </a:ext>
                </a:extLst>
              </p:cNvPr>
              <p:cNvGrpSpPr/>
              <p:nvPr/>
            </p:nvGrpSpPr>
            <p:grpSpPr>
              <a:xfrm flipV="1">
                <a:off x="7610214" y="5150345"/>
                <a:ext cx="317495" cy="317495"/>
                <a:chOff x="716466" y="2028943"/>
                <a:chExt cx="998674" cy="998674"/>
              </a:xfrm>
            </p:grpSpPr>
            <p:sp>
              <p:nvSpPr>
                <p:cNvPr id="27" name="Oval 26">
                  <a:extLst>
                    <a:ext uri="{FF2B5EF4-FFF2-40B4-BE49-F238E27FC236}">
                      <a16:creationId xmlns:a16="http://schemas.microsoft.com/office/drawing/2014/main" id="{14F86F73-E324-7D4B-B07E-36752A19997D}"/>
                    </a:ext>
                  </a:extLst>
                </p:cNvPr>
                <p:cNvSpPr/>
                <p:nvPr/>
              </p:nvSpPr>
              <p:spPr>
                <a:xfrm>
                  <a:off x="716466" y="2028943"/>
                  <a:ext cx="998674" cy="998674"/>
                </a:xfrm>
                <a:prstGeom prst="ellipse">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28" name="Oval 27">
                  <a:extLst>
                    <a:ext uri="{FF2B5EF4-FFF2-40B4-BE49-F238E27FC236}">
                      <a16:creationId xmlns:a16="http://schemas.microsoft.com/office/drawing/2014/main" id="{21984612-D431-5349-A41E-D2BC454493BB}"/>
                    </a:ext>
                  </a:extLst>
                </p:cNvPr>
                <p:cNvSpPr/>
                <p:nvPr/>
              </p:nvSpPr>
              <p:spPr>
                <a:xfrm>
                  <a:off x="723900" y="2036376"/>
                  <a:ext cx="985974" cy="985972"/>
                </a:xfrm>
                <a:prstGeom prst="ellipse">
                  <a:avLst/>
                </a:prstGeom>
                <a:noFill/>
                <a:ln w="12700" cmpd="sng">
                  <a:solidFill>
                    <a:schemeClr val="bg1"/>
                  </a:solidFill>
                </a:ln>
                <a:effectLst>
                  <a:glow rad="38100">
                    <a:schemeClr val="bg2">
                      <a:alpha val="40000"/>
                    </a:schemeClr>
                  </a:glow>
                  <a:outerShdw blurRad="1143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       </a:t>
                  </a:r>
                </a:p>
              </p:txBody>
            </p:sp>
          </p:grpSp>
        </p:grpSp>
        <p:grpSp>
          <p:nvGrpSpPr>
            <p:cNvPr id="104" name="Group 103">
              <a:extLst>
                <a:ext uri="{FF2B5EF4-FFF2-40B4-BE49-F238E27FC236}">
                  <a16:creationId xmlns:a16="http://schemas.microsoft.com/office/drawing/2014/main" id="{147DB3AA-1ECB-564A-8D4C-7DA79B486409}"/>
                </a:ext>
              </a:extLst>
            </p:cNvPr>
            <p:cNvGrpSpPr/>
            <p:nvPr/>
          </p:nvGrpSpPr>
          <p:grpSpPr>
            <a:xfrm>
              <a:off x="7360594" y="1484802"/>
              <a:ext cx="886682" cy="3522168"/>
              <a:chOff x="7490560" y="2086756"/>
              <a:chExt cx="749360" cy="2976683"/>
            </a:xfrm>
          </p:grpSpPr>
          <p:cxnSp>
            <p:nvCxnSpPr>
              <p:cNvPr id="53" name="Straight Arrow Connector 52">
                <a:extLst>
                  <a:ext uri="{FF2B5EF4-FFF2-40B4-BE49-F238E27FC236}">
                    <a16:creationId xmlns:a16="http://schemas.microsoft.com/office/drawing/2014/main" id="{7230DC84-779C-D84B-83B1-156BF435CB3D}"/>
                  </a:ext>
                </a:extLst>
              </p:cNvPr>
              <p:cNvCxnSpPr>
                <a:cxnSpLocks/>
              </p:cNvCxnSpPr>
              <p:nvPr/>
            </p:nvCxnSpPr>
            <p:spPr>
              <a:xfrm flipV="1">
                <a:off x="7492235" y="2086756"/>
                <a:ext cx="747677" cy="1034669"/>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74BA6F4A-87B7-D24F-BB9A-B9F4979F9420}"/>
                  </a:ext>
                </a:extLst>
              </p:cNvPr>
              <p:cNvCxnSpPr>
                <a:cxnSpLocks/>
              </p:cNvCxnSpPr>
              <p:nvPr/>
            </p:nvCxnSpPr>
            <p:spPr>
              <a:xfrm flipV="1">
                <a:off x="7490560" y="2512665"/>
                <a:ext cx="749352" cy="60876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8247ED8-E934-5445-82DF-4AA07AB8A99E}"/>
                  </a:ext>
                </a:extLst>
              </p:cNvPr>
              <p:cNvCxnSpPr>
                <a:cxnSpLocks/>
              </p:cNvCxnSpPr>
              <p:nvPr/>
            </p:nvCxnSpPr>
            <p:spPr>
              <a:xfrm flipV="1">
                <a:off x="7490560" y="2938574"/>
                <a:ext cx="749352" cy="18285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F4D58A62-19FE-7A40-ABE4-949370FCCF2F}"/>
                  </a:ext>
                </a:extLst>
              </p:cNvPr>
              <p:cNvCxnSpPr>
                <a:cxnSpLocks/>
              </p:cNvCxnSpPr>
              <p:nvPr/>
            </p:nvCxnSpPr>
            <p:spPr>
              <a:xfrm>
                <a:off x="7497435" y="3121425"/>
                <a:ext cx="742477" cy="243058"/>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3F55437-DA34-9849-805F-A68B0AE49C9C}"/>
                  </a:ext>
                </a:extLst>
              </p:cNvPr>
              <p:cNvCxnSpPr>
                <a:cxnSpLocks/>
                <a:stCxn id="43" idx="3"/>
              </p:cNvCxnSpPr>
              <p:nvPr/>
            </p:nvCxnSpPr>
            <p:spPr>
              <a:xfrm flipV="1">
                <a:off x="7499115" y="2938573"/>
                <a:ext cx="740800" cy="63652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A3D0754D-772D-5B43-986D-22E3CCF562AE}"/>
                  </a:ext>
                </a:extLst>
              </p:cNvPr>
              <p:cNvCxnSpPr>
                <a:cxnSpLocks/>
                <a:stCxn id="43" idx="3"/>
              </p:cNvCxnSpPr>
              <p:nvPr/>
            </p:nvCxnSpPr>
            <p:spPr>
              <a:xfrm flipV="1">
                <a:off x="7499117" y="3364483"/>
                <a:ext cx="740800" cy="21061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68385C9-141C-AF40-89E4-0D00168AA1FA}"/>
                  </a:ext>
                </a:extLst>
              </p:cNvPr>
              <p:cNvCxnSpPr>
                <a:cxnSpLocks/>
                <a:stCxn id="43" idx="3"/>
              </p:cNvCxnSpPr>
              <p:nvPr/>
            </p:nvCxnSpPr>
            <p:spPr>
              <a:xfrm>
                <a:off x="7499115" y="3575098"/>
                <a:ext cx="740800" cy="199379"/>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B8181196-02C9-2E45-B277-0586525BB844}"/>
                  </a:ext>
                </a:extLst>
              </p:cNvPr>
              <p:cNvCxnSpPr>
                <a:cxnSpLocks/>
                <a:stCxn id="43" idx="3"/>
              </p:cNvCxnSpPr>
              <p:nvPr/>
            </p:nvCxnSpPr>
            <p:spPr>
              <a:xfrm>
                <a:off x="7499117" y="3575098"/>
                <a:ext cx="740800" cy="632517"/>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1AA69B7-0478-5B43-802D-BA3EDAC16E40}"/>
                  </a:ext>
                </a:extLst>
              </p:cNvPr>
              <p:cNvCxnSpPr>
                <a:cxnSpLocks/>
              </p:cNvCxnSpPr>
              <p:nvPr/>
            </p:nvCxnSpPr>
            <p:spPr>
              <a:xfrm flipV="1">
                <a:off x="7490560" y="3774477"/>
                <a:ext cx="749352" cy="22688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D2DDBC70-163E-FF4B-86FA-5EFD06344D9C}"/>
                  </a:ext>
                </a:extLst>
              </p:cNvPr>
              <p:cNvCxnSpPr>
                <a:cxnSpLocks/>
              </p:cNvCxnSpPr>
              <p:nvPr/>
            </p:nvCxnSpPr>
            <p:spPr>
              <a:xfrm>
                <a:off x="7497435" y="4001360"/>
                <a:ext cx="742477" cy="206255"/>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85BA0644-0C35-2347-9DE8-ED469FE59666}"/>
                  </a:ext>
                </a:extLst>
              </p:cNvPr>
              <p:cNvCxnSpPr>
                <a:cxnSpLocks/>
              </p:cNvCxnSpPr>
              <p:nvPr/>
            </p:nvCxnSpPr>
            <p:spPr>
              <a:xfrm>
                <a:off x="7490560" y="4001360"/>
                <a:ext cx="749352" cy="653050"/>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527B9C1F-8DCC-1B42-883A-75E97E648704}"/>
                  </a:ext>
                </a:extLst>
              </p:cNvPr>
              <p:cNvCxnSpPr>
                <a:cxnSpLocks/>
              </p:cNvCxnSpPr>
              <p:nvPr/>
            </p:nvCxnSpPr>
            <p:spPr>
              <a:xfrm>
                <a:off x="7490560" y="4015156"/>
                <a:ext cx="749352" cy="104828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C12BA26A-07D7-B54E-B94B-E9D491EB1B61}"/>
                  </a:ext>
                </a:extLst>
              </p:cNvPr>
              <p:cNvCxnSpPr>
                <a:cxnSpLocks/>
                <a:stCxn id="43" idx="3"/>
              </p:cNvCxnSpPr>
              <p:nvPr/>
            </p:nvCxnSpPr>
            <p:spPr>
              <a:xfrm flipV="1">
                <a:off x="7499119" y="2512665"/>
                <a:ext cx="740801" cy="1062433"/>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3F6BB4D8-94B7-DD46-AFA1-8D3725B795C9}"/>
                  </a:ext>
                </a:extLst>
              </p:cNvPr>
              <p:cNvCxnSpPr>
                <a:cxnSpLocks/>
                <a:stCxn id="43" idx="3"/>
              </p:cNvCxnSpPr>
              <p:nvPr/>
            </p:nvCxnSpPr>
            <p:spPr>
              <a:xfrm>
                <a:off x="7499117" y="3575098"/>
                <a:ext cx="740800" cy="1067112"/>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B8D93429-1B25-7449-8837-1F35B307C510}"/>
                  </a:ext>
                </a:extLst>
              </p:cNvPr>
              <p:cNvCxnSpPr>
                <a:cxnSpLocks/>
              </p:cNvCxnSpPr>
              <p:nvPr/>
            </p:nvCxnSpPr>
            <p:spPr>
              <a:xfrm flipV="1">
                <a:off x="7512864" y="3363948"/>
                <a:ext cx="727048" cy="633406"/>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EF86AA6B-B730-6148-A953-926005D6D40C}"/>
                  </a:ext>
                </a:extLst>
              </p:cNvPr>
              <p:cNvCxnSpPr>
                <a:cxnSpLocks/>
              </p:cNvCxnSpPr>
              <p:nvPr/>
            </p:nvCxnSpPr>
            <p:spPr>
              <a:xfrm>
                <a:off x="7497435" y="3113338"/>
                <a:ext cx="742477" cy="682817"/>
              </a:xfrm>
              <a:prstGeom prst="straightConnector1">
                <a:avLst/>
              </a:prstGeom>
              <a:ln w="12700">
                <a:gradFill>
                  <a:gsLst>
                    <a:gs pos="0">
                      <a:schemeClr val="accent4"/>
                    </a:gs>
                    <a:gs pos="100000">
                      <a:schemeClr val="accent5"/>
                    </a:gs>
                  </a:gsLst>
                  <a:lin ang="5400000" scaled="1"/>
                </a:gra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26" name="TextBox 125">
              <a:extLst>
                <a:ext uri="{FF2B5EF4-FFF2-40B4-BE49-F238E27FC236}">
                  <a16:creationId xmlns:a16="http://schemas.microsoft.com/office/drawing/2014/main" id="{A12528F6-10D6-254C-AC25-4D544E0FC6F5}"/>
                </a:ext>
              </a:extLst>
            </p:cNvPr>
            <p:cNvSpPr txBox="1"/>
            <p:nvPr/>
          </p:nvSpPr>
          <p:spPr>
            <a:xfrm>
              <a:off x="8014316" y="5425942"/>
              <a:ext cx="1311965" cy="600164"/>
            </a:xfrm>
            <a:prstGeom prst="rect">
              <a:avLst/>
            </a:prstGeom>
            <a:noFill/>
          </p:spPr>
          <p:txBody>
            <a:bodyPr wrap="square" rtlCol="0">
              <a:spAutoFit/>
            </a:bodyPr>
            <a:lstStyle/>
            <a:p>
              <a:pPr algn="ctr"/>
              <a:r>
                <a:rPr lang="en-US" sz="1100" dirty="0"/>
                <a:t>1 </a:t>
              </a:r>
              <a:r>
                <a:rPr lang="ru-RU" sz="1100" dirty="0"/>
                <a:t>слой </a:t>
              </a:r>
              <a:r>
                <a:rPr lang="en-US" sz="1100" dirty="0"/>
                <a:t>ANN</a:t>
              </a:r>
            </a:p>
            <a:p>
              <a:pPr algn="ctr"/>
              <a:r>
                <a:rPr lang="en-US" sz="1100" dirty="0"/>
                <a:t>6 </a:t>
              </a:r>
              <a:r>
                <a:rPr lang="ru-RU" sz="1100" dirty="0"/>
                <a:t>+ миллионов узлов</a:t>
              </a:r>
              <a:endParaRPr lang="en-US" sz="1100" dirty="0"/>
            </a:p>
          </p:txBody>
        </p:sp>
      </p:grpSp>
    </p:spTree>
    <p:extLst>
      <p:ext uri="{BB962C8B-B14F-4D97-AF65-F5344CB8AC3E}">
        <p14:creationId xmlns:p14="http://schemas.microsoft.com/office/powerpoint/2010/main" val="30920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27"/>
                                        </p:tgtEl>
                                        <p:attrNameLst>
                                          <p:attrName>style.visibility</p:attrName>
                                        </p:attrNameLst>
                                      </p:cBhvr>
                                      <p:to>
                                        <p:strVal val="visible"/>
                                      </p:to>
                                    </p:set>
                                    <p:animEffect transition="in" filter="wipe(left)">
                                      <p:cBhvr>
                                        <p:cTn id="11" dur="500"/>
                                        <p:tgtEl>
                                          <p:spTgt spid="127"/>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129"/>
                                        </p:tgtEl>
                                        <p:attrNameLst>
                                          <p:attrName>style.visibility</p:attrName>
                                        </p:attrNameLst>
                                      </p:cBhvr>
                                      <p:to>
                                        <p:strVal val="visible"/>
                                      </p:to>
                                    </p:set>
                                    <p:animEffect transition="in" filter="wipe(left)">
                                      <p:cBhvr>
                                        <p:cTn id="1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9D9C-19E7-EB40-8F1A-9F568C17988F}"/>
              </a:ext>
            </a:extLst>
          </p:cNvPr>
          <p:cNvSpPr>
            <a:spLocks noGrp="1"/>
          </p:cNvSpPr>
          <p:nvPr>
            <p:ph type="title"/>
          </p:nvPr>
        </p:nvSpPr>
        <p:spPr/>
        <p:txBody>
          <a:bodyPr/>
          <a:lstStyle/>
          <a:p>
            <a:r>
              <a:rPr lang="en-US" dirty="0" err="1">
                <a:solidFill>
                  <a:schemeClr val="tx1"/>
                </a:solidFill>
              </a:rPr>
              <a:t>FortiAI</a:t>
            </a:r>
            <a:r>
              <a:rPr lang="en-US" dirty="0">
                <a:solidFill>
                  <a:schemeClr val="tx1"/>
                </a:solidFill>
              </a:rPr>
              <a:t> Virtual Security Analyst </a:t>
            </a:r>
            <a:r>
              <a:rPr lang="en-US" baseline="30000" dirty="0">
                <a:solidFill>
                  <a:schemeClr val="tx1"/>
                </a:solidFill>
              </a:rPr>
              <a:t>TM</a:t>
            </a:r>
          </a:p>
        </p:txBody>
      </p:sp>
      <p:sp>
        <p:nvSpPr>
          <p:cNvPr id="3" name="Text Placeholder 2">
            <a:extLst>
              <a:ext uri="{FF2B5EF4-FFF2-40B4-BE49-F238E27FC236}">
                <a16:creationId xmlns:a16="http://schemas.microsoft.com/office/drawing/2014/main" id="{9D21DBD2-A9B9-744C-A784-72BD2009F6E8}"/>
              </a:ext>
            </a:extLst>
          </p:cNvPr>
          <p:cNvSpPr>
            <a:spLocks noGrp="1"/>
          </p:cNvSpPr>
          <p:nvPr>
            <p:ph type="body" sz="quarter" idx="15"/>
          </p:nvPr>
        </p:nvSpPr>
        <p:spPr/>
        <p:txBody>
          <a:bodyPr/>
          <a:lstStyle/>
          <a:p>
            <a:r>
              <a:rPr lang="en-US" dirty="0"/>
              <a:t>Malware Analyst Function</a:t>
            </a:r>
          </a:p>
          <a:p>
            <a:endParaRPr lang="en-US" dirty="0"/>
          </a:p>
          <a:p>
            <a:endParaRPr lang="en-US" dirty="0"/>
          </a:p>
        </p:txBody>
      </p:sp>
      <p:sp>
        <p:nvSpPr>
          <p:cNvPr id="11" name="Content Placeholder 10">
            <a:extLst>
              <a:ext uri="{FF2B5EF4-FFF2-40B4-BE49-F238E27FC236}">
                <a16:creationId xmlns:a16="http://schemas.microsoft.com/office/drawing/2014/main" id="{1876F872-69C0-504A-8658-5F1E6E32234D}"/>
              </a:ext>
            </a:extLst>
          </p:cNvPr>
          <p:cNvSpPr>
            <a:spLocks noGrp="1"/>
          </p:cNvSpPr>
          <p:nvPr>
            <p:ph sz="half" idx="2"/>
          </p:nvPr>
        </p:nvSpPr>
        <p:spPr/>
        <p:txBody>
          <a:bodyPr/>
          <a:lstStyle/>
          <a:p>
            <a:pPr marL="0" indent="0">
              <a:lnSpc>
                <a:spcPts val="2200"/>
              </a:lnSpc>
              <a:buNone/>
            </a:pPr>
            <a:r>
              <a:rPr lang="ru-RU" sz="2000" b="1" dirty="0"/>
              <a:t>Анализатор ВПО – </a:t>
            </a:r>
          </a:p>
          <a:p>
            <a:pPr marL="0" indent="0">
              <a:lnSpc>
                <a:spcPts val="2200"/>
              </a:lnSpc>
              <a:buNone/>
            </a:pPr>
            <a:r>
              <a:rPr lang="ru-RU" sz="2000" b="1" dirty="0"/>
              <a:t>Идентифицирует более 20 сценариев атак</a:t>
            </a:r>
            <a:endParaRPr lang="en-US" sz="2000" b="1" dirty="0"/>
          </a:p>
          <a:p>
            <a:r>
              <a:rPr lang="en-US" dirty="0"/>
              <a:t>Ransomware, Dropper, PWS </a:t>
            </a:r>
            <a:br>
              <a:rPr lang="en-US" dirty="0"/>
            </a:br>
            <a:r>
              <a:rPr lang="en-US" dirty="0"/>
              <a:t>(Password Stealing Trojan), </a:t>
            </a:r>
            <a:r>
              <a:rPr lang="en-US" dirty="0" err="1"/>
              <a:t>CoinMiner</a:t>
            </a:r>
            <a:r>
              <a:rPr lang="en-US" dirty="0"/>
              <a:t>, </a:t>
            </a:r>
            <a:br>
              <a:rPr lang="en-US" dirty="0"/>
            </a:br>
            <a:r>
              <a:rPr lang="en-US" dirty="0"/>
              <a:t>Banking Trojan, </a:t>
            </a:r>
            <a:r>
              <a:rPr lang="en-US" dirty="0" err="1"/>
              <a:t>Fileless</a:t>
            </a:r>
            <a:r>
              <a:rPr lang="en-US" dirty="0"/>
              <a:t> attack </a:t>
            </a:r>
            <a:r>
              <a:rPr lang="ru-RU" dirty="0"/>
              <a:t>и тд.</a:t>
            </a:r>
            <a:endParaRPr lang="en-US" dirty="0"/>
          </a:p>
          <a:p>
            <a:r>
              <a:rPr lang="ru-RU" dirty="0"/>
              <a:t>Отвечает на вопросы:</a:t>
            </a:r>
            <a:endParaRPr lang="en-US" dirty="0"/>
          </a:p>
          <a:p>
            <a:pPr lvl="1"/>
            <a:r>
              <a:rPr lang="ru-RU" dirty="0"/>
              <a:t>Какое ВПО используется в атаке?</a:t>
            </a:r>
            <a:endParaRPr lang="en-US" dirty="0"/>
          </a:p>
          <a:p>
            <a:pPr lvl="1"/>
            <a:r>
              <a:rPr lang="ru-RU" dirty="0"/>
              <a:t>Функционал ВПО?</a:t>
            </a:r>
            <a:endParaRPr lang="en-US" dirty="0"/>
          </a:p>
          <a:p>
            <a:pPr lvl="1"/>
            <a:r>
              <a:rPr lang="ru-RU" dirty="0"/>
              <a:t>Почему данное ПО вредоносное?</a:t>
            </a:r>
            <a:endParaRPr lang="en-US" dirty="0"/>
          </a:p>
          <a:p>
            <a:pPr marL="0" indent="0">
              <a:buNone/>
            </a:pPr>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03623D23-1FAC-B740-B2C6-709C5A212103}"/>
              </a:ext>
            </a:extLst>
          </p:cNvPr>
          <p:cNvPicPr>
            <a:picLocks noChangeAspect="1"/>
          </p:cNvPicPr>
          <p:nvPr/>
        </p:nvPicPr>
        <p:blipFill>
          <a:blip r:embed="rId3"/>
          <a:stretch>
            <a:fillRect/>
          </a:stretch>
        </p:blipFill>
        <p:spPr>
          <a:xfrm>
            <a:off x="0" y="5543550"/>
            <a:ext cx="7296150" cy="1314450"/>
          </a:xfrm>
          <a:prstGeom prst="rect">
            <a:avLst/>
          </a:prstGeom>
        </p:spPr>
      </p:pic>
      <p:graphicFrame>
        <p:nvGraphicFramePr>
          <p:cNvPr id="12" name="Diagram 11">
            <a:extLst>
              <a:ext uri="{FF2B5EF4-FFF2-40B4-BE49-F238E27FC236}">
                <a16:creationId xmlns:a16="http://schemas.microsoft.com/office/drawing/2014/main" id="{999B6173-3C53-5242-83F4-E6CEC7696D73}"/>
              </a:ext>
            </a:extLst>
          </p:cNvPr>
          <p:cNvGraphicFramePr/>
          <p:nvPr/>
        </p:nvGraphicFramePr>
        <p:xfrm>
          <a:off x="4635050" y="1736124"/>
          <a:ext cx="6870504" cy="4052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91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graphicEl>
                                              <a:dgm id="{CE6F6636-D313-504B-A4EA-388CF3334FA3}"/>
                                            </p:graphicEl>
                                          </p:spTgt>
                                        </p:tgtEl>
                                        <p:attrNameLst>
                                          <p:attrName>style.visibility</p:attrName>
                                        </p:attrNameLst>
                                      </p:cBhvr>
                                      <p:to>
                                        <p:strVal val="visible"/>
                                      </p:to>
                                    </p:set>
                                    <p:animEffect transition="in" filter="fade">
                                      <p:cBhvr>
                                        <p:cTn id="7" dur="100"/>
                                        <p:tgtEl>
                                          <p:spTgt spid="12">
                                            <p:graphicEl>
                                              <a:dgm id="{CE6F6636-D313-504B-A4EA-388CF3334FA3}"/>
                                            </p:graphicEl>
                                          </p:spTgt>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2">
                                            <p:graphicEl>
                                              <a:dgm id="{6E4320C8-357D-A54D-B4E0-0AFFB616D6EB}"/>
                                            </p:graphicEl>
                                          </p:spTgt>
                                        </p:tgtEl>
                                        <p:attrNameLst>
                                          <p:attrName>style.visibility</p:attrName>
                                        </p:attrNameLst>
                                      </p:cBhvr>
                                      <p:to>
                                        <p:strVal val="visible"/>
                                      </p:to>
                                    </p:set>
                                    <p:animEffect transition="in" filter="fade">
                                      <p:cBhvr>
                                        <p:cTn id="11" dur="100"/>
                                        <p:tgtEl>
                                          <p:spTgt spid="12">
                                            <p:graphicEl>
                                              <a:dgm id="{6E4320C8-357D-A54D-B4E0-0AFFB616D6EB}"/>
                                            </p:graphicEl>
                                          </p:spTgt>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12">
                                            <p:graphicEl>
                                              <a:dgm id="{358C5802-6886-8B4E-B75F-AFE591EDEB0B}"/>
                                            </p:graphicEl>
                                          </p:spTgt>
                                        </p:tgtEl>
                                        <p:attrNameLst>
                                          <p:attrName>style.visibility</p:attrName>
                                        </p:attrNameLst>
                                      </p:cBhvr>
                                      <p:to>
                                        <p:strVal val="visible"/>
                                      </p:to>
                                    </p:set>
                                    <p:animEffect transition="in" filter="fade">
                                      <p:cBhvr>
                                        <p:cTn id="15" dur="100"/>
                                        <p:tgtEl>
                                          <p:spTgt spid="12">
                                            <p:graphicEl>
                                              <a:dgm id="{358C5802-6886-8B4E-B75F-AFE591EDEB0B}"/>
                                            </p:graphicEl>
                                          </p:spTgt>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2">
                                            <p:graphicEl>
                                              <a:dgm id="{B5FE93F1-2926-EB41-B9B5-482EF3658E7B}"/>
                                            </p:graphicEl>
                                          </p:spTgt>
                                        </p:tgtEl>
                                        <p:attrNameLst>
                                          <p:attrName>style.visibility</p:attrName>
                                        </p:attrNameLst>
                                      </p:cBhvr>
                                      <p:to>
                                        <p:strVal val="visible"/>
                                      </p:to>
                                    </p:set>
                                    <p:animEffect transition="in" filter="fade">
                                      <p:cBhvr>
                                        <p:cTn id="19" dur="100"/>
                                        <p:tgtEl>
                                          <p:spTgt spid="12">
                                            <p:graphicEl>
                                              <a:dgm id="{B5FE93F1-2926-EB41-B9B5-482EF3658E7B}"/>
                                            </p:graphicEl>
                                          </p:spTgt>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2">
                                            <p:graphicEl>
                                              <a:dgm id="{BE18D29D-5DE5-0349-B8E8-F1048BCDBACC}"/>
                                            </p:graphicEl>
                                          </p:spTgt>
                                        </p:tgtEl>
                                        <p:attrNameLst>
                                          <p:attrName>style.visibility</p:attrName>
                                        </p:attrNameLst>
                                      </p:cBhvr>
                                      <p:to>
                                        <p:strVal val="visible"/>
                                      </p:to>
                                    </p:set>
                                    <p:animEffect transition="in" filter="fade">
                                      <p:cBhvr>
                                        <p:cTn id="23" dur="100"/>
                                        <p:tgtEl>
                                          <p:spTgt spid="12">
                                            <p:graphicEl>
                                              <a:dgm id="{BE18D29D-5DE5-0349-B8E8-F1048BCDBACC}"/>
                                            </p:graphic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2">
                                            <p:graphicEl>
                                              <a:dgm id="{28030DD9-8176-BA48-9049-6E2F4822083F}"/>
                                            </p:graphicEl>
                                          </p:spTgt>
                                        </p:tgtEl>
                                        <p:attrNameLst>
                                          <p:attrName>style.visibility</p:attrName>
                                        </p:attrNameLst>
                                      </p:cBhvr>
                                      <p:to>
                                        <p:strVal val="visible"/>
                                      </p:to>
                                    </p:set>
                                    <p:animEffect transition="in" filter="fade">
                                      <p:cBhvr>
                                        <p:cTn id="27" dur="100"/>
                                        <p:tgtEl>
                                          <p:spTgt spid="12">
                                            <p:graphicEl>
                                              <a:dgm id="{28030DD9-8176-BA48-9049-6E2F4822083F}"/>
                                            </p:graphicEl>
                                          </p:spTgt>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12">
                                            <p:graphicEl>
                                              <a:dgm id="{168E9BA2-075C-4249-A7DB-98680B995E32}"/>
                                            </p:graphicEl>
                                          </p:spTgt>
                                        </p:tgtEl>
                                        <p:attrNameLst>
                                          <p:attrName>style.visibility</p:attrName>
                                        </p:attrNameLst>
                                      </p:cBhvr>
                                      <p:to>
                                        <p:strVal val="visible"/>
                                      </p:to>
                                    </p:set>
                                    <p:animEffect transition="in" filter="fade">
                                      <p:cBhvr>
                                        <p:cTn id="31" dur="100"/>
                                        <p:tgtEl>
                                          <p:spTgt spid="12">
                                            <p:graphicEl>
                                              <a:dgm id="{168E9BA2-075C-4249-A7DB-98680B995E32}"/>
                                            </p:graphicEl>
                                          </p:spTgt>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12">
                                            <p:graphicEl>
                                              <a:dgm id="{9A403468-7818-3A47-ABAD-50BCC060B34B}"/>
                                            </p:graphicEl>
                                          </p:spTgt>
                                        </p:tgtEl>
                                        <p:attrNameLst>
                                          <p:attrName>style.visibility</p:attrName>
                                        </p:attrNameLst>
                                      </p:cBhvr>
                                      <p:to>
                                        <p:strVal val="visible"/>
                                      </p:to>
                                    </p:set>
                                    <p:animEffect transition="in" filter="fade">
                                      <p:cBhvr>
                                        <p:cTn id="35" dur="100"/>
                                        <p:tgtEl>
                                          <p:spTgt spid="12">
                                            <p:graphicEl>
                                              <a:dgm id="{9A403468-7818-3A47-ABAD-50BCC060B34B}"/>
                                            </p:graphicEl>
                                          </p:spTgt>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12">
                                            <p:graphicEl>
                                              <a:dgm id="{8B379501-9293-464F-8648-1726569CA415}"/>
                                            </p:graphicEl>
                                          </p:spTgt>
                                        </p:tgtEl>
                                        <p:attrNameLst>
                                          <p:attrName>style.visibility</p:attrName>
                                        </p:attrNameLst>
                                      </p:cBhvr>
                                      <p:to>
                                        <p:strVal val="visible"/>
                                      </p:to>
                                    </p:set>
                                    <p:animEffect transition="in" filter="fade">
                                      <p:cBhvr>
                                        <p:cTn id="39" dur="100"/>
                                        <p:tgtEl>
                                          <p:spTgt spid="12">
                                            <p:graphicEl>
                                              <a:dgm id="{8B379501-9293-464F-8648-1726569CA415}"/>
                                            </p:graphicEl>
                                          </p:spTgt>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12">
                                            <p:graphicEl>
                                              <a:dgm id="{DE8923E3-FB4B-164A-9DA5-D67EE8225634}"/>
                                            </p:graphicEl>
                                          </p:spTgt>
                                        </p:tgtEl>
                                        <p:attrNameLst>
                                          <p:attrName>style.visibility</p:attrName>
                                        </p:attrNameLst>
                                      </p:cBhvr>
                                      <p:to>
                                        <p:strVal val="visible"/>
                                      </p:to>
                                    </p:set>
                                    <p:animEffect transition="in" filter="fade">
                                      <p:cBhvr>
                                        <p:cTn id="43" dur="100"/>
                                        <p:tgtEl>
                                          <p:spTgt spid="12">
                                            <p:graphicEl>
                                              <a:dgm id="{DE8923E3-FB4B-164A-9DA5-D67EE8225634}"/>
                                            </p:graphic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2">
                                            <p:graphicEl>
                                              <a:dgm id="{D6084B0D-F7E1-FB4A-AED6-FF5CB92AB085}"/>
                                            </p:graphicEl>
                                          </p:spTgt>
                                        </p:tgtEl>
                                        <p:attrNameLst>
                                          <p:attrName>style.visibility</p:attrName>
                                        </p:attrNameLst>
                                      </p:cBhvr>
                                      <p:to>
                                        <p:strVal val="visible"/>
                                      </p:to>
                                    </p:set>
                                    <p:animEffect transition="in" filter="fade">
                                      <p:cBhvr>
                                        <p:cTn id="47" dur="100"/>
                                        <p:tgtEl>
                                          <p:spTgt spid="12">
                                            <p:graphicEl>
                                              <a:dgm id="{D6084B0D-F7E1-FB4A-AED6-FF5CB92AB085}"/>
                                            </p:graphicEl>
                                          </p:spTgt>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12">
                                            <p:graphicEl>
                                              <a:dgm id="{D844EB82-A33D-1042-8F03-01ED15A39983}"/>
                                            </p:graphicEl>
                                          </p:spTgt>
                                        </p:tgtEl>
                                        <p:attrNameLst>
                                          <p:attrName>style.visibility</p:attrName>
                                        </p:attrNameLst>
                                      </p:cBhvr>
                                      <p:to>
                                        <p:strVal val="visible"/>
                                      </p:to>
                                    </p:set>
                                    <p:animEffect transition="in" filter="fade">
                                      <p:cBhvr>
                                        <p:cTn id="51" dur="100"/>
                                        <p:tgtEl>
                                          <p:spTgt spid="12">
                                            <p:graphicEl>
                                              <a:dgm id="{D844EB82-A33D-1042-8F03-01ED15A39983}"/>
                                            </p:graphicEl>
                                          </p:spTgt>
                                        </p:tgtEl>
                                      </p:cBhvr>
                                    </p:animEffect>
                                  </p:childTnLst>
                                </p:cTn>
                              </p:par>
                            </p:childTnLst>
                          </p:cTn>
                        </p:par>
                        <p:par>
                          <p:cTn id="52" fill="hold">
                            <p:stCondLst>
                              <p:cond delay="1200"/>
                            </p:stCondLst>
                            <p:childTnLst>
                              <p:par>
                                <p:cTn id="53" presetID="10" presetClass="entr" presetSubtype="0" fill="hold" grpId="0" nodeType="afterEffect">
                                  <p:stCondLst>
                                    <p:cond delay="0"/>
                                  </p:stCondLst>
                                  <p:childTnLst>
                                    <p:set>
                                      <p:cBhvr>
                                        <p:cTn id="54" dur="1" fill="hold">
                                          <p:stCondLst>
                                            <p:cond delay="0"/>
                                          </p:stCondLst>
                                        </p:cTn>
                                        <p:tgtEl>
                                          <p:spTgt spid="12">
                                            <p:graphicEl>
                                              <a:dgm id="{199C795D-3EE6-8143-A5C0-8BD870C7EB5D}"/>
                                            </p:graphicEl>
                                          </p:spTgt>
                                        </p:tgtEl>
                                        <p:attrNameLst>
                                          <p:attrName>style.visibility</p:attrName>
                                        </p:attrNameLst>
                                      </p:cBhvr>
                                      <p:to>
                                        <p:strVal val="visible"/>
                                      </p:to>
                                    </p:set>
                                    <p:animEffect transition="in" filter="fade">
                                      <p:cBhvr>
                                        <p:cTn id="55" dur="100"/>
                                        <p:tgtEl>
                                          <p:spTgt spid="12">
                                            <p:graphicEl>
                                              <a:dgm id="{199C795D-3EE6-8143-A5C0-8BD870C7EB5D}"/>
                                            </p:graphicEl>
                                          </p:spTgt>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12">
                                            <p:graphicEl>
                                              <a:dgm id="{9985B53A-B9BD-774E-B4EF-6776CF003105}"/>
                                            </p:graphicEl>
                                          </p:spTgt>
                                        </p:tgtEl>
                                        <p:attrNameLst>
                                          <p:attrName>style.visibility</p:attrName>
                                        </p:attrNameLst>
                                      </p:cBhvr>
                                      <p:to>
                                        <p:strVal val="visible"/>
                                      </p:to>
                                    </p:set>
                                    <p:animEffect transition="in" filter="fade">
                                      <p:cBhvr>
                                        <p:cTn id="59" dur="100"/>
                                        <p:tgtEl>
                                          <p:spTgt spid="12">
                                            <p:graphicEl>
                                              <a:dgm id="{9985B53A-B9BD-774E-B4EF-6776CF003105}"/>
                                            </p:graphicEl>
                                          </p:spTgt>
                                        </p:tgtEl>
                                      </p:cBhvr>
                                    </p:animEffect>
                                  </p:childTnLst>
                                </p:cTn>
                              </p:par>
                            </p:childTnLst>
                          </p:cTn>
                        </p:par>
                        <p:par>
                          <p:cTn id="60" fill="hold">
                            <p:stCondLst>
                              <p:cond delay="1400"/>
                            </p:stCondLst>
                            <p:childTnLst>
                              <p:par>
                                <p:cTn id="61" presetID="10" presetClass="entr" presetSubtype="0" fill="hold" grpId="0" nodeType="afterEffect">
                                  <p:stCondLst>
                                    <p:cond delay="0"/>
                                  </p:stCondLst>
                                  <p:childTnLst>
                                    <p:set>
                                      <p:cBhvr>
                                        <p:cTn id="62" dur="1" fill="hold">
                                          <p:stCondLst>
                                            <p:cond delay="0"/>
                                          </p:stCondLst>
                                        </p:cTn>
                                        <p:tgtEl>
                                          <p:spTgt spid="12">
                                            <p:graphicEl>
                                              <a:dgm id="{D04AAB58-146F-D243-BB01-B54C3507761F}"/>
                                            </p:graphicEl>
                                          </p:spTgt>
                                        </p:tgtEl>
                                        <p:attrNameLst>
                                          <p:attrName>style.visibility</p:attrName>
                                        </p:attrNameLst>
                                      </p:cBhvr>
                                      <p:to>
                                        <p:strVal val="visible"/>
                                      </p:to>
                                    </p:set>
                                    <p:animEffect transition="in" filter="fade">
                                      <p:cBhvr>
                                        <p:cTn id="63" dur="100"/>
                                        <p:tgtEl>
                                          <p:spTgt spid="12">
                                            <p:graphicEl>
                                              <a:dgm id="{D04AAB58-146F-D243-BB01-B54C3507761F}"/>
                                            </p:graphicEl>
                                          </p:spTgt>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2">
                                            <p:graphicEl>
                                              <a:dgm id="{6A1A9F14-5F1C-FF4E-B232-2EC6176DF28F}"/>
                                            </p:graphicEl>
                                          </p:spTgt>
                                        </p:tgtEl>
                                        <p:attrNameLst>
                                          <p:attrName>style.visibility</p:attrName>
                                        </p:attrNameLst>
                                      </p:cBhvr>
                                      <p:to>
                                        <p:strVal val="visible"/>
                                      </p:to>
                                    </p:set>
                                    <p:animEffect transition="in" filter="fade">
                                      <p:cBhvr>
                                        <p:cTn id="67" dur="100"/>
                                        <p:tgtEl>
                                          <p:spTgt spid="12">
                                            <p:graphicEl>
                                              <a:dgm id="{6A1A9F14-5F1C-FF4E-B232-2EC6176DF28F}"/>
                                            </p:graphicEl>
                                          </p:spTgt>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12">
                                            <p:graphicEl>
                                              <a:dgm id="{45DD3E86-73C5-A34E-982C-896BA3150977}"/>
                                            </p:graphicEl>
                                          </p:spTgt>
                                        </p:tgtEl>
                                        <p:attrNameLst>
                                          <p:attrName>style.visibility</p:attrName>
                                        </p:attrNameLst>
                                      </p:cBhvr>
                                      <p:to>
                                        <p:strVal val="visible"/>
                                      </p:to>
                                    </p:set>
                                    <p:animEffect transition="in" filter="fade">
                                      <p:cBhvr>
                                        <p:cTn id="71" dur="100"/>
                                        <p:tgtEl>
                                          <p:spTgt spid="12">
                                            <p:graphicEl>
                                              <a:dgm id="{45DD3E86-73C5-A34E-982C-896BA3150977}"/>
                                            </p:graphicEl>
                                          </p:spTgt>
                                        </p:tgtEl>
                                      </p:cBhvr>
                                    </p:animEffect>
                                  </p:childTnLst>
                                </p:cTn>
                              </p:par>
                            </p:childTnLst>
                          </p:cTn>
                        </p:par>
                        <p:par>
                          <p:cTn id="72" fill="hold">
                            <p:stCondLst>
                              <p:cond delay="1700"/>
                            </p:stCondLst>
                            <p:childTnLst>
                              <p:par>
                                <p:cTn id="73" presetID="10" presetClass="entr" presetSubtype="0" fill="hold" grpId="0" nodeType="afterEffect">
                                  <p:stCondLst>
                                    <p:cond delay="0"/>
                                  </p:stCondLst>
                                  <p:childTnLst>
                                    <p:set>
                                      <p:cBhvr>
                                        <p:cTn id="74" dur="1" fill="hold">
                                          <p:stCondLst>
                                            <p:cond delay="0"/>
                                          </p:stCondLst>
                                        </p:cTn>
                                        <p:tgtEl>
                                          <p:spTgt spid="12">
                                            <p:graphicEl>
                                              <a:dgm id="{9306C7CA-18A7-8E4C-A7FE-CF5DFF3CC42D}"/>
                                            </p:graphicEl>
                                          </p:spTgt>
                                        </p:tgtEl>
                                        <p:attrNameLst>
                                          <p:attrName>style.visibility</p:attrName>
                                        </p:attrNameLst>
                                      </p:cBhvr>
                                      <p:to>
                                        <p:strVal val="visible"/>
                                      </p:to>
                                    </p:set>
                                    <p:animEffect transition="in" filter="fade">
                                      <p:cBhvr>
                                        <p:cTn id="75" dur="100"/>
                                        <p:tgtEl>
                                          <p:spTgt spid="12">
                                            <p:graphicEl>
                                              <a:dgm id="{9306C7CA-18A7-8E4C-A7FE-CF5DFF3CC42D}"/>
                                            </p:graphicEl>
                                          </p:spTgt>
                                        </p:tgtEl>
                                      </p:cBhvr>
                                    </p:animEffect>
                                  </p:childTnLst>
                                </p:cTn>
                              </p:par>
                            </p:childTnLst>
                          </p:cTn>
                        </p:par>
                        <p:par>
                          <p:cTn id="76" fill="hold">
                            <p:stCondLst>
                              <p:cond delay="1800"/>
                            </p:stCondLst>
                            <p:childTnLst>
                              <p:par>
                                <p:cTn id="77" presetID="10" presetClass="entr" presetSubtype="0" fill="hold" grpId="0" nodeType="afterEffect">
                                  <p:stCondLst>
                                    <p:cond delay="0"/>
                                  </p:stCondLst>
                                  <p:childTnLst>
                                    <p:set>
                                      <p:cBhvr>
                                        <p:cTn id="78" dur="1" fill="hold">
                                          <p:stCondLst>
                                            <p:cond delay="0"/>
                                          </p:stCondLst>
                                        </p:cTn>
                                        <p:tgtEl>
                                          <p:spTgt spid="12">
                                            <p:graphicEl>
                                              <a:dgm id="{A42A6805-0252-9B4F-B491-796B9365C446}"/>
                                            </p:graphicEl>
                                          </p:spTgt>
                                        </p:tgtEl>
                                        <p:attrNameLst>
                                          <p:attrName>style.visibility</p:attrName>
                                        </p:attrNameLst>
                                      </p:cBhvr>
                                      <p:to>
                                        <p:strVal val="visible"/>
                                      </p:to>
                                    </p:set>
                                    <p:animEffect transition="in" filter="fade">
                                      <p:cBhvr>
                                        <p:cTn id="79" dur="100"/>
                                        <p:tgtEl>
                                          <p:spTgt spid="12">
                                            <p:graphicEl>
                                              <a:dgm id="{A42A6805-0252-9B4F-B491-796B9365C446}"/>
                                            </p:graphicEl>
                                          </p:spTgt>
                                        </p:tgtEl>
                                      </p:cBhvr>
                                    </p:animEffect>
                                  </p:childTnLst>
                                </p:cTn>
                              </p:par>
                            </p:childTnLst>
                          </p:cTn>
                        </p:par>
                        <p:par>
                          <p:cTn id="80" fill="hold">
                            <p:stCondLst>
                              <p:cond delay="1900"/>
                            </p:stCondLst>
                            <p:childTnLst>
                              <p:par>
                                <p:cTn id="81" presetID="10" presetClass="entr" presetSubtype="0" fill="hold" grpId="0" nodeType="afterEffect">
                                  <p:stCondLst>
                                    <p:cond delay="0"/>
                                  </p:stCondLst>
                                  <p:childTnLst>
                                    <p:set>
                                      <p:cBhvr>
                                        <p:cTn id="82" dur="1" fill="hold">
                                          <p:stCondLst>
                                            <p:cond delay="0"/>
                                          </p:stCondLst>
                                        </p:cTn>
                                        <p:tgtEl>
                                          <p:spTgt spid="12">
                                            <p:graphicEl>
                                              <a:dgm id="{9553C7E0-3B2F-4840-83C9-4F20618B11A3}"/>
                                            </p:graphicEl>
                                          </p:spTgt>
                                        </p:tgtEl>
                                        <p:attrNameLst>
                                          <p:attrName>style.visibility</p:attrName>
                                        </p:attrNameLst>
                                      </p:cBhvr>
                                      <p:to>
                                        <p:strVal val="visible"/>
                                      </p:to>
                                    </p:set>
                                    <p:animEffect transition="in" filter="fade">
                                      <p:cBhvr>
                                        <p:cTn id="83" dur="100"/>
                                        <p:tgtEl>
                                          <p:spTgt spid="12">
                                            <p:graphicEl>
                                              <a:dgm id="{9553C7E0-3B2F-4840-83C9-4F20618B11A3}"/>
                                            </p:graphicEl>
                                          </p:spTgt>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12">
                                            <p:graphicEl>
                                              <a:dgm id="{1F60D7FD-3EEC-6A4E-AB22-49B4FEF32ECC}"/>
                                            </p:graphicEl>
                                          </p:spTgt>
                                        </p:tgtEl>
                                        <p:attrNameLst>
                                          <p:attrName>style.visibility</p:attrName>
                                        </p:attrNameLst>
                                      </p:cBhvr>
                                      <p:to>
                                        <p:strVal val="visible"/>
                                      </p:to>
                                    </p:set>
                                    <p:animEffect transition="in" filter="fade">
                                      <p:cBhvr>
                                        <p:cTn id="87" dur="100"/>
                                        <p:tgtEl>
                                          <p:spTgt spid="12">
                                            <p:graphicEl>
                                              <a:dgm id="{1F60D7FD-3EEC-6A4E-AB22-49B4FEF32ECC}"/>
                                            </p:graphicEl>
                                          </p:spTgt>
                                        </p:tgtEl>
                                      </p:cBhvr>
                                    </p:animEffect>
                                  </p:childTnLst>
                                </p:cTn>
                              </p:par>
                            </p:childTnLst>
                          </p:cTn>
                        </p:par>
                        <p:par>
                          <p:cTn id="88" fill="hold">
                            <p:stCondLst>
                              <p:cond delay="2100"/>
                            </p:stCondLst>
                            <p:childTnLst>
                              <p:par>
                                <p:cTn id="89" presetID="10" presetClass="entr" presetSubtype="0" fill="hold" grpId="0" nodeType="afterEffect">
                                  <p:stCondLst>
                                    <p:cond delay="0"/>
                                  </p:stCondLst>
                                  <p:childTnLst>
                                    <p:set>
                                      <p:cBhvr>
                                        <p:cTn id="90" dur="1" fill="hold">
                                          <p:stCondLst>
                                            <p:cond delay="0"/>
                                          </p:stCondLst>
                                        </p:cTn>
                                        <p:tgtEl>
                                          <p:spTgt spid="12">
                                            <p:graphicEl>
                                              <a:dgm id="{1D9CDA07-4D7D-3840-ACF9-70B3BDF9FA1A}"/>
                                            </p:graphicEl>
                                          </p:spTgt>
                                        </p:tgtEl>
                                        <p:attrNameLst>
                                          <p:attrName>style.visibility</p:attrName>
                                        </p:attrNameLst>
                                      </p:cBhvr>
                                      <p:to>
                                        <p:strVal val="visible"/>
                                      </p:to>
                                    </p:set>
                                    <p:animEffect transition="in" filter="fade">
                                      <p:cBhvr>
                                        <p:cTn id="91" dur="100"/>
                                        <p:tgtEl>
                                          <p:spTgt spid="12">
                                            <p:graphicEl>
                                              <a:dgm id="{1D9CDA07-4D7D-3840-ACF9-70B3BDF9FA1A}"/>
                                            </p:graphicEl>
                                          </p:spTgt>
                                        </p:tgtEl>
                                      </p:cBhvr>
                                    </p:animEffect>
                                  </p:childTnLst>
                                </p:cTn>
                              </p:par>
                            </p:childTnLst>
                          </p:cTn>
                        </p:par>
                        <p:par>
                          <p:cTn id="92" fill="hold">
                            <p:stCondLst>
                              <p:cond delay="2200"/>
                            </p:stCondLst>
                            <p:childTnLst>
                              <p:par>
                                <p:cTn id="93" presetID="10" presetClass="entr" presetSubtype="0" fill="hold" grpId="0" nodeType="afterEffect">
                                  <p:stCondLst>
                                    <p:cond delay="0"/>
                                  </p:stCondLst>
                                  <p:childTnLst>
                                    <p:set>
                                      <p:cBhvr>
                                        <p:cTn id="94" dur="1" fill="hold">
                                          <p:stCondLst>
                                            <p:cond delay="0"/>
                                          </p:stCondLst>
                                        </p:cTn>
                                        <p:tgtEl>
                                          <p:spTgt spid="12">
                                            <p:graphicEl>
                                              <a:dgm id="{B59D6A68-5B09-474B-BFC4-721CFB596342}"/>
                                            </p:graphicEl>
                                          </p:spTgt>
                                        </p:tgtEl>
                                        <p:attrNameLst>
                                          <p:attrName>style.visibility</p:attrName>
                                        </p:attrNameLst>
                                      </p:cBhvr>
                                      <p:to>
                                        <p:strVal val="visible"/>
                                      </p:to>
                                    </p:set>
                                    <p:animEffect transition="in" filter="fade">
                                      <p:cBhvr>
                                        <p:cTn id="95" dur="100"/>
                                        <p:tgtEl>
                                          <p:spTgt spid="12">
                                            <p:graphicEl>
                                              <a:dgm id="{B59D6A68-5B09-474B-BFC4-721CFB596342}"/>
                                            </p:graphicEl>
                                          </p:spTgt>
                                        </p:tgtEl>
                                      </p:cBhvr>
                                    </p:animEffect>
                                  </p:childTnLst>
                                </p:cTn>
                              </p:par>
                            </p:childTnLst>
                          </p:cTn>
                        </p:par>
                        <p:par>
                          <p:cTn id="96" fill="hold">
                            <p:stCondLst>
                              <p:cond delay="2300"/>
                            </p:stCondLst>
                            <p:childTnLst>
                              <p:par>
                                <p:cTn id="97" presetID="10" presetClass="entr" presetSubtype="0" fill="hold" grpId="0" nodeType="afterEffect">
                                  <p:stCondLst>
                                    <p:cond delay="0"/>
                                  </p:stCondLst>
                                  <p:childTnLst>
                                    <p:set>
                                      <p:cBhvr>
                                        <p:cTn id="98" dur="1" fill="hold">
                                          <p:stCondLst>
                                            <p:cond delay="0"/>
                                          </p:stCondLst>
                                        </p:cTn>
                                        <p:tgtEl>
                                          <p:spTgt spid="12">
                                            <p:graphicEl>
                                              <a:dgm id="{98D445B3-2AF5-7D49-AF03-0E05CE87C3EE}"/>
                                            </p:graphicEl>
                                          </p:spTgt>
                                        </p:tgtEl>
                                        <p:attrNameLst>
                                          <p:attrName>style.visibility</p:attrName>
                                        </p:attrNameLst>
                                      </p:cBhvr>
                                      <p:to>
                                        <p:strVal val="visible"/>
                                      </p:to>
                                    </p:set>
                                    <p:animEffect transition="in" filter="fade">
                                      <p:cBhvr>
                                        <p:cTn id="99" dur="100"/>
                                        <p:tgtEl>
                                          <p:spTgt spid="12">
                                            <p:graphicEl>
                                              <a:dgm id="{98D445B3-2AF5-7D49-AF03-0E05CE87C3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theme/theme1.xml><?xml version="1.0" encoding="utf-8"?>
<a:theme xmlns:a="http://schemas.openxmlformats.org/drawingml/2006/main" name="Fortinet Theme">
  <a:themeElements>
    <a:clrScheme name="Fortinet-2021">
      <a:dk1>
        <a:srgbClr val="000000"/>
      </a:dk1>
      <a:lt1>
        <a:srgbClr val="FFFFFF"/>
      </a:lt1>
      <a:dk2>
        <a:srgbClr val="B3B3B3"/>
      </a:dk2>
      <a:lt2>
        <a:srgbClr val="E6E6E6"/>
      </a:lt2>
      <a:accent1>
        <a:srgbClr val="48D597"/>
      </a:accent1>
      <a:accent2>
        <a:srgbClr val="2CCCD3"/>
      </a:accent2>
      <a:accent3>
        <a:srgbClr val="307FE2"/>
      </a:accent3>
      <a:accent4>
        <a:srgbClr val="9063CD"/>
      </a:accent4>
      <a:accent5>
        <a:srgbClr val="A2B2C8"/>
      </a:accent5>
      <a:accent6>
        <a:srgbClr val="DA28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457189">
          <a:lnSpc>
            <a:spcPct val="90000"/>
          </a:lnSpc>
          <a:spcBef>
            <a:spcPts val="300"/>
          </a:spcBef>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2" id="{0A87B996-0F7D-0B4C-AE60-DDA80FF33A7A}" vid="{0F1DD611-4A27-5E47-9F79-5E2804275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70071</TotalTime>
  <Words>2896</Words>
  <Application>Microsoft Office PowerPoint</Application>
  <PresentationFormat>Widescreen</PresentationFormat>
  <Paragraphs>439</Paragraphs>
  <Slides>24</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Rounded MT Bold</vt:lpstr>
      <vt:lpstr>Bradley Hand</vt:lpstr>
      <vt:lpstr>Calibri</vt:lpstr>
      <vt:lpstr>Inter</vt:lpstr>
      <vt:lpstr>Fortinet Theme</vt:lpstr>
      <vt:lpstr>PowerPoint Presentation</vt:lpstr>
      <vt:lpstr>Развитие угроз и вектор атак</vt:lpstr>
      <vt:lpstr>Что такое DNN? </vt:lpstr>
      <vt:lpstr>PowerPoint Presentation</vt:lpstr>
      <vt:lpstr>FortiAI</vt:lpstr>
      <vt:lpstr>FortiAI – поддержка файлов</vt:lpstr>
      <vt:lpstr>FortiAI Ключевые особенности</vt:lpstr>
      <vt:lpstr>FortiAI – что внутри</vt:lpstr>
      <vt:lpstr>FortiAI Virtual Security Analyst TM</vt:lpstr>
      <vt:lpstr>FortiAI</vt:lpstr>
      <vt:lpstr>PowerPoint Presentation</vt:lpstr>
      <vt:lpstr>PowerPoint Presentation</vt:lpstr>
      <vt:lpstr>PowerPoint Presentation</vt:lpstr>
      <vt:lpstr>PowerPoint Presentation</vt:lpstr>
      <vt:lpstr>PowerPoint Presentation</vt:lpstr>
      <vt:lpstr>Интеграция с инфраструктурой</vt:lpstr>
      <vt:lpstr>Загрузка файлов вручную - Express Malware Анализ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subject/>
  <dc:creator>Microsoft Office User</dc:creator>
  <cp:keywords/>
  <dc:description/>
  <cp:lastModifiedBy>Maria Pavlova</cp:lastModifiedBy>
  <cp:revision>794</cp:revision>
  <cp:lastPrinted>2021-01-11T23:45:02Z</cp:lastPrinted>
  <dcterms:created xsi:type="dcterms:W3CDTF">2019-01-23T23:41:37Z</dcterms:created>
  <dcterms:modified xsi:type="dcterms:W3CDTF">2021-09-22T20:11:36Z</dcterms:modified>
  <cp:category/>
</cp:coreProperties>
</file>